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311_FE05A598.xml" ContentType="application/vnd.ms-powerpoint.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75_C311E311.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785" r:id="rId2"/>
    <p:sldId id="416" r:id="rId3"/>
    <p:sldId id="417" r:id="rId4"/>
    <p:sldId id="830" r:id="rId5"/>
    <p:sldId id="373" r:id="rId6"/>
    <p:sldId id="576" r:id="rId7"/>
    <p:sldId id="829" r:id="rId8"/>
    <p:sldId id="617" r:id="rId9"/>
    <p:sldId id="537" r:id="rId10"/>
    <p:sldId id="535" r:id="rId11"/>
    <p:sldId id="834" r:id="rId12"/>
    <p:sldId id="833" r:id="rId13"/>
    <p:sldId id="832" r:id="rId14"/>
    <p:sldId id="831" r:id="rId15"/>
    <p:sldId id="590" r:id="rId16"/>
    <p:sldId id="784" r:id="rId17"/>
    <p:sldId id="835" r:id="rId18"/>
    <p:sldId id="282" r:id="rId1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B049167-12F4-0F29-1EFE-32E5548727D4}" name="Heitzer. Konstantin" initials="KH" userId="S::Konstantin.Heitzer@afi-solutions.com::9da0e1c2-f112-4ddd-a40b-7fee2bb1d0c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20730"/>
    <a:srgbClr val="010419"/>
    <a:srgbClr val="02094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9BE2A6B-1F69-4CE8-96E3-4A2524CB6107}" v="28" dt="2025-05-12T09:33:57.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76" autoAdjust="0"/>
    <p:restoredTop sz="97457" autoAdjust="0"/>
  </p:normalViewPr>
  <p:slideViewPr>
    <p:cSldViewPr snapToGrid="0">
      <p:cViewPr>
        <p:scale>
          <a:sx n="150" d="100"/>
          <a:sy n="150" d="100"/>
        </p:scale>
        <p:origin x="-216" y="25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showGuides="1">
      <p:cViewPr varScale="1">
        <p:scale>
          <a:sx n="121" d="100"/>
          <a:sy n="121" d="100"/>
        </p:scale>
        <p:origin x="4080" y="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s>
</file>

<file path=ppt/comments/modernComment_175_C311E311.xml><?xml version="1.0" encoding="utf-8"?>
<p188:cmLst xmlns:a="http://schemas.openxmlformats.org/drawingml/2006/main" xmlns:r="http://schemas.openxmlformats.org/officeDocument/2006/relationships" xmlns:p188="http://schemas.microsoft.com/office/powerpoint/2018/8/main">
  <p188:cm id="{60A43555-5297-42A8-B1EC-1DFF9A0DC6EA}" authorId="{3B049167-12F4-0F29-1EFE-32E5548727D4}" created="2025-05-06T12:48:44.733">
    <pc:sldMkLst xmlns:pc="http://schemas.microsoft.com/office/powerpoint/2013/main/command">
      <pc:docMk/>
      <pc:sldMk cId="3272729361" sldId="373"/>
    </pc:sldMkLst>
    <p188:txBody>
      <a:bodyPr/>
      <a:lstStyle/>
      <a:p>
        <a:r>
          <a:rPr lang="de-DE"/>
          <a:t>- Auch die SER hat das gemerkt und sich daher entschieden die AFI zu übernehmen
- Entscheidung ist lange gewachsen und hat sich für beide Parteien als sinnvoll ergeben
- Neben AFI wurde ebenfalls Klippa erworben
- Klippa, 2015 gegründet ist ein UN was nativ KI basiert Dokumente ausliest und verarbeitet 
</a:t>
        </a:r>
      </a:p>
    </p188:txBody>
  </p188:cm>
</p188:cmLst>
</file>

<file path=ppt/comments/modernComment_311_FE05A598.xml><?xml version="1.0" encoding="utf-8"?>
<p188:cmLst xmlns:a="http://schemas.openxmlformats.org/drawingml/2006/main" xmlns:r="http://schemas.openxmlformats.org/officeDocument/2006/relationships" xmlns:p188="http://schemas.microsoft.com/office/powerpoint/2018/8/main">
  <p188:cm id="{B23782CC-70D1-40C4-A411-06D9F624E050}" authorId="{3B049167-12F4-0F29-1EFE-32E5548727D4}" created="2025-05-06T09:52:37.612">
    <pc:sldMkLst xmlns:pc="http://schemas.microsoft.com/office/powerpoint/2013/main/command">
      <pc:docMk/>
      <pc:sldMk cId="4261782936" sldId="785"/>
    </pc:sldMkLst>
    <p188:txBody>
      <a:bodyPr/>
      <a:lstStyle/>
      <a:p>
        <a:r>
          <a:rPr lang="de-DE"/>
          <a:t>- Vorstellung KHE --&gt; AFI 4 Jahres Sales Consultant/Prozessberatend
- Agenda 
- Vorstellung AFI --&gt; ggr 70er, Ende 90er Spezialisierung SAP; erst Rechnungen, dann Einkaufsprozesse; Spezialisten für SAP Prozesse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4B4F00E-5FB1-DD75-EA13-80C619013B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A50B4E8-B33A-1817-F4AC-65F8D29788A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9B91F7A-42C1-4C84-AFE1-9A860C3EFA76}" type="datetimeFigureOut">
              <a:rPr lang="de-DE" smtClean="0"/>
              <a:t>18.06.2025</a:t>
            </a:fld>
            <a:endParaRPr lang="de-DE"/>
          </a:p>
        </p:txBody>
      </p:sp>
      <p:sp>
        <p:nvSpPr>
          <p:cNvPr id="4" name="Fußzeilenplatzhalter 3">
            <a:extLst>
              <a:ext uri="{FF2B5EF4-FFF2-40B4-BE49-F238E27FC236}">
                <a16:creationId xmlns:a16="http://schemas.microsoft.com/office/drawing/2014/main" id="{03A3EB7D-FC0D-D92E-CC86-52354C74C8F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F34C7D48-1304-1C10-78AE-796D25E598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FECBA6-AB12-4A39-9AD8-1BC10770CAAA}" type="slidenum">
              <a:rPr lang="de-DE" smtClean="0"/>
              <a:t>‹Nr.›</a:t>
            </a:fld>
            <a:endParaRPr lang="de-DE"/>
          </a:p>
        </p:txBody>
      </p:sp>
    </p:spTree>
    <p:extLst>
      <p:ext uri="{BB962C8B-B14F-4D97-AF65-F5344CB8AC3E}">
        <p14:creationId xmlns:p14="http://schemas.microsoft.com/office/powerpoint/2010/main" val="6934590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FA5390-CC91-4FE3-8D95-C186F097A562}" type="datetimeFigureOut">
              <a:rPr lang="de-DE" smtClean="0"/>
              <a:t>18.06.2025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5C3EE-268F-4510-840F-F9BD80146C66}" type="slidenum">
              <a:rPr lang="de-DE" smtClean="0"/>
              <a:t>‹Nr.›</a:t>
            </a:fld>
            <a:endParaRPr lang="de-DE"/>
          </a:p>
        </p:txBody>
      </p:sp>
    </p:spTree>
    <p:extLst>
      <p:ext uri="{BB962C8B-B14F-4D97-AF65-F5344CB8AC3E}">
        <p14:creationId xmlns:p14="http://schemas.microsoft.com/office/powerpoint/2010/main" val="566897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An dieser Stelle möchten wir Sie auch von unserer Seite herzlich zum DSAG Partnertag und unserer heutigen Präsentation </a:t>
            </a:r>
            <a:br>
              <a:rPr lang="de-DE" dirty="0"/>
            </a:br>
            <a:r>
              <a:rPr lang="de-DE" dirty="0"/>
              <a:t>„Von Eingang bis Ausgang: E-</a:t>
            </a:r>
            <a:r>
              <a:rPr lang="de-DE" dirty="0" err="1"/>
              <a:t>Invoicing</a:t>
            </a:r>
            <a:r>
              <a:rPr lang="de-DE" dirty="0"/>
              <a:t> zukunftssicher gedacht“ willkommen heißen. </a:t>
            </a:r>
          </a:p>
          <a:p>
            <a:endParaRPr lang="de-DE" dirty="0"/>
          </a:p>
          <a:p>
            <a:r>
              <a:rPr lang="de-DE" dirty="0"/>
              <a:t>Vorstellung MRS: Manuel Roos von AFI Solutions. </a:t>
            </a:r>
          </a:p>
          <a:p>
            <a:r>
              <a:rPr lang="de-DE" dirty="0"/>
              <a:t>Bei der AFI bin ich Ihr Ansprechpartner für die Digitalisierung und Optimierung Ihrer Dokumentenprozesse rund um SAP und somit auch explizit e-</a:t>
            </a:r>
            <a:r>
              <a:rPr lang="de-DE" dirty="0" err="1"/>
              <a:t>Invoicing</a:t>
            </a:r>
            <a:r>
              <a:rPr lang="de-DE" dirty="0"/>
              <a:t> als brennendes Thema bei deutschen B2B Unternehmen. Seit Mitte 2023 setze ich mich intensiv mit der E-Rechnungsthematik rund um Formate, Übertragungswege, Portale etc. auseinander und möchte Ihnen die nächsten 25 Minuten gerne einmal die Lösungsmöglichkeiten und Services der AFI Solutions vorstellen, um der E-Rechnung erfolgreich begegnen zu können.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Vorstellung ARA: VV AFI Invoice, &gt;15 Jahre bei AFI</a:t>
            </a:r>
          </a:p>
          <a:p>
            <a:endParaRPr lang="de-DE" dirty="0"/>
          </a:p>
        </p:txBody>
      </p:sp>
      <p:sp>
        <p:nvSpPr>
          <p:cNvPr id="4" name="Foliennummernplatzhalter 3"/>
          <p:cNvSpPr>
            <a:spLocks noGrp="1"/>
          </p:cNvSpPr>
          <p:nvPr>
            <p:ph type="sldNum" sz="quarter" idx="5"/>
          </p:nvPr>
        </p:nvSpPr>
        <p:spPr/>
        <p:txBody>
          <a:bodyPr/>
          <a:lstStyle/>
          <a:p>
            <a:fld id="{75B99EE8-7B7D-4CFC-AD76-908B32CF3B99}" type="slidenum">
              <a:rPr lang="de-DE" smtClean="0"/>
              <a:t>1</a:t>
            </a:fld>
            <a:endParaRPr lang="de-DE"/>
          </a:p>
        </p:txBody>
      </p:sp>
    </p:spTree>
    <p:extLst>
      <p:ext uri="{BB962C8B-B14F-4D97-AF65-F5344CB8AC3E}">
        <p14:creationId xmlns:p14="http://schemas.microsoft.com/office/powerpoint/2010/main" val="1962014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b="0" dirty="0"/>
              <a:t>Lassen Sie mich aber noch ganz kurz etwas zu unserem Unternehmen sagen:</a:t>
            </a:r>
          </a:p>
          <a:p>
            <a:pPr marL="171450" indent="-171450">
              <a:buFont typeface="Arial" panose="020B0604020202020204" pitchFamily="34" charset="0"/>
              <a:buChar char="•"/>
            </a:pPr>
            <a:endParaRPr lang="de-DE" b="0" dirty="0"/>
          </a:p>
          <a:p>
            <a:pPr marL="171450" indent="-171450">
              <a:buFont typeface="Arial" panose="020B0604020202020204" pitchFamily="34" charset="0"/>
              <a:buChar char="•"/>
            </a:pPr>
            <a:r>
              <a:rPr lang="de-DE" b="0" dirty="0"/>
              <a:t>Seit nun über </a:t>
            </a:r>
            <a:r>
              <a:rPr lang="de-DE" b="1" dirty="0"/>
              <a:t>25 Jahren </a:t>
            </a:r>
            <a:r>
              <a:rPr lang="de-DE" b="0" dirty="0"/>
              <a:t>beschäftigt sich die AFI mit der </a:t>
            </a:r>
            <a:r>
              <a:rPr lang="de-DE" b="1" dirty="0"/>
              <a:t>Digitalisierung</a:t>
            </a:r>
            <a:r>
              <a:rPr lang="de-DE" b="0" dirty="0"/>
              <a:t> und </a:t>
            </a:r>
            <a:r>
              <a:rPr lang="de-DE" b="1" dirty="0"/>
              <a:t>Automatisierung</a:t>
            </a:r>
            <a:r>
              <a:rPr lang="de-DE" b="0" dirty="0"/>
              <a:t> </a:t>
            </a:r>
            <a:br>
              <a:rPr lang="de-DE" b="0" dirty="0"/>
            </a:br>
            <a:r>
              <a:rPr lang="de-DE" b="0" dirty="0"/>
              <a:t>von </a:t>
            </a:r>
            <a:r>
              <a:rPr lang="de-DE" b="1" dirty="0"/>
              <a:t>Dokumentenprozessen rund um SAP</a:t>
            </a:r>
          </a:p>
          <a:p>
            <a:pPr marL="0" indent="0">
              <a:buFont typeface="Arial" panose="020B0604020202020204" pitchFamily="34" charset="0"/>
              <a:buNone/>
            </a:pPr>
            <a:endParaRPr lang="de-DE" baseline="0" dirty="0"/>
          </a:p>
          <a:p>
            <a:pPr marL="171450" indent="-171450">
              <a:buFont typeface="Arial" panose="020B0604020202020204" pitchFamily="34" charset="0"/>
              <a:buChar char="•"/>
            </a:pPr>
            <a:r>
              <a:rPr lang="de-DE" baseline="0" dirty="0"/>
              <a:t>Über die Zeit haben wir uns zu </a:t>
            </a:r>
            <a:r>
              <a:rPr lang="de-DE" b="1" baseline="0" dirty="0"/>
              <a:t>Prozesskennern</a:t>
            </a:r>
            <a:r>
              <a:rPr lang="de-DE" baseline="0" dirty="0"/>
              <a:t> und </a:t>
            </a:r>
            <a:r>
              <a:rPr lang="de-DE" b="1" baseline="0" dirty="0"/>
              <a:t>Dokumenten-Experten</a:t>
            </a:r>
            <a:r>
              <a:rPr lang="de-DE" baseline="0" dirty="0"/>
              <a:t> entwickelt.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0" baseline="0" dirty="0"/>
              <a:t>Angefangen beim </a:t>
            </a:r>
            <a:r>
              <a:rPr lang="de-DE" b="1" baseline="0" dirty="0"/>
              <a:t>Rechnungseingang</a:t>
            </a:r>
            <a:r>
              <a:rPr lang="de-DE" b="0" baseline="0" dirty="0"/>
              <a:t> decken wir mit unserem Portfolio den </a:t>
            </a:r>
            <a:r>
              <a:rPr lang="de-DE" b="1" baseline="0" dirty="0"/>
              <a:t>gesamten P2P- und O2C-Prozess </a:t>
            </a:r>
            <a:r>
              <a:rPr lang="de-DE" b="0" baseline="0" dirty="0"/>
              <a:t>ab und integrieren hierbei modernste Technologien wie </a:t>
            </a:r>
            <a:r>
              <a:rPr lang="de-DE" b="1" baseline="0" dirty="0" err="1"/>
              <a:t>Machine</a:t>
            </a:r>
            <a:r>
              <a:rPr lang="de-DE" b="1" baseline="0" dirty="0"/>
              <a:t> Learning </a:t>
            </a:r>
            <a:r>
              <a:rPr lang="de-DE" b="0" baseline="0" dirty="0"/>
              <a:t>und </a:t>
            </a:r>
            <a:r>
              <a:rPr lang="de-DE" b="1" baseline="0" dirty="0" err="1"/>
              <a:t>Crowd</a:t>
            </a:r>
            <a:r>
              <a:rPr lang="de-DE" b="1" baseline="0" dirty="0"/>
              <a:t> Learning</a:t>
            </a:r>
          </a:p>
          <a:p>
            <a:pPr marL="0" indent="0">
              <a:buFont typeface="Arial" panose="020B0604020202020204" pitchFamily="34" charset="0"/>
              <a:buNone/>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C00C4-E38C-469A-8104-FFB297ED94D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786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1200" b="0" kern="1200" dirty="0">
                <a:solidFill>
                  <a:schemeClr val="tx1"/>
                </a:solidFill>
                <a:latin typeface="+mn-lt"/>
                <a:ea typeface="+mn-ea"/>
                <a:cs typeface="+mn-cs"/>
              </a:rPr>
              <a:t>Hier auch noch ein paar Daten &amp; Fakten: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kern="1200" dirty="0">
                <a:solidFill>
                  <a:schemeClr val="tx1"/>
                </a:solidFill>
                <a:latin typeface="+mn-lt"/>
                <a:ea typeface="+mn-ea"/>
                <a:cs typeface="+mn-cs"/>
              </a:rPr>
              <a:t>führender Lösungsanbieter für Dokumentenprozesse in SAP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kern="1200" dirty="0">
                <a:solidFill>
                  <a:schemeClr val="tx1"/>
                </a:solidFill>
                <a:latin typeface="+mn-lt"/>
                <a:ea typeface="+mn-ea"/>
                <a:cs typeface="+mn-cs"/>
              </a:rPr>
              <a:t>Wir sind ein Team aus rund 200 Mitarbeitenden an 4 Standorten in Deutschland: Stuttgart (Hauptsitz), Köln, Hamburg und München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kern="1200" dirty="0">
                <a:solidFill>
                  <a:schemeClr val="tx1"/>
                </a:solidFill>
                <a:latin typeface="+mn-lt"/>
                <a:ea typeface="+mn-ea"/>
                <a:cs typeface="+mn-cs"/>
              </a:rPr>
              <a:t>Wir betreuen über 900 Kunden in mehr als 100 Ländern -&gt; internationale Rollout-Projekte für uns Tagesgeschäft, e-</a:t>
            </a:r>
            <a:r>
              <a:rPr lang="de-DE" sz="1200" b="0" kern="1200" dirty="0" err="1">
                <a:solidFill>
                  <a:schemeClr val="tx1"/>
                </a:solidFill>
                <a:latin typeface="+mn-lt"/>
                <a:ea typeface="+mn-ea"/>
                <a:cs typeface="+mn-cs"/>
              </a:rPr>
              <a:t>Invoicing</a:t>
            </a:r>
            <a:r>
              <a:rPr lang="de-DE" sz="1200" b="0" kern="1200" dirty="0">
                <a:solidFill>
                  <a:schemeClr val="tx1"/>
                </a:solidFill>
                <a:latin typeface="+mn-lt"/>
                <a:ea typeface="+mn-ea"/>
                <a:cs typeface="+mn-cs"/>
              </a:rPr>
              <a:t> in Europa und weltweit relevant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kern="1200" dirty="0">
                <a:solidFill>
                  <a:schemeClr val="tx1"/>
                </a:solidFill>
                <a:latin typeface="+mn-lt"/>
                <a:ea typeface="+mn-ea"/>
                <a:cs typeface="+mn-cs"/>
              </a:rPr>
              <a:t>Diese Kunden verarbeiten mit über 200.000 Anwender </a:t>
            </a:r>
            <a:br>
              <a:rPr lang="de-DE" sz="1200" b="0" kern="1200" dirty="0">
                <a:solidFill>
                  <a:schemeClr val="tx1"/>
                </a:solidFill>
                <a:latin typeface="+mn-lt"/>
                <a:ea typeface="+mn-ea"/>
                <a:cs typeface="+mn-cs"/>
              </a:rPr>
            </a:br>
            <a:r>
              <a:rPr lang="de-DE" sz="1200" b="0" kern="1200" dirty="0">
                <a:solidFill>
                  <a:schemeClr val="tx1"/>
                </a:solidFill>
                <a:latin typeface="+mn-lt"/>
                <a:ea typeface="+mn-ea"/>
                <a:cs typeface="+mn-cs"/>
              </a:rPr>
              <a:t>weltweit mehr als 90 Mio. Dokumente jährlich</a:t>
            </a:r>
            <a:br>
              <a:rPr lang="de-DE" sz="1200" b="0" kern="1200" dirty="0">
                <a:solidFill>
                  <a:schemeClr val="tx1"/>
                </a:solidFill>
                <a:latin typeface="+mn-lt"/>
                <a:ea typeface="+mn-ea"/>
                <a:cs typeface="+mn-cs"/>
              </a:rPr>
            </a:br>
            <a:r>
              <a:rPr lang="de-DE" sz="1200" b="0" kern="1200" dirty="0">
                <a:solidFill>
                  <a:schemeClr val="tx1"/>
                </a:solidFill>
                <a:latin typeface="+mn-lt"/>
                <a:ea typeface="+mn-ea"/>
                <a:cs typeface="+mn-cs"/>
              </a:rPr>
              <a:t>und das in über 20 Sprachen</a:t>
            </a:r>
            <a:br>
              <a:rPr lang="de-DE" sz="1200" b="0" kern="1200" dirty="0">
                <a:solidFill>
                  <a:schemeClr val="tx1"/>
                </a:solidFill>
                <a:latin typeface="+mn-lt"/>
                <a:ea typeface="+mn-ea"/>
                <a:cs typeface="+mn-cs"/>
              </a:rPr>
            </a:br>
            <a:r>
              <a:rPr lang="de-DE" sz="1200" b="0" kern="1200" dirty="0">
                <a:solidFill>
                  <a:schemeClr val="tx1"/>
                </a:solidFill>
                <a:latin typeface="+mn-lt"/>
                <a:ea typeface="+mn-ea"/>
                <a:cs typeface="+mn-cs"/>
              </a:rPr>
              <a:t>nicht nur Rechnungen, sondern u.a. auch Auftragsbestätigungen, Kundenaufträge, Reisekostenabrechnungen etc.</a:t>
            </a:r>
            <a:br>
              <a:rPr lang="de-DE" sz="1200" b="0" kern="1200" dirty="0">
                <a:solidFill>
                  <a:schemeClr val="tx1"/>
                </a:solidFill>
                <a:latin typeface="+mn-lt"/>
                <a:ea typeface="+mn-ea"/>
                <a:cs typeface="+mn-cs"/>
              </a:rPr>
            </a:br>
            <a:r>
              <a:rPr lang="de-DE" sz="1200" b="0" kern="1200" dirty="0">
                <a:solidFill>
                  <a:schemeClr val="tx1"/>
                </a:solidFill>
                <a:latin typeface="+mn-lt"/>
                <a:ea typeface="+mn-ea"/>
                <a:cs typeface="+mn-cs"/>
              </a:rPr>
              <a:t>Hinweis: in 2024 rund 200 laufende Projekte zur Erweiterung </a:t>
            </a:r>
            <a:r>
              <a:rPr lang="de-DE" sz="1200" b="0" kern="1200" dirty="0" err="1">
                <a:solidFill>
                  <a:schemeClr val="tx1"/>
                </a:solidFill>
                <a:latin typeface="+mn-lt"/>
                <a:ea typeface="+mn-ea"/>
                <a:cs typeface="+mn-cs"/>
              </a:rPr>
              <a:t>XRechnung</a:t>
            </a:r>
            <a:r>
              <a:rPr lang="de-DE" sz="1200" b="0" kern="1200" dirty="0">
                <a:solidFill>
                  <a:schemeClr val="tx1"/>
                </a:solidFill>
                <a:latin typeface="+mn-lt"/>
                <a:ea typeface="+mn-ea"/>
                <a:cs typeface="+mn-cs"/>
              </a:rPr>
              <a:t>/ZUGFeRD -&gt; Kunden setzen es bereits produktiv ein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b="0" kern="1200" dirty="0">
                <a:solidFill>
                  <a:schemeClr val="tx1"/>
                </a:solidFill>
                <a:latin typeface="+mn-lt"/>
                <a:ea typeface="+mn-ea"/>
                <a:cs typeface="+mn-cs"/>
              </a:rPr>
              <a:t>Unsere Lösungen gibt es für S/4HANA und natürlich auch SAP ECC -&gt; Zertifikate</a:t>
            </a:r>
            <a:endParaRPr lang="de-DE" b="0" baseline="0" dirty="0"/>
          </a:p>
          <a:p>
            <a:pPr marL="0" indent="0">
              <a:buFont typeface="Arial" panose="020B0604020202020204" pitchFamily="34" charset="0"/>
              <a:buNone/>
            </a:pPr>
            <a:endParaRPr lang="de-DE"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C00C4-E38C-469A-8104-FFB297ED94D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786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0" baseline="0" dirty="0"/>
              <a:t>Einige</a:t>
            </a:r>
            <a:r>
              <a:rPr lang="de-DE" b="1" baseline="0" dirty="0"/>
              <a:t> </a:t>
            </a:r>
            <a:r>
              <a:rPr lang="de-DE" b="0" baseline="0" dirty="0"/>
              <a:t>unserer AFI-Kunden sind heute auch vor Ort. Für alle, die mit AFI bislang noch wenig bis keine Berührungspunkte hatten, einmal ein Auszug unserer Kunden.</a:t>
            </a: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0" baseline="0" dirty="0"/>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a:t>branchenübergreifend: vom Konsum Handel, Maschinenbau, Automobilzulieferer bis hin zur öffentlichen Verwaltung</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de-DE" b="0" baseline="0" dirty="0"/>
              <a:t>Vom Mittelstand bis Großkonzern breit aufgestellt</a:t>
            </a:r>
            <a:endParaRPr lang="de-DE" b="1" baseline="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1" baseline="0"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CC00C4-E38C-469A-8104-FFB297ED94D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3904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B99EE8-7B7D-4CFC-AD76-908B32CF3B99}" type="slidenum">
              <a:rPr lang="de-DE" smtClean="0"/>
              <a:t>7</a:t>
            </a:fld>
            <a:endParaRPr lang="de-DE"/>
          </a:p>
        </p:txBody>
      </p:sp>
    </p:spTree>
    <p:extLst>
      <p:ext uri="{BB962C8B-B14F-4D97-AF65-F5344CB8AC3E}">
        <p14:creationId xmlns:p14="http://schemas.microsoft.com/office/powerpoint/2010/main" val="29394639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800" u="none"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Digitale, automatisierte Erfassung und Prüfung von Auftragsbestätigungen im Einkauf mit AFI </a:t>
            </a:r>
            <a:r>
              <a:rPr lang="de-DE" sz="1800" u="none" dirty="0" err="1">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rPr>
              <a:t>Confirmation</a:t>
            </a:r>
            <a:endParaRPr lang="de-DE" u="non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303E4F-8BE0-4C04-821D-93CD97B95D76}"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05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6AC371-F9D0-4B82-9CBA-4188F8AF174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62077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bg1"/>
                </a:solidFill>
                <a:latin typeface="+mn-lt"/>
                <a:ea typeface="+mn-ea"/>
                <a:cs typeface="Arial" panose="020B0604020202020204" pitchFamily="34" charset="0"/>
              </a:rPr>
              <a:t>Message: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chemeClr val="bg1"/>
                </a:solidFill>
                <a:cs typeface="Arial" panose="020B0604020202020204" pitchFamily="34" charset="0"/>
              </a:rPr>
              <a:t>AFI nimmt Sie gern mit auf dem Weg, wenn Sie nationale und internationale E-Rechnungen empfangen wollen/müssen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chemeClr val="bg1"/>
                </a:solidFill>
                <a:cs typeface="Arial" panose="020B0604020202020204" pitchFamily="34" charset="0"/>
              </a:rPr>
              <a:t>Anbindung von weltweiten Rechnungsportalen als Service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chemeClr val="bg1"/>
                </a:solidFill>
                <a:cs typeface="Arial" panose="020B0604020202020204" pitchFamily="34" charset="0"/>
              </a:rPr>
              <a:t>Sie profitieren von unserem Projektwissen aus AFI Invoice (rund 400 Kunden) und von unseren bereits durchgeführten internationalen Projekten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chemeClr val="bg1"/>
                </a:solidFill>
                <a:cs typeface="Arial" panose="020B0604020202020204" pitchFamily="34" charset="0"/>
              </a:rPr>
              <a:t>Mit AFI haben Sie alles aus einer Hand: Von Projektumsetzung, über E-Rechnungsservices bis hin zum Support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chemeClr val="bg1"/>
                </a:solidFill>
                <a:cs typeface="Arial" panose="020B0604020202020204" pitchFamily="34" charset="0"/>
              </a:rPr>
              <a:t>Mit AFI Invoice gewinnen Sie die 360-Grad-Übersicht für alle Ihre Eingangsrechnungen in einem zentralen Rechnungseingangsbuch</a:t>
            </a:r>
          </a:p>
          <a:p>
            <a:endParaRPr lang="de-DE" dirty="0"/>
          </a:p>
          <a:p>
            <a:r>
              <a:rPr lang="de-DE" dirty="0"/>
              <a:t>Nun stehe ich noch für Ihre Fragen zur Verfügung. </a:t>
            </a:r>
          </a:p>
          <a:p>
            <a:r>
              <a:rPr lang="de-DE" dirty="0"/>
              <a:t>Ansonsten können Sie uns auch gerne an unserem Stand besuchen. Gerne dann auch nochmal mit vertiefender Live-Präsentation in SAP. Wir freuen uns über jeden Austausch! Vielen Dank!</a:t>
            </a:r>
          </a:p>
          <a:p>
            <a:endParaRPr lang="de-DE" dirty="0"/>
          </a:p>
        </p:txBody>
      </p:sp>
      <p:sp>
        <p:nvSpPr>
          <p:cNvPr id="4" name="Foliennummernplatzhalter 3"/>
          <p:cNvSpPr>
            <a:spLocks noGrp="1"/>
          </p:cNvSpPr>
          <p:nvPr>
            <p:ph type="sldNum" sz="quarter" idx="5"/>
          </p:nvPr>
        </p:nvSpPr>
        <p:spPr/>
        <p:txBody>
          <a:bodyPr/>
          <a:lstStyle/>
          <a:p>
            <a:fld id="{75B99EE8-7B7D-4CFC-AD76-908B32CF3B99}" type="slidenum">
              <a:rPr lang="de-DE" smtClean="0"/>
              <a:t>16</a:t>
            </a:fld>
            <a:endParaRPr lang="de-DE"/>
          </a:p>
        </p:txBody>
      </p:sp>
    </p:spTree>
    <p:extLst>
      <p:ext uri="{BB962C8B-B14F-4D97-AF65-F5344CB8AC3E}">
        <p14:creationId xmlns:p14="http://schemas.microsoft.com/office/powerpoint/2010/main" val="18611681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B99EE8-7B7D-4CFC-AD76-908B32CF3B99}" type="slidenum">
              <a:rPr lang="de-DE" smtClean="0"/>
              <a:t>17</a:t>
            </a:fld>
            <a:endParaRPr lang="de-DE"/>
          </a:p>
        </p:txBody>
      </p:sp>
    </p:spTree>
    <p:extLst>
      <p:ext uri="{BB962C8B-B14F-4D97-AF65-F5344CB8AC3E}">
        <p14:creationId xmlns:p14="http://schemas.microsoft.com/office/powerpoint/2010/main" val="348478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26" Type="http://schemas.openxmlformats.org/officeDocument/2006/relationships/image" Target="../media/image40.png"/><Relationship Id="rId39" Type="http://schemas.openxmlformats.org/officeDocument/2006/relationships/image" Target="../media/image53.svg"/><Relationship Id="rId3" Type="http://schemas.openxmlformats.org/officeDocument/2006/relationships/image" Target="../media/image9.svg"/><Relationship Id="rId21" Type="http://schemas.microsoft.com/office/2007/relationships/hdphoto" Target="../media/hdphoto2.wdp"/><Relationship Id="rId34" Type="http://schemas.openxmlformats.org/officeDocument/2006/relationships/image" Target="../media/image48.png"/><Relationship Id="rId42" Type="http://schemas.openxmlformats.org/officeDocument/2006/relationships/image" Target="../media/image56.png"/><Relationship Id="rId7" Type="http://schemas.openxmlformats.org/officeDocument/2006/relationships/image" Target="../media/image22.svg"/><Relationship Id="rId12" Type="http://schemas.openxmlformats.org/officeDocument/2006/relationships/image" Target="../media/image27.png"/><Relationship Id="rId17" Type="http://schemas.openxmlformats.org/officeDocument/2006/relationships/image" Target="../media/image32.svg"/><Relationship Id="rId25" Type="http://schemas.openxmlformats.org/officeDocument/2006/relationships/image" Target="../media/image39.svg"/><Relationship Id="rId33" Type="http://schemas.openxmlformats.org/officeDocument/2006/relationships/image" Target="../media/image47.svg"/><Relationship Id="rId38" Type="http://schemas.openxmlformats.org/officeDocument/2006/relationships/image" Target="../media/image52.png"/><Relationship Id="rId2" Type="http://schemas.openxmlformats.org/officeDocument/2006/relationships/image" Target="../media/image8.png"/><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3.svg"/><Relationship Id="rId41" Type="http://schemas.openxmlformats.org/officeDocument/2006/relationships/image" Target="../media/image55.svg"/><Relationship Id="rId1" Type="http://schemas.openxmlformats.org/officeDocument/2006/relationships/slideMaster" Target="../slideMasters/slideMaster1.xml"/><Relationship Id="rId6" Type="http://schemas.openxmlformats.org/officeDocument/2006/relationships/image" Target="../media/image21.png"/><Relationship Id="rId11" Type="http://schemas.openxmlformats.org/officeDocument/2006/relationships/image" Target="../media/image26.svg"/><Relationship Id="rId24" Type="http://schemas.openxmlformats.org/officeDocument/2006/relationships/image" Target="../media/image38.png"/><Relationship Id="rId32" Type="http://schemas.openxmlformats.org/officeDocument/2006/relationships/image" Target="../media/image46.png"/><Relationship Id="rId37" Type="http://schemas.openxmlformats.org/officeDocument/2006/relationships/image" Target="../media/image51.svg"/><Relationship Id="rId40" Type="http://schemas.openxmlformats.org/officeDocument/2006/relationships/image" Target="../media/image54.png"/><Relationship Id="rId45" Type="http://schemas.openxmlformats.org/officeDocument/2006/relationships/image" Target="../media/image11.svg"/><Relationship Id="rId5" Type="http://schemas.openxmlformats.org/officeDocument/2006/relationships/image" Target="../media/image20.svg"/><Relationship Id="rId15" Type="http://schemas.openxmlformats.org/officeDocument/2006/relationships/image" Target="../media/image30.svg"/><Relationship Id="rId23" Type="http://schemas.openxmlformats.org/officeDocument/2006/relationships/image" Target="../media/image37.svg"/><Relationship Id="rId28" Type="http://schemas.openxmlformats.org/officeDocument/2006/relationships/image" Target="../media/image42.png"/><Relationship Id="rId36" Type="http://schemas.openxmlformats.org/officeDocument/2006/relationships/image" Target="../media/image50.png"/><Relationship Id="rId10" Type="http://schemas.openxmlformats.org/officeDocument/2006/relationships/image" Target="../media/image25.png"/><Relationship Id="rId19" Type="http://schemas.openxmlformats.org/officeDocument/2006/relationships/image" Target="../media/image34.svg"/><Relationship Id="rId31" Type="http://schemas.openxmlformats.org/officeDocument/2006/relationships/image" Target="../media/image45.svg"/><Relationship Id="rId44" Type="http://schemas.openxmlformats.org/officeDocument/2006/relationships/image" Target="../media/image10.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 Id="rId22" Type="http://schemas.openxmlformats.org/officeDocument/2006/relationships/image" Target="../media/image36.png"/><Relationship Id="rId27" Type="http://schemas.openxmlformats.org/officeDocument/2006/relationships/image" Target="../media/image41.svg"/><Relationship Id="rId30" Type="http://schemas.openxmlformats.org/officeDocument/2006/relationships/image" Target="../media/image44.png"/><Relationship Id="rId35" Type="http://schemas.openxmlformats.org/officeDocument/2006/relationships/image" Target="../media/image49.svg"/><Relationship Id="rId43" Type="http://schemas.openxmlformats.org/officeDocument/2006/relationships/image" Target="../media/image57.sv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9.svg"/><Relationship Id="rId7"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1.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7.svg"/><Relationship Id="rId3" Type="http://schemas.microsoft.com/office/2007/relationships/hdphoto" Target="../media/hdphoto1.wdp"/><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7.jpeg"/><Relationship Id="rId11" Type="http://schemas.openxmlformats.org/officeDocument/2006/relationships/image" Target="../media/image10.png"/><Relationship Id="rId5" Type="http://schemas.openxmlformats.org/officeDocument/2006/relationships/image" Target="../media/image16.svg"/><Relationship Id="rId10" Type="http://schemas.openxmlformats.org/officeDocument/2006/relationships/image" Target="../media/image9.svg"/><Relationship Id="rId4" Type="http://schemas.openxmlformats.org/officeDocument/2006/relationships/image" Target="../media/image15.png"/><Relationship Id="rId9"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021_Titelfolie_allgemein">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676D941D-F02D-42FD-8A8F-39AAC91257D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7" name="Freihandform: Form 26">
            <a:extLst>
              <a:ext uri="{FF2B5EF4-FFF2-40B4-BE49-F238E27FC236}">
                <a16:creationId xmlns:a16="http://schemas.microsoft.com/office/drawing/2014/main" id="{56CCFE9F-57E4-410E-B474-7406690BF5BF}"/>
              </a:ext>
            </a:extLst>
          </p:cNvPr>
          <p:cNvSpPr/>
          <p:nvPr userDrawn="1"/>
        </p:nvSpPr>
        <p:spPr>
          <a:xfrm>
            <a:off x="-279399" y="-330199"/>
            <a:ext cx="7302500" cy="5422900"/>
          </a:xfrm>
          <a:custGeom>
            <a:avLst/>
            <a:gdLst>
              <a:gd name="connsiteX0" fmla="*/ 7302500 w 7302500"/>
              <a:gd name="connsiteY0" fmla="*/ 38100 h 5422900"/>
              <a:gd name="connsiteX1" fmla="*/ 7302500 w 7302500"/>
              <a:gd name="connsiteY1" fmla="*/ 38100 h 5422900"/>
              <a:gd name="connsiteX2" fmla="*/ 7289800 w 7302500"/>
              <a:gd name="connsiteY2" fmla="*/ 177800 h 5422900"/>
              <a:gd name="connsiteX3" fmla="*/ 7277100 w 7302500"/>
              <a:gd name="connsiteY3" fmla="*/ 215900 h 5422900"/>
              <a:gd name="connsiteX4" fmla="*/ 7175500 w 7302500"/>
              <a:gd name="connsiteY4" fmla="*/ 304800 h 5422900"/>
              <a:gd name="connsiteX5" fmla="*/ 7124700 w 7302500"/>
              <a:gd name="connsiteY5" fmla="*/ 355600 h 5422900"/>
              <a:gd name="connsiteX6" fmla="*/ 7086600 w 7302500"/>
              <a:gd name="connsiteY6" fmla="*/ 381000 h 5422900"/>
              <a:gd name="connsiteX7" fmla="*/ 6959600 w 7302500"/>
              <a:gd name="connsiteY7" fmla="*/ 431800 h 5422900"/>
              <a:gd name="connsiteX8" fmla="*/ 6921500 w 7302500"/>
              <a:gd name="connsiteY8" fmla="*/ 444500 h 5422900"/>
              <a:gd name="connsiteX9" fmla="*/ 6883400 w 7302500"/>
              <a:gd name="connsiteY9" fmla="*/ 609600 h 5422900"/>
              <a:gd name="connsiteX10" fmla="*/ 6845300 w 7302500"/>
              <a:gd name="connsiteY10" fmla="*/ 685800 h 5422900"/>
              <a:gd name="connsiteX11" fmla="*/ 6832600 w 7302500"/>
              <a:gd name="connsiteY11" fmla="*/ 723900 h 5422900"/>
              <a:gd name="connsiteX12" fmla="*/ 6743700 w 7302500"/>
              <a:gd name="connsiteY12" fmla="*/ 825500 h 5422900"/>
              <a:gd name="connsiteX13" fmla="*/ 6692900 w 7302500"/>
              <a:gd name="connsiteY13" fmla="*/ 901700 h 5422900"/>
              <a:gd name="connsiteX14" fmla="*/ 6578600 w 7302500"/>
              <a:gd name="connsiteY14" fmla="*/ 1028700 h 5422900"/>
              <a:gd name="connsiteX15" fmla="*/ 6527800 w 7302500"/>
              <a:gd name="connsiteY15" fmla="*/ 1143000 h 5422900"/>
              <a:gd name="connsiteX16" fmla="*/ 6502400 w 7302500"/>
              <a:gd name="connsiteY16" fmla="*/ 1181100 h 5422900"/>
              <a:gd name="connsiteX17" fmla="*/ 6489700 w 7302500"/>
              <a:gd name="connsiteY17" fmla="*/ 1219200 h 5422900"/>
              <a:gd name="connsiteX18" fmla="*/ 6426200 w 7302500"/>
              <a:gd name="connsiteY18" fmla="*/ 1257300 h 5422900"/>
              <a:gd name="connsiteX19" fmla="*/ 6350000 w 7302500"/>
              <a:gd name="connsiteY19" fmla="*/ 1320800 h 5422900"/>
              <a:gd name="connsiteX20" fmla="*/ 6299200 w 7302500"/>
              <a:gd name="connsiteY20" fmla="*/ 1333500 h 5422900"/>
              <a:gd name="connsiteX21" fmla="*/ 6223000 w 7302500"/>
              <a:gd name="connsiteY21" fmla="*/ 1384300 h 5422900"/>
              <a:gd name="connsiteX22" fmla="*/ 6184900 w 7302500"/>
              <a:gd name="connsiteY22" fmla="*/ 1409700 h 5422900"/>
              <a:gd name="connsiteX23" fmla="*/ 6146800 w 7302500"/>
              <a:gd name="connsiteY23" fmla="*/ 1422400 h 5422900"/>
              <a:gd name="connsiteX24" fmla="*/ 6019800 w 7302500"/>
              <a:gd name="connsiteY24" fmla="*/ 1562100 h 5422900"/>
              <a:gd name="connsiteX25" fmla="*/ 5994400 w 7302500"/>
              <a:gd name="connsiteY25" fmla="*/ 1612900 h 5422900"/>
              <a:gd name="connsiteX26" fmla="*/ 5905500 w 7302500"/>
              <a:gd name="connsiteY26" fmla="*/ 1663700 h 5422900"/>
              <a:gd name="connsiteX27" fmla="*/ 5867400 w 7302500"/>
              <a:gd name="connsiteY27" fmla="*/ 1689100 h 5422900"/>
              <a:gd name="connsiteX28" fmla="*/ 5765800 w 7302500"/>
              <a:gd name="connsiteY28" fmla="*/ 1765300 h 5422900"/>
              <a:gd name="connsiteX29" fmla="*/ 5638800 w 7302500"/>
              <a:gd name="connsiteY29" fmla="*/ 1816100 h 5422900"/>
              <a:gd name="connsiteX30" fmla="*/ 5575300 w 7302500"/>
              <a:gd name="connsiteY30" fmla="*/ 1879600 h 5422900"/>
              <a:gd name="connsiteX31" fmla="*/ 5537200 w 7302500"/>
              <a:gd name="connsiteY31" fmla="*/ 1892300 h 5422900"/>
              <a:gd name="connsiteX32" fmla="*/ 5499100 w 7302500"/>
              <a:gd name="connsiteY32" fmla="*/ 1917700 h 5422900"/>
              <a:gd name="connsiteX33" fmla="*/ 5461000 w 7302500"/>
              <a:gd name="connsiteY33" fmla="*/ 1955800 h 5422900"/>
              <a:gd name="connsiteX34" fmla="*/ 5422900 w 7302500"/>
              <a:gd name="connsiteY34" fmla="*/ 1968500 h 5422900"/>
              <a:gd name="connsiteX35" fmla="*/ 5359400 w 7302500"/>
              <a:gd name="connsiteY35" fmla="*/ 2006600 h 5422900"/>
              <a:gd name="connsiteX36" fmla="*/ 5270500 w 7302500"/>
              <a:gd name="connsiteY36" fmla="*/ 2070100 h 5422900"/>
              <a:gd name="connsiteX37" fmla="*/ 5194300 w 7302500"/>
              <a:gd name="connsiteY37" fmla="*/ 2197100 h 5422900"/>
              <a:gd name="connsiteX38" fmla="*/ 5118100 w 7302500"/>
              <a:gd name="connsiteY38" fmla="*/ 2311400 h 5422900"/>
              <a:gd name="connsiteX39" fmla="*/ 5080000 w 7302500"/>
              <a:gd name="connsiteY39" fmla="*/ 2349500 h 5422900"/>
              <a:gd name="connsiteX40" fmla="*/ 5041900 w 7302500"/>
              <a:gd name="connsiteY40" fmla="*/ 2400300 h 5422900"/>
              <a:gd name="connsiteX41" fmla="*/ 5003800 w 7302500"/>
              <a:gd name="connsiteY41" fmla="*/ 2438400 h 5422900"/>
              <a:gd name="connsiteX42" fmla="*/ 4978400 w 7302500"/>
              <a:gd name="connsiteY42" fmla="*/ 2476500 h 5422900"/>
              <a:gd name="connsiteX43" fmla="*/ 4940300 w 7302500"/>
              <a:gd name="connsiteY43" fmla="*/ 2501900 h 5422900"/>
              <a:gd name="connsiteX44" fmla="*/ 4902200 w 7302500"/>
              <a:gd name="connsiteY44" fmla="*/ 2578100 h 5422900"/>
              <a:gd name="connsiteX45" fmla="*/ 4864100 w 7302500"/>
              <a:gd name="connsiteY45" fmla="*/ 2616200 h 5422900"/>
              <a:gd name="connsiteX46" fmla="*/ 4787900 w 7302500"/>
              <a:gd name="connsiteY46" fmla="*/ 2730500 h 5422900"/>
              <a:gd name="connsiteX47" fmla="*/ 4775200 w 7302500"/>
              <a:gd name="connsiteY47" fmla="*/ 2768600 h 5422900"/>
              <a:gd name="connsiteX48" fmla="*/ 4737100 w 7302500"/>
              <a:gd name="connsiteY48" fmla="*/ 2781300 h 5422900"/>
              <a:gd name="connsiteX49" fmla="*/ 4673600 w 7302500"/>
              <a:gd name="connsiteY49" fmla="*/ 2882900 h 5422900"/>
              <a:gd name="connsiteX50" fmla="*/ 4660900 w 7302500"/>
              <a:gd name="connsiteY50" fmla="*/ 2933700 h 5422900"/>
              <a:gd name="connsiteX51" fmla="*/ 4597400 w 7302500"/>
              <a:gd name="connsiteY51" fmla="*/ 3035300 h 5422900"/>
              <a:gd name="connsiteX52" fmla="*/ 4470400 w 7302500"/>
              <a:gd name="connsiteY52" fmla="*/ 3124200 h 5422900"/>
              <a:gd name="connsiteX53" fmla="*/ 4330700 w 7302500"/>
              <a:gd name="connsiteY53" fmla="*/ 3187700 h 5422900"/>
              <a:gd name="connsiteX54" fmla="*/ 4254500 w 7302500"/>
              <a:gd name="connsiteY54" fmla="*/ 3238500 h 5422900"/>
              <a:gd name="connsiteX55" fmla="*/ 4216400 w 7302500"/>
              <a:gd name="connsiteY55" fmla="*/ 3263900 h 5422900"/>
              <a:gd name="connsiteX56" fmla="*/ 4127500 w 7302500"/>
              <a:gd name="connsiteY56" fmla="*/ 3302000 h 5422900"/>
              <a:gd name="connsiteX57" fmla="*/ 4000500 w 7302500"/>
              <a:gd name="connsiteY57" fmla="*/ 3378200 h 5422900"/>
              <a:gd name="connsiteX58" fmla="*/ 3898900 w 7302500"/>
              <a:gd name="connsiteY58" fmla="*/ 3454400 h 5422900"/>
              <a:gd name="connsiteX59" fmla="*/ 3848100 w 7302500"/>
              <a:gd name="connsiteY59" fmla="*/ 3530600 h 5422900"/>
              <a:gd name="connsiteX60" fmla="*/ 3822700 w 7302500"/>
              <a:gd name="connsiteY60" fmla="*/ 3581400 h 5422900"/>
              <a:gd name="connsiteX61" fmla="*/ 3784600 w 7302500"/>
              <a:gd name="connsiteY61" fmla="*/ 3619500 h 5422900"/>
              <a:gd name="connsiteX62" fmla="*/ 3759200 w 7302500"/>
              <a:gd name="connsiteY62" fmla="*/ 3670300 h 5422900"/>
              <a:gd name="connsiteX63" fmla="*/ 3721100 w 7302500"/>
              <a:gd name="connsiteY63" fmla="*/ 3708400 h 5422900"/>
              <a:gd name="connsiteX64" fmla="*/ 3683000 w 7302500"/>
              <a:gd name="connsiteY64" fmla="*/ 3810000 h 5422900"/>
              <a:gd name="connsiteX65" fmla="*/ 3606800 w 7302500"/>
              <a:gd name="connsiteY65" fmla="*/ 3937000 h 5422900"/>
              <a:gd name="connsiteX66" fmla="*/ 3594100 w 7302500"/>
              <a:gd name="connsiteY66" fmla="*/ 3975100 h 5422900"/>
              <a:gd name="connsiteX67" fmla="*/ 3568700 w 7302500"/>
              <a:gd name="connsiteY67" fmla="*/ 4025900 h 5422900"/>
              <a:gd name="connsiteX68" fmla="*/ 3556000 w 7302500"/>
              <a:gd name="connsiteY68" fmla="*/ 4076700 h 5422900"/>
              <a:gd name="connsiteX69" fmla="*/ 3517900 w 7302500"/>
              <a:gd name="connsiteY69" fmla="*/ 4114800 h 5422900"/>
              <a:gd name="connsiteX70" fmla="*/ 3505200 w 7302500"/>
              <a:gd name="connsiteY70" fmla="*/ 4152900 h 5422900"/>
              <a:gd name="connsiteX71" fmla="*/ 3378200 w 7302500"/>
              <a:gd name="connsiteY71" fmla="*/ 4254500 h 5422900"/>
              <a:gd name="connsiteX72" fmla="*/ 3352800 w 7302500"/>
              <a:gd name="connsiteY72" fmla="*/ 4292600 h 5422900"/>
              <a:gd name="connsiteX73" fmla="*/ 3263900 w 7302500"/>
              <a:gd name="connsiteY73" fmla="*/ 4356100 h 5422900"/>
              <a:gd name="connsiteX74" fmla="*/ 3162300 w 7302500"/>
              <a:gd name="connsiteY74" fmla="*/ 4445000 h 5422900"/>
              <a:gd name="connsiteX75" fmla="*/ 3124200 w 7302500"/>
              <a:gd name="connsiteY75" fmla="*/ 4470400 h 5422900"/>
              <a:gd name="connsiteX76" fmla="*/ 3098800 w 7302500"/>
              <a:gd name="connsiteY76" fmla="*/ 4508500 h 5422900"/>
              <a:gd name="connsiteX77" fmla="*/ 3060700 w 7302500"/>
              <a:gd name="connsiteY77" fmla="*/ 4533900 h 5422900"/>
              <a:gd name="connsiteX78" fmla="*/ 3009900 w 7302500"/>
              <a:gd name="connsiteY78" fmla="*/ 4572000 h 5422900"/>
              <a:gd name="connsiteX79" fmla="*/ 2971800 w 7302500"/>
              <a:gd name="connsiteY79" fmla="*/ 4597400 h 5422900"/>
              <a:gd name="connsiteX80" fmla="*/ 2921000 w 7302500"/>
              <a:gd name="connsiteY80" fmla="*/ 4610100 h 5422900"/>
              <a:gd name="connsiteX81" fmla="*/ 2895600 w 7302500"/>
              <a:gd name="connsiteY81" fmla="*/ 4648200 h 5422900"/>
              <a:gd name="connsiteX82" fmla="*/ 2882900 w 7302500"/>
              <a:gd name="connsiteY82" fmla="*/ 4686300 h 5422900"/>
              <a:gd name="connsiteX83" fmla="*/ 2844800 w 7302500"/>
              <a:gd name="connsiteY83" fmla="*/ 4699000 h 5422900"/>
              <a:gd name="connsiteX84" fmla="*/ 2768600 w 7302500"/>
              <a:gd name="connsiteY84" fmla="*/ 4737100 h 5422900"/>
              <a:gd name="connsiteX85" fmla="*/ 2717800 w 7302500"/>
              <a:gd name="connsiteY85" fmla="*/ 4775200 h 5422900"/>
              <a:gd name="connsiteX86" fmla="*/ 2641600 w 7302500"/>
              <a:gd name="connsiteY86" fmla="*/ 4800600 h 5422900"/>
              <a:gd name="connsiteX87" fmla="*/ 2565400 w 7302500"/>
              <a:gd name="connsiteY87" fmla="*/ 4838700 h 5422900"/>
              <a:gd name="connsiteX88" fmla="*/ 2489200 w 7302500"/>
              <a:gd name="connsiteY88" fmla="*/ 4902200 h 5422900"/>
              <a:gd name="connsiteX89" fmla="*/ 2413000 w 7302500"/>
              <a:gd name="connsiteY89" fmla="*/ 4927600 h 5422900"/>
              <a:gd name="connsiteX90" fmla="*/ 2374900 w 7302500"/>
              <a:gd name="connsiteY90" fmla="*/ 4940300 h 5422900"/>
              <a:gd name="connsiteX91" fmla="*/ 2311400 w 7302500"/>
              <a:gd name="connsiteY91" fmla="*/ 4953000 h 5422900"/>
              <a:gd name="connsiteX92" fmla="*/ 2235200 w 7302500"/>
              <a:gd name="connsiteY92" fmla="*/ 4978400 h 5422900"/>
              <a:gd name="connsiteX93" fmla="*/ 2159000 w 7302500"/>
              <a:gd name="connsiteY93" fmla="*/ 5003800 h 5422900"/>
              <a:gd name="connsiteX94" fmla="*/ 2120900 w 7302500"/>
              <a:gd name="connsiteY94" fmla="*/ 5016500 h 5422900"/>
              <a:gd name="connsiteX95" fmla="*/ 2082800 w 7302500"/>
              <a:gd name="connsiteY95" fmla="*/ 5029200 h 5422900"/>
              <a:gd name="connsiteX96" fmla="*/ 1739900 w 7302500"/>
              <a:gd name="connsiteY96" fmla="*/ 5041900 h 5422900"/>
              <a:gd name="connsiteX97" fmla="*/ 1625600 w 7302500"/>
              <a:gd name="connsiteY97" fmla="*/ 5067300 h 5422900"/>
              <a:gd name="connsiteX98" fmla="*/ 1562100 w 7302500"/>
              <a:gd name="connsiteY98" fmla="*/ 5080000 h 5422900"/>
              <a:gd name="connsiteX99" fmla="*/ 1511300 w 7302500"/>
              <a:gd name="connsiteY99" fmla="*/ 5092700 h 5422900"/>
              <a:gd name="connsiteX100" fmla="*/ 1333500 w 7302500"/>
              <a:gd name="connsiteY100" fmla="*/ 5130800 h 5422900"/>
              <a:gd name="connsiteX101" fmla="*/ 1282700 w 7302500"/>
              <a:gd name="connsiteY101" fmla="*/ 5156200 h 5422900"/>
              <a:gd name="connsiteX102" fmla="*/ 1206500 w 7302500"/>
              <a:gd name="connsiteY102" fmla="*/ 5194300 h 5422900"/>
              <a:gd name="connsiteX103" fmla="*/ 1079500 w 7302500"/>
              <a:gd name="connsiteY103" fmla="*/ 5219700 h 5422900"/>
              <a:gd name="connsiteX104" fmla="*/ 1041400 w 7302500"/>
              <a:gd name="connsiteY104" fmla="*/ 5245100 h 5422900"/>
              <a:gd name="connsiteX105" fmla="*/ 800100 w 7302500"/>
              <a:gd name="connsiteY105" fmla="*/ 5270500 h 5422900"/>
              <a:gd name="connsiteX106" fmla="*/ 762000 w 7302500"/>
              <a:gd name="connsiteY106" fmla="*/ 5283200 h 5422900"/>
              <a:gd name="connsiteX107" fmla="*/ 647700 w 7302500"/>
              <a:gd name="connsiteY107" fmla="*/ 5308600 h 5422900"/>
              <a:gd name="connsiteX108" fmla="*/ 508000 w 7302500"/>
              <a:gd name="connsiteY108" fmla="*/ 5346700 h 5422900"/>
              <a:gd name="connsiteX109" fmla="*/ 469900 w 7302500"/>
              <a:gd name="connsiteY109" fmla="*/ 5372100 h 5422900"/>
              <a:gd name="connsiteX110" fmla="*/ 431800 w 7302500"/>
              <a:gd name="connsiteY110" fmla="*/ 5384800 h 5422900"/>
              <a:gd name="connsiteX111" fmla="*/ 139700 w 7302500"/>
              <a:gd name="connsiteY111" fmla="*/ 5410200 h 5422900"/>
              <a:gd name="connsiteX112" fmla="*/ 88900 w 7302500"/>
              <a:gd name="connsiteY112" fmla="*/ 5422900 h 5422900"/>
              <a:gd name="connsiteX113" fmla="*/ 25400 w 7302500"/>
              <a:gd name="connsiteY113" fmla="*/ 5181600 h 5422900"/>
              <a:gd name="connsiteX114" fmla="*/ 0 w 7302500"/>
              <a:gd name="connsiteY114" fmla="*/ 5080000 h 5422900"/>
              <a:gd name="connsiteX115" fmla="*/ 12700 w 7302500"/>
              <a:gd name="connsiteY115" fmla="*/ 3759200 h 5422900"/>
              <a:gd name="connsiteX116" fmla="*/ 25400 w 7302500"/>
              <a:gd name="connsiteY116" fmla="*/ 3289300 h 5422900"/>
              <a:gd name="connsiteX117" fmla="*/ 0 w 7302500"/>
              <a:gd name="connsiteY117" fmla="*/ 2298700 h 5422900"/>
              <a:gd name="connsiteX118" fmla="*/ 12700 w 7302500"/>
              <a:gd name="connsiteY118" fmla="*/ 812800 h 5422900"/>
              <a:gd name="connsiteX119" fmla="*/ 25400 w 7302500"/>
              <a:gd name="connsiteY119" fmla="*/ 762000 h 5422900"/>
              <a:gd name="connsiteX120" fmla="*/ 38100 w 7302500"/>
              <a:gd name="connsiteY120" fmla="*/ 723900 h 5422900"/>
              <a:gd name="connsiteX121" fmla="*/ 63500 w 7302500"/>
              <a:gd name="connsiteY121" fmla="*/ 546100 h 5422900"/>
              <a:gd name="connsiteX122" fmla="*/ 76200 w 7302500"/>
              <a:gd name="connsiteY122" fmla="*/ 457200 h 5422900"/>
              <a:gd name="connsiteX123" fmla="*/ 88900 w 7302500"/>
              <a:gd name="connsiteY123" fmla="*/ 406400 h 5422900"/>
              <a:gd name="connsiteX124" fmla="*/ 101600 w 7302500"/>
              <a:gd name="connsiteY124" fmla="*/ 304800 h 5422900"/>
              <a:gd name="connsiteX125" fmla="*/ 165100 w 7302500"/>
              <a:gd name="connsiteY125" fmla="*/ 12700 h 5422900"/>
              <a:gd name="connsiteX126" fmla="*/ 203200 w 7302500"/>
              <a:gd name="connsiteY126" fmla="*/ 0 h 5422900"/>
              <a:gd name="connsiteX127" fmla="*/ 5422900 w 7302500"/>
              <a:gd name="connsiteY127" fmla="*/ 25400 h 5422900"/>
              <a:gd name="connsiteX128" fmla="*/ 5562600 w 7302500"/>
              <a:gd name="connsiteY128" fmla="*/ 38100 h 5422900"/>
              <a:gd name="connsiteX129" fmla="*/ 5880100 w 7302500"/>
              <a:gd name="connsiteY129" fmla="*/ 50800 h 5422900"/>
              <a:gd name="connsiteX130" fmla="*/ 7302500 w 7302500"/>
              <a:gd name="connsiteY130" fmla="*/ 38100 h 54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302500" h="5422900">
                <a:moveTo>
                  <a:pt x="7302500" y="38100"/>
                </a:moveTo>
                <a:lnTo>
                  <a:pt x="7302500" y="38100"/>
                </a:lnTo>
                <a:cubicBezTo>
                  <a:pt x="7298267" y="84667"/>
                  <a:pt x="7296413" y="131511"/>
                  <a:pt x="7289800" y="177800"/>
                </a:cubicBezTo>
                <a:cubicBezTo>
                  <a:pt x="7287907" y="191052"/>
                  <a:pt x="7284881" y="205007"/>
                  <a:pt x="7277100" y="215900"/>
                </a:cubicBezTo>
                <a:cubicBezTo>
                  <a:pt x="7242596" y="264205"/>
                  <a:pt x="7217825" y="267766"/>
                  <a:pt x="7175500" y="304800"/>
                </a:cubicBezTo>
                <a:cubicBezTo>
                  <a:pt x="7157478" y="320569"/>
                  <a:pt x="7142882" y="340015"/>
                  <a:pt x="7124700" y="355600"/>
                </a:cubicBezTo>
                <a:cubicBezTo>
                  <a:pt x="7113111" y="365533"/>
                  <a:pt x="7099852" y="373427"/>
                  <a:pt x="7086600" y="381000"/>
                </a:cubicBezTo>
                <a:cubicBezTo>
                  <a:pt x="7034277" y="410899"/>
                  <a:pt x="7022048" y="410984"/>
                  <a:pt x="6959600" y="431800"/>
                </a:cubicBezTo>
                <a:lnTo>
                  <a:pt x="6921500" y="444500"/>
                </a:lnTo>
                <a:cubicBezTo>
                  <a:pt x="6873478" y="540544"/>
                  <a:pt x="6909284" y="454298"/>
                  <a:pt x="6883400" y="609600"/>
                </a:cubicBezTo>
                <a:cubicBezTo>
                  <a:pt x="6875420" y="657483"/>
                  <a:pt x="6867241" y="641917"/>
                  <a:pt x="6845300" y="685800"/>
                </a:cubicBezTo>
                <a:cubicBezTo>
                  <a:pt x="6839313" y="697774"/>
                  <a:pt x="6839101" y="712198"/>
                  <a:pt x="6832600" y="723900"/>
                </a:cubicBezTo>
                <a:cubicBezTo>
                  <a:pt x="6789022" y="802341"/>
                  <a:pt x="6799356" y="788396"/>
                  <a:pt x="6743700" y="825500"/>
                </a:cubicBezTo>
                <a:cubicBezTo>
                  <a:pt x="6726767" y="850900"/>
                  <a:pt x="6714486" y="880114"/>
                  <a:pt x="6692900" y="901700"/>
                </a:cubicBezTo>
                <a:cubicBezTo>
                  <a:pt x="6646726" y="947874"/>
                  <a:pt x="6611740" y="975675"/>
                  <a:pt x="6578600" y="1028700"/>
                </a:cubicBezTo>
                <a:cubicBezTo>
                  <a:pt x="6544934" y="1082565"/>
                  <a:pt x="6557908" y="1082784"/>
                  <a:pt x="6527800" y="1143000"/>
                </a:cubicBezTo>
                <a:cubicBezTo>
                  <a:pt x="6520974" y="1156652"/>
                  <a:pt x="6509226" y="1167448"/>
                  <a:pt x="6502400" y="1181100"/>
                </a:cubicBezTo>
                <a:cubicBezTo>
                  <a:pt x="6496413" y="1193074"/>
                  <a:pt x="6499166" y="1209734"/>
                  <a:pt x="6489700" y="1219200"/>
                </a:cubicBezTo>
                <a:cubicBezTo>
                  <a:pt x="6472246" y="1236654"/>
                  <a:pt x="6445947" y="1242489"/>
                  <a:pt x="6426200" y="1257300"/>
                </a:cubicBezTo>
                <a:cubicBezTo>
                  <a:pt x="6385514" y="1287815"/>
                  <a:pt x="6396070" y="1301056"/>
                  <a:pt x="6350000" y="1320800"/>
                </a:cubicBezTo>
                <a:cubicBezTo>
                  <a:pt x="6333957" y="1327676"/>
                  <a:pt x="6316133" y="1329267"/>
                  <a:pt x="6299200" y="1333500"/>
                </a:cubicBezTo>
                <a:lnTo>
                  <a:pt x="6223000" y="1384300"/>
                </a:lnTo>
                <a:cubicBezTo>
                  <a:pt x="6210300" y="1392767"/>
                  <a:pt x="6199380" y="1404873"/>
                  <a:pt x="6184900" y="1409700"/>
                </a:cubicBezTo>
                <a:lnTo>
                  <a:pt x="6146800" y="1422400"/>
                </a:lnTo>
                <a:cubicBezTo>
                  <a:pt x="6048529" y="1548748"/>
                  <a:pt x="6098061" y="1509926"/>
                  <a:pt x="6019800" y="1562100"/>
                </a:cubicBezTo>
                <a:cubicBezTo>
                  <a:pt x="6011333" y="1579033"/>
                  <a:pt x="6006721" y="1598526"/>
                  <a:pt x="5994400" y="1612900"/>
                </a:cubicBezTo>
                <a:cubicBezTo>
                  <a:pt x="5948336" y="1666641"/>
                  <a:pt x="5953912" y="1639494"/>
                  <a:pt x="5905500" y="1663700"/>
                </a:cubicBezTo>
                <a:cubicBezTo>
                  <a:pt x="5891848" y="1670526"/>
                  <a:pt x="5879611" y="1679942"/>
                  <a:pt x="5867400" y="1689100"/>
                </a:cubicBezTo>
                <a:cubicBezTo>
                  <a:pt x="5828312" y="1718416"/>
                  <a:pt x="5805996" y="1742331"/>
                  <a:pt x="5765800" y="1765300"/>
                </a:cubicBezTo>
                <a:cubicBezTo>
                  <a:pt x="5713477" y="1795199"/>
                  <a:pt x="5701248" y="1795284"/>
                  <a:pt x="5638800" y="1816100"/>
                </a:cubicBezTo>
                <a:cubicBezTo>
                  <a:pt x="5617633" y="1837267"/>
                  <a:pt x="5599247" y="1861639"/>
                  <a:pt x="5575300" y="1879600"/>
                </a:cubicBezTo>
                <a:cubicBezTo>
                  <a:pt x="5564590" y="1887632"/>
                  <a:pt x="5549174" y="1886313"/>
                  <a:pt x="5537200" y="1892300"/>
                </a:cubicBezTo>
                <a:cubicBezTo>
                  <a:pt x="5523548" y="1899126"/>
                  <a:pt x="5510826" y="1907929"/>
                  <a:pt x="5499100" y="1917700"/>
                </a:cubicBezTo>
                <a:cubicBezTo>
                  <a:pt x="5485302" y="1929198"/>
                  <a:pt x="5475944" y="1945837"/>
                  <a:pt x="5461000" y="1955800"/>
                </a:cubicBezTo>
                <a:cubicBezTo>
                  <a:pt x="5449861" y="1963226"/>
                  <a:pt x="5434874" y="1962513"/>
                  <a:pt x="5422900" y="1968500"/>
                </a:cubicBezTo>
                <a:cubicBezTo>
                  <a:pt x="5400822" y="1979539"/>
                  <a:pt x="5378885" y="1991445"/>
                  <a:pt x="5359400" y="2006600"/>
                </a:cubicBezTo>
                <a:cubicBezTo>
                  <a:pt x="5269001" y="2076910"/>
                  <a:pt x="5348163" y="2044212"/>
                  <a:pt x="5270500" y="2070100"/>
                </a:cubicBezTo>
                <a:cubicBezTo>
                  <a:pt x="5212439" y="2186222"/>
                  <a:pt x="5286252" y="2043846"/>
                  <a:pt x="5194300" y="2197100"/>
                </a:cubicBezTo>
                <a:cubicBezTo>
                  <a:pt x="5165878" y="2244470"/>
                  <a:pt x="5153374" y="2270247"/>
                  <a:pt x="5118100" y="2311400"/>
                </a:cubicBezTo>
                <a:cubicBezTo>
                  <a:pt x="5106411" y="2325037"/>
                  <a:pt x="5091689" y="2335863"/>
                  <a:pt x="5080000" y="2349500"/>
                </a:cubicBezTo>
                <a:cubicBezTo>
                  <a:pt x="5066225" y="2365571"/>
                  <a:pt x="5055675" y="2384229"/>
                  <a:pt x="5041900" y="2400300"/>
                </a:cubicBezTo>
                <a:cubicBezTo>
                  <a:pt x="5030211" y="2413937"/>
                  <a:pt x="5015298" y="2424602"/>
                  <a:pt x="5003800" y="2438400"/>
                </a:cubicBezTo>
                <a:cubicBezTo>
                  <a:pt x="4994029" y="2450126"/>
                  <a:pt x="4989193" y="2465707"/>
                  <a:pt x="4978400" y="2476500"/>
                </a:cubicBezTo>
                <a:cubicBezTo>
                  <a:pt x="4967607" y="2487293"/>
                  <a:pt x="4953000" y="2493433"/>
                  <a:pt x="4940300" y="2501900"/>
                </a:cubicBezTo>
                <a:cubicBezTo>
                  <a:pt x="4927572" y="2540085"/>
                  <a:pt x="4929555" y="2545274"/>
                  <a:pt x="4902200" y="2578100"/>
                </a:cubicBezTo>
                <a:cubicBezTo>
                  <a:pt x="4890702" y="2591898"/>
                  <a:pt x="4874876" y="2601832"/>
                  <a:pt x="4864100" y="2616200"/>
                </a:cubicBezTo>
                <a:cubicBezTo>
                  <a:pt x="4836626" y="2652832"/>
                  <a:pt x="4802380" y="2687059"/>
                  <a:pt x="4787900" y="2730500"/>
                </a:cubicBezTo>
                <a:cubicBezTo>
                  <a:pt x="4783667" y="2743200"/>
                  <a:pt x="4784666" y="2759134"/>
                  <a:pt x="4775200" y="2768600"/>
                </a:cubicBezTo>
                <a:cubicBezTo>
                  <a:pt x="4765734" y="2778066"/>
                  <a:pt x="4749800" y="2777067"/>
                  <a:pt x="4737100" y="2781300"/>
                </a:cubicBezTo>
                <a:cubicBezTo>
                  <a:pt x="4707131" y="2821258"/>
                  <a:pt x="4691033" y="2836412"/>
                  <a:pt x="4673600" y="2882900"/>
                </a:cubicBezTo>
                <a:cubicBezTo>
                  <a:pt x="4667471" y="2899243"/>
                  <a:pt x="4667029" y="2917357"/>
                  <a:pt x="4660900" y="2933700"/>
                </a:cubicBezTo>
                <a:cubicBezTo>
                  <a:pt x="4648828" y="2965892"/>
                  <a:pt x="4621375" y="3011325"/>
                  <a:pt x="4597400" y="3035300"/>
                </a:cubicBezTo>
                <a:cubicBezTo>
                  <a:pt x="4582910" y="3049790"/>
                  <a:pt x="4476624" y="3122125"/>
                  <a:pt x="4470400" y="3124200"/>
                </a:cubicBezTo>
                <a:cubicBezTo>
                  <a:pt x="4416456" y="3142181"/>
                  <a:pt x="4387487" y="3149842"/>
                  <a:pt x="4330700" y="3187700"/>
                </a:cubicBezTo>
                <a:lnTo>
                  <a:pt x="4254500" y="3238500"/>
                </a:lnTo>
                <a:cubicBezTo>
                  <a:pt x="4241800" y="3246967"/>
                  <a:pt x="4230052" y="3257074"/>
                  <a:pt x="4216400" y="3263900"/>
                </a:cubicBezTo>
                <a:cubicBezTo>
                  <a:pt x="4047918" y="3348141"/>
                  <a:pt x="4258308" y="3245939"/>
                  <a:pt x="4127500" y="3302000"/>
                </a:cubicBezTo>
                <a:cubicBezTo>
                  <a:pt x="4081537" y="3321698"/>
                  <a:pt x="4040626" y="3348105"/>
                  <a:pt x="4000500" y="3378200"/>
                </a:cubicBezTo>
                <a:lnTo>
                  <a:pt x="3898900" y="3454400"/>
                </a:lnTo>
                <a:cubicBezTo>
                  <a:pt x="3871657" y="3536129"/>
                  <a:pt x="3907558" y="3447359"/>
                  <a:pt x="3848100" y="3530600"/>
                </a:cubicBezTo>
                <a:cubicBezTo>
                  <a:pt x="3837096" y="3546006"/>
                  <a:pt x="3833704" y="3565994"/>
                  <a:pt x="3822700" y="3581400"/>
                </a:cubicBezTo>
                <a:cubicBezTo>
                  <a:pt x="3812261" y="3596015"/>
                  <a:pt x="3795039" y="3604885"/>
                  <a:pt x="3784600" y="3619500"/>
                </a:cubicBezTo>
                <a:cubicBezTo>
                  <a:pt x="3773596" y="3634906"/>
                  <a:pt x="3770204" y="3654894"/>
                  <a:pt x="3759200" y="3670300"/>
                </a:cubicBezTo>
                <a:cubicBezTo>
                  <a:pt x="3748761" y="3684915"/>
                  <a:pt x="3731539" y="3693785"/>
                  <a:pt x="3721100" y="3708400"/>
                </a:cubicBezTo>
                <a:cubicBezTo>
                  <a:pt x="3658582" y="3795926"/>
                  <a:pt x="3727316" y="3721367"/>
                  <a:pt x="3683000" y="3810000"/>
                </a:cubicBezTo>
                <a:cubicBezTo>
                  <a:pt x="3592716" y="3990569"/>
                  <a:pt x="3663826" y="3803938"/>
                  <a:pt x="3606800" y="3937000"/>
                </a:cubicBezTo>
                <a:cubicBezTo>
                  <a:pt x="3601527" y="3949305"/>
                  <a:pt x="3599373" y="3962795"/>
                  <a:pt x="3594100" y="3975100"/>
                </a:cubicBezTo>
                <a:cubicBezTo>
                  <a:pt x="3586642" y="3992501"/>
                  <a:pt x="3575347" y="4008173"/>
                  <a:pt x="3568700" y="4025900"/>
                </a:cubicBezTo>
                <a:cubicBezTo>
                  <a:pt x="3562571" y="4042243"/>
                  <a:pt x="3564660" y="4061545"/>
                  <a:pt x="3556000" y="4076700"/>
                </a:cubicBezTo>
                <a:cubicBezTo>
                  <a:pt x="3547089" y="4092294"/>
                  <a:pt x="3530600" y="4102100"/>
                  <a:pt x="3517900" y="4114800"/>
                </a:cubicBezTo>
                <a:cubicBezTo>
                  <a:pt x="3513667" y="4127500"/>
                  <a:pt x="3513563" y="4142447"/>
                  <a:pt x="3505200" y="4152900"/>
                </a:cubicBezTo>
                <a:cubicBezTo>
                  <a:pt x="3433661" y="4242324"/>
                  <a:pt x="3447488" y="4231404"/>
                  <a:pt x="3378200" y="4254500"/>
                </a:cubicBezTo>
                <a:cubicBezTo>
                  <a:pt x="3369733" y="4267200"/>
                  <a:pt x="3363593" y="4281807"/>
                  <a:pt x="3352800" y="4292600"/>
                </a:cubicBezTo>
                <a:cubicBezTo>
                  <a:pt x="3337047" y="4308353"/>
                  <a:pt x="3285533" y="4341678"/>
                  <a:pt x="3263900" y="4356100"/>
                </a:cubicBezTo>
                <a:cubicBezTo>
                  <a:pt x="3221567" y="4419600"/>
                  <a:pt x="3251200" y="4385733"/>
                  <a:pt x="3162300" y="4445000"/>
                </a:cubicBezTo>
                <a:lnTo>
                  <a:pt x="3124200" y="4470400"/>
                </a:lnTo>
                <a:cubicBezTo>
                  <a:pt x="3115733" y="4483100"/>
                  <a:pt x="3109593" y="4497707"/>
                  <a:pt x="3098800" y="4508500"/>
                </a:cubicBezTo>
                <a:cubicBezTo>
                  <a:pt x="3088007" y="4519293"/>
                  <a:pt x="3073120" y="4525028"/>
                  <a:pt x="3060700" y="4533900"/>
                </a:cubicBezTo>
                <a:cubicBezTo>
                  <a:pt x="3043476" y="4546203"/>
                  <a:pt x="3027124" y="4559697"/>
                  <a:pt x="3009900" y="4572000"/>
                </a:cubicBezTo>
                <a:cubicBezTo>
                  <a:pt x="2997480" y="4580872"/>
                  <a:pt x="2985829" y="4591387"/>
                  <a:pt x="2971800" y="4597400"/>
                </a:cubicBezTo>
                <a:cubicBezTo>
                  <a:pt x="2955757" y="4604276"/>
                  <a:pt x="2937933" y="4605867"/>
                  <a:pt x="2921000" y="4610100"/>
                </a:cubicBezTo>
                <a:cubicBezTo>
                  <a:pt x="2912533" y="4622800"/>
                  <a:pt x="2902426" y="4634548"/>
                  <a:pt x="2895600" y="4648200"/>
                </a:cubicBezTo>
                <a:cubicBezTo>
                  <a:pt x="2889613" y="4660174"/>
                  <a:pt x="2892366" y="4676834"/>
                  <a:pt x="2882900" y="4686300"/>
                </a:cubicBezTo>
                <a:cubicBezTo>
                  <a:pt x="2873434" y="4695766"/>
                  <a:pt x="2856774" y="4693013"/>
                  <a:pt x="2844800" y="4699000"/>
                </a:cubicBezTo>
                <a:cubicBezTo>
                  <a:pt x="2746323" y="4748239"/>
                  <a:pt x="2864365" y="4705178"/>
                  <a:pt x="2768600" y="4737100"/>
                </a:cubicBezTo>
                <a:cubicBezTo>
                  <a:pt x="2751667" y="4749800"/>
                  <a:pt x="2736732" y="4765734"/>
                  <a:pt x="2717800" y="4775200"/>
                </a:cubicBezTo>
                <a:cubicBezTo>
                  <a:pt x="2693853" y="4787174"/>
                  <a:pt x="2663877" y="4785748"/>
                  <a:pt x="2641600" y="4800600"/>
                </a:cubicBezTo>
                <a:cubicBezTo>
                  <a:pt x="2592361" y="4833426"/>
                  <a:pt x="2617980" y="4821173"/>
                  <a:pt x="2565400" y="4838700"/>
                </a:cubicBezTo>
                <a:cubicBezTo>
                  <a:pt x="2541474" y="4862626"/>
                  <a:pt x="2521026" y="4888055"/>
                  <a:pt x="2489200" y="4902200"/>
                </a:cubicBezTo>
                <a:cubicBezTo>
                  <a:pt x="2464734" y="4913074"/>
                  <a:pt x="2438400" y="4919133"/>
                  <a:pt x="2413000" y="4927600"/>
                </a:cubicBezTo>
                <a:cubicBezTo>
                  <a:pt x="2400300" y="4931833"/>
                  <a:pt x="2388027" y="4937675"/>
                  <a:pt x="2374900" y="4940300"/>
                </a:cubicBezTo>
                <a:cubicBezTo>
                  <a:pt x="2353733" y="4944533"/>
                  <a:pt x="2332225" y="4947320"/>
                  <a:pt x="2311400" y="4953000"/>
                </a:cubicBezTo>
                <a:cubicBezTo>
                  <a:pt x="2285569" y="4960045"/>
                  <a:pt x="2260600" y="4969933"/>
                  <a:pt x="2235200" y="4978400"/>
                </a:cubicBezTo>
                <a:lnTo>
                  <a:pt x="2159000" y="5003800"/>
                </a:lnTo>
                <a:lnTo>
                  <a:pt x="2120900" y="5016500"/>
                </a:lnTo>
                <a:cubicBezTo>
                  <a:pt x="2108200" y="5020733"/>
                  <a:pt x="2096178" y="5028705"/>
                  <a:pt x="2082800" y="5029200"/>
                </a:cubicBezTo>
                <a:lnTo>
                  <a:pt x="1739900" y="5041900"/>
                </a:lnTo>
                <a:cubicBezTo>
                  <a:pt x="1672723" y="5064292"/>
                  <a:pt x="1723945" y="5049419"/>
                  <a:pt x="1625600" y="5067300"/>
                </a:cubicBezTo>
                <a:cubicBezTo>
                  <a:pt x="1604362" y="5071161"/>
                  <a:pt x="1583172" y="5075317"/>
                  <a:pt x="1562100" y="5080000"/>
                </a:cubicBezTo>
                <a:cubicBezTo>
                  <a:pt x="1545061" y="5083786"/>
                  <a:pt x="1528416" y="5089277"/>
                  <a:pt x="1511300" y="5092700"/>
                </a:cubicBezTo>
                <a:cubicBezTo>
                  <a:pt x="1466183" y="5101723"/>
                  <a:pt x="1371262" y="5111919"/>
                  <a:pt x="1333500" y="5130800"/>
                </a:cubicBezTo>
                <a:cubicBezTo>
                  <a:pt x="1316567" y="5139267"/>
                  <a:pt x="1299138" y="5146807"/>
                  <a:pt x="1282700" y="5156200"/>
                </a:cubicBezTo>
                <a:cubicBezTo>
                  <a:pt x="1237745" y="5181888"/>
                  <a:pt x="1255323" y="5183033"/>
                  <a:pt x="1206500" y="5194300"/>
                </a:cubicBezTo>
                <a:cubicBezTo>
                  <a:pt x="1164434" y="5204008"/>
                  <a:pt x="1079500" y="5219700"/>
                  <a:pt x="1079500" y="5219700"/>
                </a:cubicBezTo>
                <a:cubicBezTo>
                  <a:pt x="1066800" y="5228167"/>
                  <a:pt x="1056417" y="5242370"/>
                  <a:pt x="1041400" y="5245100"/>
                </a:cubicBezTo>
                <a:cubicBezTo>
                  <a:pt x="961827" y="5259568"/>
                  <a:pt x="800100" y="5270500"/>
                  <a:pt x="800100" y="5270500"/>
                </a:cubicBezTo>
                <a:cubicBezTo>
                  <a:pt x="787400" y="5274733"/>
                  <a:pt x="774987" y="5279953"/>
                  <a:pt x="762000" y="5283200"/>
                </a:cubicBezTo>
                <a:cubicBezTo>
                  <a:pt x="689491" y="5301327"/>
                  <a:pt x="712886" y="5289044"/>
                  <a:pt x="647700" y="5308600"/>
                </a:cubicBezTo>
                <a:cubicBezTo>
                  <a:pt x="518796" y="5347271"/>
                  <a:pt x="623735" y="5323553"/>
                  <a:pt x="508000" y="5346700"/>
                </a:cubicBezTo>
                <a:cubicBezTo>
                  <a:pt x="495300" y="5355167"/>
                  <a:pt x="483552" y="5365274"/>
                  <a:pt x="469900" y="5372100"/>
                </a:cubicBezTo>
                <a:cubicBezTo>
                  <a:pt x="457926" y="5378087"/>
                  <a:pt x="444672" y="5381122"/>
                  <a:pt x="431800" y="5384800"/>
                </a:cubicBezTo>
                <a:cubicBezTo>
                  <a:pt x="322617" y="5415995"/>
                  <a:pt x="307261" y="5401381"/>
                  <a:pt x="139700" y="5410200"/>
                </a:cubicBezTo>
                <a:cubicBezTo>
                  <a:pt x="122767" y="5414433"/>
                  <a:pt x="106354" y="5422900"/>
                  <a:pt x="88900" y="5422900"/>
                </a:cubicBezTo>
                <a:cubicBezTo>
                  <a:pt x="-35704" y="5422900"/>
                  <a:pt x="38042" y="5291167"/>
                  <a:pt x="25400" y="5181600"/>
                </a:cubicBezTo>
                <a:cubicBezTo>
                  <a:pt x="21399" y="5146921"/>
                  <a:pt x="0" y="5080000"/>
                  <a:pt x="0" y="5080000"/>
                </a:cubicBezTo>
                <a:cubicBezTo>
                  <a:pt x="4233" y="4639733"/>
                  <a:pt x="6455" y="4199443"/>
                  <a:pt x="12700" y="3759200"/>
                </a:cubicBezTo>
                <a:cubicBezTo>
                  <a:pt x="14922" y="3602525"/>
                  <a:pt x="25400" y="3445991"/>
                  <a:pt x="25400" y="3289300"/>
                </a:cubicBezTo>
                <a:cubicBezTo>
                  <a:pt x="25400" y="3013059"/>
                  <a:pt x="9876" y="2594983"/>
                  <a:pt x="0" y="2298700"/>
                </a:cubicBezTo>
                <a:cubicBezTo>
                  <a:pt x="4233" y="1803400"/>
                  <a:pt x="4514" y="1308050"/>
                  <a:pt x="12700" y="812800"/>
                </a:cubicBezTo>
                <a:cubicBezTo>
                  <a:pt x="12988" y="795348"/>
                  <a:pt x="20605" y="778783"/>
                  <a:pt x="25400" y="762000"/>
                </a:cubicBezTo>
                <a:cubicBezTo>
                  <a:pt x="29078" y="749128"/>
                  <a:pt x="33867" y="736600"/>
                  <a:pt x="38100" y="723900"/>
                </a:cubicBezTo>
                <a:cubicBezTo>
                  <a:pt x="62084" y="532029"/>
                  <a:pt x="39085" y="704795"/>
                  <a:pt x="63500" y="546100"/>
                </a:cubicBezTo>
                <a:cubicBezTo>
                  <a:pt x="68052" y="516514"/>
                  <a:pt x="70845" y="486651"/>
                  <a:pt x="76200" y="457200"/>
                </a:cubicBezTo>
                <a:cubicBezTo>
                  <a:pt x="79322" y="440027"/>
                  <a:pt x="86031" y="423617"/>
                  <a:pt x="88900" y="406400"/>
                </a:cubicBezTo>
                <a:cubicBezTo>
                  <a:pt x="94511" y="372734"/>
                  <a:pt x="97367" y="338667"/>
                  <a:pt x="101600" y="304800"/>
                </a:cubicBezTo>
                <a:cubicBezTo>
                  <a:pt x="113072" y="63890"/>
                  <a:pt x="35148" y="68394"/>
                  <a:pt x="165100" y="12700"/>
                </a:cubicBezTo>
                <a:cubicBezTo>
                  <a:pt x="177405" y="7427"/>
                  <a:pt x="190500" y="4233"/>
                  <a:pt x="203200" y="0"/>
                </a:cubicBezTo>
                <a:lnTo>
                  <a:pt x="5422900" y="25400"/>
                </a:lnTo>
                <a:cubicBezTo>
                  <a:pt x="5469655" y="25984"/>
                  <a:pt x="5515913" y="35506"/>
                  <a:pt x="5562600" y="38100"/>
                </a:cubicBezTo>
                <a:cubicBezTo>
                  <a:pt x="5668355" y="43975"/>
                  <a:pt x="5774201" y="48783"/>
                  <a:pt x="5880100" y="50800"/>
                </a:cubicBezTo>
                <a:lnTo>
                  <a:pt x="7302500" y="38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pic>
        <p:nvPicPr>
          <p:cNvPr id="22" name="Grafik 21">
            <a:extLst>
              <a:ext uri="{FF2B5EF4-FFF2-40B4-BE49-F238E27FC236}">
                <a16:creationId xmlns:a16="http://schemas.microsoft.com/office/drawing/2014/main" id="{94BEEDA2-54DD-4DF0-B7DC-4D7ABAF2A7F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3190" r="27864"/>
          <a:stretch/>
        </p:blipFill>
        <p:spPr>
          <a:xfrm rot="241911">
            <a:off x="-3882525" y="4300404"/>
            <a:ext cx="19692143" cy="6238283"/>
          </a:xfrm>
          <a:prstGeom prst="rect">
            <a:avLst/>
          </a:prstGeom>
        </p:spPr>
      </p:pic>
      <p:pic>
        <p:nvPicPr>
          <p:cNvPr id="24" name="Grafik 23" descr="Ein Bild, das farbig, Strick, Verbinder enthält.&#10;&#10;Automatisch generierte Beschreibung">
            <a:extLst>
              <a:ext uri="{FF2B5EF4-FFF2-40B4-BE49-F238E27FC236}">
                <a16:creationId xmlns:a16="http://schemas.microsoft.com/office/drawing/2014/main" id="{EAD7E6A2-B864-4940-8FE7-E54114F2F3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068657">
            <a:off x="-1662152" y="-1927593"/>
            <a:ext cx="10979885" cy="10979885"/>
          </a:xfrm>
          <a:prstGeom prst="rect">
            <a:avLst/>
          </a:prstGeom>
        </p:spPr>
      </p:pic>
      <p:sp>
        <p:nvSpPr>
          <p:cNvPr id="4" name="Textplatzhalter 3">
            <a:extLst>
              <a:ext uri="{FF2B5EF4-FFF2-40B4-BE49-F238E27FC236}">
                <a16:creationId xmlns:a16="http://schemas.microsoft.com/office/drawing/2014/main" id="{80DE2C45-8229-49DB-9D18-0FDD01001111}"/>
              </a:ext>
            </a:extLst>
          </p:cNvPr>
          <p:cNvSpPr>
            <a:spLocks noGrp="1"/>
          </p:cNvSpPr>
          <p:nvPr>
            <p:ph type="body" sz="quarter" idx="10" hasCustomPrompt="1"/>
          </p:nvPr>
        </p:nvSpPr>
        <p:spPr>
          <a:xfrm>
            <a:off x="6858002" y="3962829"/>
            <a:ext cx="4665663" cy="494873"/>
          </a:xfrm>
          <a:prstGeom prst="rect">
            <a:avLst/>
          </a:prstGeom>
          <a:effectLst>
            <a:outerShdw blurRad="50800" dist="38100" dir="2700000" algn="tl" rotWithShape="0">
              <a:prstClr val="black">
                <a:alpha val="40000"/>
              </a:prstClr>
            </a:outerShdw>
          </a:effectLst>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bg1"/>
                </a:solidFill>
                <a:latin typeface="Dosis" panose="02010503020202060003" pitchFamily="2"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Titel – Überschrift – eine Zeile</a:t>
            </a:r>
          </a:p>
        </p:txBody>
      </p:sp>
      <p:sp>
        <p:nvSpPr>
          <p:cNvPr id="26" name="Textplatzhalter 3">
            <a:extLst>
              <a:ext uri="{FF2B5EF4-FFF2-40B4-BE49-F238E27FC236}">
                <a16:creationId xmlns:a16="http://schemas.microsoft.com/office/drawing/2014/main" id="{5BEBFA2C-D566-4B9E-95F2-47AD5DFB0309}"/>
              </a:ext>
            </a:extLst>
          </p:cNvPr>
          <p:cNvSpPr>
            <a:spLocks noGrp="1"/>
          </p:cNvSpPr>
          <p:nvPr>
            <p:ph type="body" sz="quarter" idx="11" hasCustomPrompt="1"/>
          </p:nvPr>
        </p:nvSpPr>
        <p:spPr>
          <a:xfrm>
            <a:off x="6858001" y="4861842"/>
            <a:ext cx="4665663" cy="1177009"/>
          </a:xfrm>
          <a:prstGeom prst="rect">
            <a:avLst/>
          </a:prstGeom>
          <a:effectLst>
            <a:outerShdw blurRad="50800" dist="38100" dir="2700000" algn="tl" rotWithShape="0">
              <a:prstClr val="black">
                <a:alpha val="40000"/>
              </a:prstClr>
            </a:outerShdw>
          </a:effectLst>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chemeClr val="bg1"/>
                </a:solidFill>
                <a:latin typeface="Dosis" panose="02010503020202060003" pitchFamily="2" charset="0"/>
                <a:cs typeface="Arial" panose="020B0604020202020204" pitchFamily="34" charset="0"/>
              </a:defRPr>
            </a:lvl1pPr>
            <a:lvl2pPr marL="457189" indent="0">
              <a:buNone/>
              <a:defRPr/>
            </a:lvl2pPr>
            <a:lvl3pPr marL="914377" indent="0">
              <a:buNone/>
              <a:defRPr/>
            </a:lvl3pPr>
            <a:lvl4pPr marL="1371566" indent="0">
              <a:buNone/>
              <a:defRPr/>
            </a:lvl4pPr>
            <a:lvl5pPr marL="1828754" indent="0">
              <a:buNone/>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a:t>Untertitel</a:t>
            </a:r>
            <a:br>
              <a:rPr lang="de-DE"/>
            </a:br>
            <a:r>
              <a:rPr lang="de-DE"/>
              <a:t>2-zeilig</a:t>
            </a:r>
          </a:p>
        </p:txBody>
      </p:sp>
      <p:pic>
        <p:nvPicPr>
          <p:cNvPr id="2" name="Grafik 1">
            <a:extLst>
              <a:ext uri="{FF2B5EF4-FFF2-40B4-BE49-F238E27FC236}">
                <a16:creationId xmlns:a16="http://schemas.microsoft.com/office/drawing/2014/main" id="{B38809F2-CAD9-CDA0-5758-65DEEED4F94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226" y="517526"/>
            <a:ext cx="1324800" cy="1028015"/>
          </a:xfrm>
          <a:prstGeom prst="rect">
            <a:avLst/>
          </a:prstGeom>
        </p:spPr>
      </p:pic>
    </p:spTree>
    <p:extLst>
      <p:ext uri="{BB962C8B-B14F-4D97-AF65-F5344CB8AC3E}">
        <p14:creationId xmlns:p14="http://schemas.microsoft.com/office/powerpoint/2010/main" val="2069030238"/>
      </p:ext>
    </p:extLst>
  </p:cSld>
  <p:clrMapOvr>
    <a:masterClrMapping/>
  </p:clrMapOvr>
  <p:extLst>
    <p:ext uri="{DCECCB84-F9BA-43D5-87BE-67443E8EF086}">
      <p15:sldGuideLst xmlns:p15="http://schemas.microsoft.com/office/powerpoint/2012/main">
        <p15:guide id="1" pos="279">
          <p15:clr>
            <a:srgbClr val="FBAE40"/>
          </p15:clr>
        </p15:guide>
        <p15:guide id="2" pos="740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2021_leer">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BF2941-5F8C-18B8-8DC6-27C37F84E947}"/>
              </a:ext>
            </a:extLst>
          </p:cNvPr>
          <p:cNvSpPr/>
          <p:nvPr userDrawn="1"/>
        </p:nvSpPr>
        <p:spPr>
          <a:xfrm>
            <a:off x="0" y="0"/>
            <a:ext cx="1219200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1379550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202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3015321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021_Purchase2Pay DE">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B2784669-B7D3-02B8-A939-D18EDD8A11D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74" r="1088"/>
          <a:stretch/>
        </p:blipFill>
        <p:spPr>
          <a:xfrm>
            <a:off x="0" y="0"/>
            <a:ext cx="12192000" cy="803085"/>
          </a:xfrm>
          <a:prstGeom prst="rect">
            <a:avLst/>
          </a:prstGeom>
          <a:effectLst>
            <a:outerShdw blurRad="254000" dir="5400000" algn="t" rotWithShape="0">
              <a:schemeClr val="bg1">
                <a:alpha val="20000"/>
              </a:schemeClr>
            </a:outerShdw>
          </a:effectLst>
        </p:spPr>
      </p:pic>
      <p:cxnSp>
        <p:nvCxnSpPr>
          <p:cNvPr id="5" name="Gerader Verbinder 4">
            <a:extLst>
              <a:ext uri="{FF2B5EF4-FFF2-40B4-BE49-F238E27FC236}">
                <a16:creationId xmlns:a16="http://schemas.microsoft.com/office/drawing/2014/main" id="{792D065C-4CD4-4B28-BDA9-4B2CF37B9158}"/>
              </a:ext>
            </a:extLst>
          </p:cNvPr>
          <p:cNvCxnSpPr>
            <a:cxnSpLocks/>
            <a:stCxn id="91" idx="1"/>
            <a:endCxn id="38" idx="3"/>
          </p:cNvCxnSpPr>
          <p:nvPr userDrawn="1"/>
        </p:nvCxnSpPr>
        <p:spPr>
          <a:xfrm flipH="1" flipV="1">
            <a:off x="9279031" y="3256029"/>
            <a:ext cx="305302" cy="284335"/>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 name="Gerader Verbinder 3">
            <a:extLst>
              <a:ext uri="{FF2B5EF4-FFF2-40B4-BE49-F238E27FC236}">
                <a16:creationId xmlns:a16="http://schemas.microsoft.com/office/drawing/2014/main" id="{9D33435A-C069-4E7D-8294-40BB4519EA83}"/>
              </a:ext>
            </a:extLst>
          </p:cNvPr>
          <p:cNvCxnSpPr>
            <a:cxnSpLocks/>
            <a:endCxn id="120" idx="3"/>
          </p:cNvCxnSpPr>
          <p:nvPr userDrawn="1"/>
        </p:nvCxnSpPr>
        <p:spPr>
          <a:xfrm flipH="1" flipV="1">
            <a:off x="4846888" y="3253675"/>
            <a:ext cx="306638" cy="309383"/>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6" name="Gerader Verbinder 5">
            <a:extLst>
              <a:ext uri="{FF2B5EF4-FFF2-40B4-BE49-F238E27FC236}">
                <a16:creationId xmlns:a16="http://schemas.microsoft.com/office/drawing/2014/main" id="{6A6F266A-F638-48D7-AFA4-C1D75983DE3C}"/>
              </a:ext>
            </a:extLst>
          </p:cNvPr>
          <p:cNvCxnSpPr>
            <a:cxnSpLocks/>
            <a:stCxn id="127" idx="1"/>
          </p:cNvCxnSpPr>
          <p:nvPr userDrawn="1"/>
        </p:nvCxnSpPr>
        <p:spPr>
          <a:xfrm flipH="1" flipV="1">
            <a:off x="7056878" y="3240938"/>
            <a:ext cx="312676" cy="308736"/>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FC7276DA-8F5C-4EDB-BAEF-F02986241DFD}"/>
              </a:ext>
            </a:extLst>
          </p:cNvPr>
          <p:cNvCxnSpPr>
            <a:cxnSpLocks/>
            <a:stCxn id="118" idx="1"/>
            <a:endCxn id="17" idx="3"/>
          </p:cNvCxnSpPr>
          <p:nvPr userDrawn="1"/>
        </p:nvCxnSpPr>
        <p:spPr>
          <a:xfrm flipH="1" flipV="1">
            <a:off x="2628244" y="3256029"/>
            <a:ext cx="307670" cy="293646"/>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928E0021-A17B-4F9B-B676-9D9E66ED7C51}"/>
              </a:ext>
            </a:extLst>
          </p:cNvPr>
          <p:cNvCxnSpPr>
            <a:cxnSpLocks/>
            <a:stCxn id="129" idx="0"/>
          </p:cNvCxnSpPr>
          <p:nvPr userDrawn="1"/>
        </p:nvCxnSpPr>
        <p:spPr>
          <a:xfrm flipV="1">
            <a:off x="10403167" y="3253675"/>
            <a:ext cx="281190" cy="284021"/>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9" name="Gerader Verbinder 8">
            <a:extLst>
              <a:ext uri="{FF2B5EF4-FFF2-40B4-BE49-F238E27FC236}">
                <a16:creationId xmlns:a16="http://schemas.microsoft.com/office/drawing/2014/main" id="{0B11B803-4E05-48A5-BC59-E6BBFD84DF35}"/>
              </a:ext>
            </a:extLst>
          </p:cNvPr>
          <p:cNvCxnSpPr>
            <a:cxnSpLocks/>
            <a:endCxn id="38" idx="2"/>
          </p:cNvCxnSpPr>
          <p:nvPr userDrawn="1"/>
        </p:nvCxnSpPr>
        <p:spPr>
          <a:xfrm flipV="1">
            <a:off x="8176072" y="3256029"/>
            <a:ext cx="278155" cy="28465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2D403406-C321-4554-AA35-A5FB590EDB2E}"/>
              </a:ext>
            </a:extLst>
          </p:cNvPr>
          <p:cNvCxnSpPr>
            <a:cxnSpLocks/>
          </p:cNvCxnSpPr>
          <p:nvPr userDrawn="1"/>
        </p:nvCxnSpPr>
        <p:spPr>
          <a:xfrm flipV="1">
            <a:off x="5958953" y="3247228"/>
            <a:ext cx="293458" cy="293457"/>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F6E05936-A3AF-4491-ADD9-32A1E4A94BDC}"/>
              </a:ext>
            </a:extLst>
          </p:cNvPr>
          <p:cNvCxnSpPr>
            <a:cxnSpLocks/>
            <a:endCxn id="25" idx="2"/>
          </p:cNvCxnSpPr>
          <p:nvPr userDrawn="1"/>
        </p:nvCxnSpPr>
        <p:spPr>
          <a:xfrm flipV="1">
            <a:off x="3732612" y="3256029"/>
            <a:ext cx="287757" cy="284658"/>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A7B8AE1D-C5A6-4735-BF1F-BC66863885C5}"/>
              </a:ext>
            </a:extLst>
          </p:cNvPr>
          <p:cNvCxnSpPr>
            <a:cxnSpLocks/>
          </p:cNvCxnSpPr>
          <p:nvPr userDrawn="1"/>
        </p:nvCxnSpPr>
        <p:spPr>
          <a:xfrm flipV="1">
            <a:off x="1523724" y="3240937"/>
            <a:ext cx="296759" cy="296759"/>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97" name="Gruppieren 96">
            <a:extLst>
              <a:ext uri="{FF2B5EF4-FFF2-40B4-BE49-F238E27FC236}">
                <a16:creationId xmlns:a16="http://schemas.microsoft.com/office/drawing/2014/main" id="{C7E7425B-60D7-410B-99FE-015A76FF01A8}"/>
              </a:ext>
            </a:extLst>
          </p:cNvPr>
          <p:cNvGrpSpPr/>
          <p:nvPr userDrawn="1"/>
        </p:nvGrpSpPr>
        <p:grpSpPr>
          <a:xfrm>
            <a:off x="545796" y="3369542"/>
            <a:ext cx="1166448" cy="1166448"/>
            <a:chOff x="362602" y="3285396"/>
            <a:chExt cx="1166448" cy="1166448"/>
          </a:xfrm>
        </p:grpSpPr>
        <p:sp>
          <p:nvSpPr>
            <p:cNvPr id="90" name="Rechteck: abgerundete Ecken 89">
              <a:extLst>
                <a:ext uri="{FF2B5EF4-FFF2-40B4-BE49-F238E27FC236}">
                  <a16:creationId xmlns:a16="http://schemas.microsoft.com/office/drawing/2014/main" id="{EAFE9343-C9A4-4631-BB59-2294C7981034}"/>
                </a:ext>
              </a:extLst>
            </p:cNvPr>
            <p:cNvSpPr/>
            <p:nvPr userDrawn="1"/>
          </p:nvSpPr>
          <p:spPr>
            <a:xfrm rot="2700000">
              <a:off x="362602" y="3285396"/>
              <a:ext cx="1166448" cy="1166448"/>
            </a:xfrm>
            <a:prstGeom prst="roundRect">
              <a:avLst/>
            </a:prstGeom>
            <a:gradFill flip="none" rotWithShape="0">
              <a:gsLst>
                <a:gs pos="0">
                  <a:schemeClr val="bg2">
                    <a:lumMod val="35000"/>
                    <a:lumOff val="65000"/>
                  </a:schemeClr>
                </a:gs>
                <a:gs pos="100000">
                  <a:schemeClr val="bg2"/>
                </a:gs>
              </a:gsLst>
              <a:lin ang="5400000" scaled="1"/>
              <a:tileRect/>
            </a:gradFill>
            <a:ln w="31750">
              <a:noFill/>
            </a:ln>
            <a:effectLst>
              <a:outerShdw blurRad="762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Grafik 14" descr="Einkaufswagen">
              <a:extLst>
                <a:ext uri="{FF2B5EF4-FFF2-40B4-BE49-F238E27FC236}">
                  <a16:creationId xmlns:a16="http://schemas.microsoft.com/office/drawing/2014/main" id="{4E8E3AAA-360D-4823-A303-AC1CAFF21A5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7023" y="3433423"/>
              <a:ext cx="880204" cy="880204"/>
            </a:xfrm>
            <a:prstGeom prst="rect">
              <a:avLst/>
            </a:prstGeom>
          </p:spPr>
        </p:pic>
      </p:grpSp>
      <p:grpSp>
        <p:nvGrpSpPr>
          <p:cNvPr id="96" name="Gruppieren 95">
            <a:extLst>
              <a:ext uri="{FF2B5EF4-FFF2-40B4-BE49-F238E27FC236}">
                <a16:creationId xmlns:a16="http://schemas.microsoft.com/office/drawing/2014/main" id="{DE676752-F410-4F43-AE5B-96686B25E3FF}"/>
              </a:ext>
            </a:extLst>
          </p:cNvPr>
          <p:cNvGrpSpPr/>
          <p:nvPr userDrawn="1"/>
        </p:nvGrpSpPr>
        <p:grpSpPr>
          <a:xfrm>
            <a:off x="1632618" y="2260403"/>
            <a:ext cx="1166448" cy="1166448"/>
            <a:chOff x="1463278" y="2176257"/>
            <a:chExt cx="1166448" cy="1166448"/>
          </a:xfrm>
        </p:grpSpPr>
        <p:sp>
          <p:nvSpPr>
            <p:cNvPr id="17" name="Rechteck: abgerundete Ecken 16">
              <a:extLst>
                <a:ext uri="{FF2B5EF4-FFF2-40B4-BE49-F238E27FC236}">
                  <a16:creationId xmlns:a16="http://schemas.microsoft.com/office/drawing/2014/main" id="{40DB2EE5-B825-4AD4-87DD-4E90955D476B}"/>
                </a:ext>
              </a:extLst>
            </p:cNvPr>
            <p:cNvSpPr/>
            <p:nvPr userDrawn="1"/>
          </p:nvSpPr>
          <p:spPr>
            <a:xfrm rot="2700000">
              <a:off x="1463278" y="2176257"/>
              <a:ext cx="1166448" cy="1166448"/>
            </a:xfrm>
            <a:prstGeom prst="roundRect">
              <a:avLst/>
            </a:prstGeom>
            <a:gradFill flip="none" rotWithShape="0">
              <a:gsLst>
                <a:gs pos="0">
                  <a:schemeClr val="bg2">
                    <a:lumMod val="35000"/>
                    <a:lumOff val="65000"/>
                  </a:schemeClr>
                </a:gs>
                <a:gs pos="100000">
                  <a:schemeClr val="bg2"/>
                </a:gs>
              </a:gsLst>
              <a:lin ang="5400000" scaled="1"/>
              <a:tileRect/>
            </a:gradFill>
            <a:ln w="31750">
              <a:noFill/>
            </a:ln>
            <a:effectLst>
              <a:outerShdw blurRad="762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95" name="Gruppieren 94">
              <a:extLst>
                <a:ext uri="{FF2B5EF4-FFF2-40B4-BE49-F238E27FC236}">
                  <a16:creationId xmlns:a16="http://schemas.microsoft.com/office/drawing/2014/main" id="{6DF61DF4-7F8B-4370-8A7B-9576C10BAA33}"/>
                </a:ext>
              </a:extLst>
            </p:cNvPr>
            <p:cNvGrpSpPr/>
            <p:nvPr userDrawn="1"/>
          </p:nvGrpSpPr>
          <p:grpSpPr>
            <a:xfrm>
              <a:off x="1484588" y="2319225"/>
              <a:ext cx="1002111" cy="870623"/>
              <a:chOff x="1476121" y="2353093"/>
              <a:chExt cx="1002111" cy="870623"/>
            </a:xfrm>
          </p:grpSpPr>
          <p:pic>
            <p:nvPicPr>
              <p:cNvPr id="18" name="Grafik 17" descr="Kopf mit Zahnrädern">
                <a:extLst>
                  <a:ext uri="{FF2B5EF4-FFF2-40B4-BE49-F238E27FC236}">
                    <a16:creationId xmlns:a16="http://schemas.microsoft.com/office/drawing/2014/main" id="{5FF5E55A-4AC3-462F-9B73-44527EB1318B}"/>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76121" y="2353093"/>
                <a:ext cx="870623" cy="870623"/>
              </a:xfrm>
              <a:prstGeom prst="rect">
                <a:avLst/>
              </a:prstGeom>
            </p:spPr>
          </p:pic>
          <p:pic>
            <p:nvPicPr>
              <p:cNvPr id="19" name="Grafik 18" descr="Häkchen">
                <a:extLst>
                  <a:ext uri="{FF2B5EF4-FFF2-40B4-BE49-F238E27FC236}">
                    <a16:creationId xmlns:a16="http://schemas.microsoft.com/office/drawing/2014/main" id="{5EA37E23-663F-4ECF-9152-EE65F3244117}"/>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37407" y="2483776"/>
                <a:ext cx="240045" cy="240045"/>
              </a:xfrm>
              <a:prstGeom prst="rect">
                <a:avLst/>
              </a:prstGeom>
            </p:spPr>
          </p:pic>
          <p:pic>
            <p:nvPicPr>
              <p:cNvPr id="20" name="Grafik 19" descr="Schließen">
                <a:extLst>
                  <a:ext uri="{FF2B5EF4-FFF2-40B4-BE49-F238E27FC236}">
                    <a16:creationId xmlns:a16="http://schemas.microsoft.com/office/drawing/2014/main" id="{580D200D-3FD3-4460-A047-D427C7A21A9B}"/>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238187" y="2861507"/>
                <a:ext cx="240045" cy="240045"/>
              </a:xfrm>
              <a:prstGeom prst="rect">
                <a:avLst/>
              </a:prstGeom>
            </p:spPr>
          </p:pic>
        </p:grpSp>
      </p:grpSp>
      <p:grpSp>
        <p:nvGrpSpPr>
          <p:cNvPr id="104" name="Gruppieren 103">
            <a:extLst>
              <a:ext uri="{FF2B5EF4-FFF2-40B4-BE49-F238E27FC236}">
                <a16:creationId xmlns:a16="http://schemas.microsoft.com/office/drawing/2014/main" id="{36389F72-B0B8-4B48-B906-A65D5E9E9A55}"/>
              </a:ext>
            </a:extLst>
          </p:cNvPr>
          <p:cNvGrpSpPr/>
          <p:nvPr userDrawn="1"/>
        </p:nvGrpSpPr>
        <p:grpSpPr>
          <a:xfrm>
            <a:off x="9413511" y="3369542"/>
            <a:ext cx="1166448" cy="1166448"/>
            <a:chOff x="9230317" y="3285396"/>
            <a:chExt cx="1166448" cy="1166448"/>
          </a:xfrm>
        </p:grpSpPr>
        <p:sp>
          <p:nvSpPr>
            <p:cNvPr id="91" name="Rechteck: abgerundete Ecken 90">
              <a:extLst>
                <a:ext uri="{FF2B5EF4-FFF2-40B4-BE49-F238E27FC236}">
                  <a16:creationId xmlns:a16="http://schemas.microsoft.com/office/drawing/2014/main" id="{668D9B3A-0F9A-4688-8424-EC07B1C34C0F}"/>
                </a:ext>
              </a:extLst>
            </p:cNvPr>
            <p:cNvSpPr/>
            <p:nvPr userDrawn="1"/>
          </p:nvSpPr>
          <p:spPr>
            <a:xfrm rot="2700000">
              <a:off x="9230317" y="3285396"/>
              <a:ext cx="1166448" cy="1166448"/>
            </a:xfrm>
            <a:prstGeom prst="roundRect">
              <a:avLst/>
            </a:prstGeom>
            <a:gradFill flip="none" rotWithShape="0">
              <a:gsLst>
                <a:gs pos="0">
                  <a:schemeClr val="bg2">
                    <a:lumMod val="35000"/>
                    <a:lumOff val="65000"/>
                  </a:schemeClr>
                </a:gs>
                <a:gs pos="100000">
                  <a:schemeClr val="bg2"/>
                </a:gs>
              </a:gsLst>
              <a:lin ang="5400000" scaled="1"/>
              <a:tileRect/>
            </a:gradFill>
            <a:ln w="31750">
              <a:noFill/>
            </a:ln>
            <a:effectLst>
              <a:outerShdw blurRad="762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2" name="Grafik 41" descr="Münzen">
              <a:extLst>
                <a:ext uri="{FF2B5EF4-FFF2-40B4-BE49-F238E27FC236}">
                  <a16:creationId xmlns:a16="http://schemas.microsoft.com/office/drawing/2014/main" id="{90EC02C1-106D-4D3F-850F-05CB51251D9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297095" y="3756101"/>
              <a:ext cx="595390" cy="595391"/>
            </a:xfrm>
            <a:prstGeom prst="rect">
              <a:avLst/>
            </a:prstGeom>
          </p:spPr>
        </p:pic>
        <p:pic>
          <p:nvPicPr>
            <p:cNvPr id="43" name="Grafik 42" descr="Geld">
              <a:extLst>
                <a:ext uri="{FF2B5EF4-FFF2-40B4-BE49-F238E27FC236}">
                  <a16:creationId xmlns:a16="http://schemas.microsoft.com/office/drawing/2014/main" id="{057A6611-72CD-403A-AC45-02B7DF7C214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694494" y="3393481"/>
              <a:ext cx="573598" cy="573600"/>
            </a:xfrm>
            <a:prstGeom prst="rect">
              <a:avLst/>
            </a:prstGeom>
          </p:spPr>
        </p:pic>
      </p:grpSp>
      <p:grpSp>
        <p:nvGrpSpPr>
          <p:cNvPr id="105" name="Gruppieren 104">
            <a:extLst>
              <a:ext uri="{FF2B5EF4-FFF2-40B4-BE49-F238E27FC236}">
                <a16:creationId xmlns:a16="http://schemas.microsoft.com/office/drawing/2014/main" id="{D2A93075-0B82-482E-B366-3C19D7E76A1F}"/>
              </a:ext>
            </a:extLst>
          </p:cNvPr>
          <p:cNvGrpSpPr/>
          <p:nvPr userDrawn="1"/>
        </p:nvGrpSpPr>
        <p:grpSpPr>
          <a:xfrm>
            <a:off x="10500333" y="2260403"/>
            <a:ext cx="1166448" cy="1166448"/>
            <a:chOff x="10330993" y="2176257"/>
            <a:chExt cx="1166448" cy="1166448"/>
          </a:xfrm>
        </p:grpSpPr>
        <p:sp>
          <p:nvSpPr>
            <p:cNvPr id="45" name="Rechteck: abgerundete Ecken 44">
              <a:extLst>
                <a:ext uri="{FF2B5EF4-FFF2-40B4-BE49-F238E27FC236}">
                  <a16:creationId xmlns:a16="http://schemas.microsoft.com/office/drawing/2014/main" id="{C72A0A95-CF3A-4051-9DF4-63D2667822B3}"/>
                </a:ext>
              </a:extLst>
            </p:cNvPr>
            <p:cNvSpPr/>
            <p:nvPr userDrawn="1"/>
          </p:nvSpPr>
          <p:spPr>
            <a:xfrm rot="2700000">
              <a:off x="10330993" y="2176257"/>
              <a:ext cx="1166448" cy="1166448"/>
            </a:xfrm>
            <a:prstGeom prst="roundRect">
              <a:avLst/>
            </a:prstGeom>
            <a:gradFill flip="none" rotWithShape="0">
              <a:gsLst>
                <a:gs pos="0">
                  <a:schemeClr val="bg2">
                    <a:lumMod val="35000"/>
                    <a:lumOff val="65000"/>
                  </a:schemeClr>
                </a:gs>
                <a:gs pos="100000">
                  <a:schemeClr val="bg2"/>
                </a:gs>
              </a:gsLst>
              <a:lin ang="5400000" scaled="1"/>
              <a:tileRect/>
            </a:gradFill>
            <a:ln w="31750">
              <a:noFill/>
            </a:ln>
            <a:effectLst>
              <a:outerShdw blurRad="762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46" name="Grafik 45" descr="Aufwärtstrend">
              <a:extLst>
                <a:ext uri="{FF2B5EF4-FFF2-40B4-BE49-F238E27FC236}">
                  <a16:creationId xmlns:a16="http://schemas.microsoft.com/office/drawing/2014/main" id="{939A47BA-79FE-4D2C-A9F3-66C88073084B}"/>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464869" y="2330175"/>
              <a:ext cx="887444" cy="887444"/>
            </a:xfrm>
            <a:prstGeom prst="rect">
              <a:avLst/>
            </a:prstGeom>
          </p:spPr>
        </p:pic>
      </p:grpSp>
      <p:sp>
        <p:nvSpPr>
          <p:cNvPr id="47" name="Textfeld 46">
            <a:extLst>
              <a:ext uri="{FF2B5EF4-FFF2-40B4-BE49-F238E27FC236}">
                <a16:creationId xmlns:a16="http://schemas.microsoft.com/office/drawing/2014/main" id="{E6718D5D-3B1F-425A-8AFC-7CEB2C362075}"/>
              </a:ext>
            </a:extLst>
          </p:cNvPr>
          <p:cNvSpPr txBox="1"/>
          <p:nvPr userDrawn="1"/>
        </p:nvSpPr>
        <p:spPr>
          <a:xfrm rot="2700000">
            <a:off x="1136409" y="4854485"/>
            <a:ext cx="984091" cy="369332"/>
          </a:xfrm>
          <a:prstGeom prst="rect">
            <a:avLst/>
          </a:prstGeom>
          <a:noFill/>
        </p:spPr>
        <p:txBody>
          <a:bodyPr wrap="square" rtlCol="0">
            <a:spAutoFit/>
          </a:bodyPr>
          <a:lstStyle/>
          <a:p>
            <a:r>
              <a:rPr lang="de-DE" b="1" spc="80" dirty="0">
                <a:solidFill>
                  <a:schemeClr val="bg2"/>
                </a:solidFill>
                <a:latin typeface="+mj-lt"/>
              </a:rPr>
              <a:t>Bedarf</a:t>
            </a:r>
          </a:p>
        </p:txBody>
      </p:sp>
      <p:sp>
        <p:nvSpPr>
          <p:cNvPr id="48" name="Textfeld 47">
            <a:extLst>
              <a:ext uri="{FF2B5EF4-FFF2-40B4-BE49-F238E27FC236}">
                <a16:creationId xmlns:a16="http://schemas.microsoft.com/office/drawing/2014/main" id="{A1E6013E-A285-4680-80B2-D9FCA4607439}"/>
              </a:ext>
            </a:extLst>
          </p:cNvPr>
          <p:cNvSpPr txBox="1"/>
          <p:nvPr userDrawn="1"/>
        </p:nvSpPr>
        <p:spPr>
          <a:xfrm rot="2700000">
            <a:off x="689384" y="1350981"/>
            <a:ext cx="1606608" cy="369332"/>
          </a:xfrm>
          <a:prstGeom prst="rect">
            <a:avLst/>
          </a:prstGeom>
          <a:noFill/>
        </p:spPr>
        <p:txBody>
          <a:bodyPr wrap="square" rtlCol="0">
            <a:spAutoFit/>
          </a:bodyPr>
          <a:lstStyle/>
          <a:p>
            <a:pPr algn="r"/>
            <a:r>
              <a:rPr lang="de-DE" b="1" i="0" spc="80" dirty="0">
                <a:solidFill>
                  <a:schemeClr val="bg2"/>
                </a:solidFill>
                <a:latin typeface="+mj-lt"/>
              </a:rPr>
              <a:t>Genehmigung</a:t>
            </a:r>
          </a:p>
        </p:txBody>
      </p:sp>
      <p:sp>
        <p:nvSpPr>
          <p:cNvPr id="49" name="Textfeld 48">
            <a:extLst>
              <a:ext uri="{FF2B5EF4-FFF2-40B4-BE49-F238E27FC236}">
                <a16:creationId xmlns:a16="http://schemas.microsoft.com/office/drawing/2014/main" id="{2C855598-7DA0-4F9D-9042-2AAB8E3170FB}"/>
              </a:ext>
            </a:extLst>
          </p:cNvPr>
          <p:cNvSpPr txBox="1"/>
          <p:nvPr userDrawn="1"/>
        </p:nvSpPr>
        <p:spPr>
          <a:xfrm rot="2700000">
            <a:off x="3058047" y="1384557"/>
            <a:ext cx="1327705" cy="646331"/>
          </a:xfrm>
          <a:prstGeom prst="rect">
            <a:avLst/>
          </a:prstGeom>
          <a:noFill/>
        </p:spPr>
        <p:txBody>
          <a:bodyPr wrap="square" rtlCol="0">
            <a:spAutoFit/>
          </a:bodyPr>
          <a:lstStyle/>
          <a:p>
            <a:pPr algn="r"/>
            <a:r>
              <a:rPr lang="de-DE" b="1" spc="80" dirty="0">
                <a:solidFill>
                  <a:schemeClr val="bg2"/>
                </a:solidFill>
                <a:latin typeface="+mj-lt"/>
              </a:rPr>
              <a:t>Bestell-</a:t>
            </a:r>
            <a:br>
              <a:rPr lang="de-DE" b="1" spc="80" dirty="0">
                <a:solidFill>
                  <a:schemeClr val="bg2"/>
                </a:solidFill>
                <a:latin typeface="+mj-lt"/>
              </a:rPr>
            </a:br>
            <a:r>
              <a:rPr lang="de-DE" b="1" spc="80" dirty="0">
                <a:solidFill>
                  <a:schemeClr val="bg2"/>
                </a:solidFill>
                <a:latin typeface="+mj-lt"/>
              </a:rPr>
              <a:t>zusendung</a:t>
            </a:r>
          </a:p>
        </p:txBody>
      </p:sp>
      <p:sp>
        <p:nvSpPr>
          <p:cNvPr id="50" name="Textfeld 49">
            <a:extLst>
              <a:ext uri="{FF2B5EF4-FFF2-40B4-BE49-F238E27FC236}">
                <a16:creationId xmlns:a16="http://schemas.microsoft.com/office/drawing/2014/main" id="{5EFF439B-3CF3-47EA-995F-11CD965BEBBE}"/>
              </a:ext>
            </a:extLst>
          </p:cNvPr>
          <p:cNvSpPr txBox="1"/>
          <p:nvPr userDrawn="1"/>
        </p:nvSpPr>
        <p:spPr>
          <a:xfrm rot="2700000">
            <a:off x="5121205" y="1347726"/>
            <a:ext cx="1593676" cy="369332"/>
          </a:xfrm>
          <a:prstGeom prst="rect">
            <a:avLst/>
          </a:prstGeom>
          <a:noFill/>
        </p:spPr>
        <p:txBody>
          <a:bodyPr wrap="square" rtlCol="0">
            <a:spAutoFit/>
          </a:bodyPr>
          <a:lstStyle/>
          <a:p>
            <a:pPr algn="r"/>
            <a:r>
              <a:rPr lang="de-DE" b="1" spc="80" dirty="0">
                <a:solidFill>
                  <a:schemeClr val="bg2"/>
                </a:solidFill>
                <a:latin typeface="+mj-lt"/>
              </a:rPr>
              <a:t>Lieferschein</a:t>
            </a:r>
          </a:p>
        </p:txBody>
      </p:sp>
      <p:sp>
        <p:nvSpPr>
          <p:cNvPr id="51" name="Textfeld 50">
            <a:extLst>
              <a:ext uri="{FF2B5EF4-FFF2-40B4-BE49-F238E27FC236}">
                <a16:creationId xmlns:a16="http://schemas.microsoft.com/office/drawing/2014/main" id="{E08D7653-8B24-4F78-A79E-D2191124DDBD}"/>
              </a:ext>
            </a:extLst>
          </p:cNvPr>
          <p:cNvSpPr txBox="1"/>
          <p:nvPr userDrawn="1"/>
        </p:nvSpPr>
        <p:spPr>
          <a:xfrm rot="2700000">
            <a:off x="7340311" y="1341580"/>
            <a:ext cx="1599862" cy="369332"/>
          </a:xfrm>
          <a:prstGeom prst="rect">
            <a:avLst/>
          </a:prstGeom>
          <a:noFill/>
        </p:spPr>
        <p:txBody>
          <a:bodyPr wrap="square" rtlCol="0">
            <a:spAutoFit/>
          </a:bodyPr>
          <a:lstStyle/>
          <a:p>
            <a:pPr algn="r"/>
            <a:r>
              <a:rPr lang="de-DE" b="1" spc="80" dirty="0">
                <a:solidFill>
                  <a:schemeClr val="bg2"/>
                </a:solidFill>
                <a:latin typeface="+mj-lt"/>
              </a:rPr>
              <a:t>Freigabe</a:t>
            </a:r>
          </a:p>
        </p:txBody>
      </p:sp>
      <p:sp>
        <p:nvSpPr>
          <p:cNvPr id="52" name="Textfeld 51">
            <a:extLst>
              <a:ext uri="{FF2B5EF4-FFF2-40B4-BE49-F238E27FC236}">
                <a16:creationId xmlns:a16="http://schemas.microsoft.com/office/drawing/2014/main" id="{00CB683D-E887-49BF-A1CC-81CE28A95C26}"/>
              </a:ext>
            </a:extLst>
          </p:cNvPr>
          <p:cNvSpPr txBox="1"/>
          <p:nvPr userDrawn="1"/>
        </p:nvSpPr>
        <p:spPr>
          <a:xfrm rot="2700000">
            <a:off x="9225309" y="1214470"/>
            <a:ext cx="1863083" cy="646331"/>
          </a:xfrm>
          <a:prstGeom prst="rect">
            <a:avLst/>
          </a:prstGeom>
          <a:noFill/>
        </p:spPr>
        <p:txBody>
          <a:bodyPr wrap="square" rtlCol="0">
            <a:spAutoFit/>
          </a:bodyPr>
          <a:lstStyle/>
          <a:p>
            <a:pPr algn="r"/>
            <a:r>
              <a:rPr lang="de-DE" b="1" spc="80" dirty="0">
                <a:solidFill>
                  <a:schemeClr val="bg2"/>
                </a:solidFill>
                <a:latin typeface="+mj-lt"/>
              </a:rPr>
              <a:t>Auswertung/</a:t>
            </a:r>
            <a:br>
              <a:rPr lang="de-DE" b="1" spc="80" dirty="0">
                <a:solidFill>
                  <a:schemeClr val="bg2"/>
                </a:solidFill>
                <a:latin typeface="+mj-lt"/>
              </a:rPr>
            </a:br>
            <a:r>
              <a:rPr lang="de-DE" b="1" spc="80" dirty="0">
                <a:solidFill>
                  <a:schemeClr val="bg2"/>
                </a:solidFill>
                <a:latin typeface="+mj-lt"/>
              </a:rPr>
              <a:t>Statistik</a:t>
            </a:r>
          </a:p>
        </p:txBody>
      </p:sp>
      <p:sp>
        <p:nvSpPr>
          <p:cNvPr id="53" name="Textfeld 52">
            <a:extLst>
              <a:ext uri="{FF2B5EF4-FFF2-40B4-BE49-F238E27FC236}">
                <a16:creationId xmlns:a16="http://schemas.microsoft.com/office/drawing/2014/main" id="{472B41B4-7AA6-4A36-803D-35EC1D3FF244}"/>
              </a:ext>
            </a:extLst>
          </p:cNvPr>
          <p:cNvSpPr txBox="1"/>
          <p:nvPr userDrawn="1"/>
        </p:nvSpPr>
        <p:spPr>
          <a:xfrm rot="2700000">
            <a:off x="3354866" y="4810992"/>
            <a:ext cx="1486952" cy="646331"/>
          </a:xfrm>
          <a:prstGeom prst="rect">
            <a:avLst/>
          </a:prstGeom>
          <a:noFill/>
        </p:spPr>
        <p:txBody>
          <a:bodyPr wrap="square" rtlCol="0">
            <a:spAutoFit/>
          </a:bodyPr>
          <a:lstStyle/>
          <a:p>
            <a:r>
              <a:rPr lang="de-DE" b="1" spc="80" dirty="0">
                <a:solidFill>
                  <a:schemeClr val="bg2"/>
                </a:solidFill>
                <a:latin typeface="+mj-lt"/>
              </a:rPr>
              <a:t>Einkaufs-bestellung</a:t>
            </a:r>
          </a:p>
        </p:txBody>
      </p:sp>
      <p:sp>
        <p:nvSpPr>
          <p:cNvPr id="54" name="Textfeld 53">
            <a:extLst>
              <a:ext uri="{FF2B5EF4-FFF2-40B4-BE49-F238E27FC236}">
                <a16:creationId xmlns:a16="http://schemas.microsoft.com/office/drawing/2014/main" id="{77C69C1F-CE00-48A0-A4E5-6CF5A5F612B8}"/>
              </a:ext>
            </a:extLst>
          </p:cNvPr>
          <p:cNvSpPr txBox="1"/>
          <p:nvPr userDrawn="1"/>
        </p:nvSpPr>
        <p:spPr>
          <a:xfrm rot="2700000">
            <a:off x="5525531" y="4964267"/>
            <a:ext cx="1970162" cy="646331"/>
          </a:xfrm>
          <a:prstGeom prst="rect">
            <a:avLst/>
          </a:prstGeom>
          <a:noFill/>
        </p:spPr>
        <p:txBody>
          <a:bodyPr wrap="square" rtlCol="0">
            <a:spAutoFit/>
          </a:bodyPr>
          <a:lstStyle/>
          <a:p>
            <a:r>
              <a:rPr lang="de-DE" b="1" spc="80" dirty="0">
                <a:solidFill>
                  <a:schemeClr val="bg2"/>
                </a:solidFill>
                <a:latin typeface="+mj-lt"/>
              </a:rPr>
              <a:t>Auftrags-</a:t>
            </a:r>
            <a:br>
              <a:rPr lang="de-DE" b="1" spc="80" dirty="0">
                <a:solidFill>
                  <a:schemeClr val="bg2"/>
                </a:solidFill>
                <a:latin typeface="+mj-lt"/>
              </a:rPr>
            </a:br>
            <a:r>
              <a:rPr lang="de-DE" b="1" spc="80" dirty="0">
                <a:solidFill>
                  <a:schemeClr val="bg2"/>
                </a:solidFill>
                <a:latin typeface="+mj-lt"/>
              </a:rPr>
              <a:t>bestätigung</a:t>
            </a:r>
          </a:p>
        </p:txBody>
      </p:sp>
      <p:sp>
        <p:nvSpPr>
          <p:cNvPr id="55" name="Textfeld 54">
            <a:extLst>
              <a:ext uri="{FF2B5EF4-FFF2-40B4-BE49-F238E27FC236}">
                <a16:creationId xmlns:a16="http://schemas.microsoft.com/office/drawing/2014/main" id="{0CE7DA3B-A696-4F17-849C-44F95211C02F}"/>
              </a:ext>
            </a:extLst>
          </p:cNvPr>
          <p:cNvSpPr txBox="1"/>
          <p:nvPr userDrawn="1"/>
        </p:nvSpPr>
        <p:spPr>
          <a:xfrm rot="2700000">
            <a:off x="7729572" y="4915951"/>
            <a:ext cx="1621585" cy="646331"/>
          </a:xfrm>
          <a:prstGeom prst="rect">
            <a:avLst/>
          </a:prstGeom>
          <a:noFill/>
        </p:spPr>
        <p:txBody>
          <a:bodyPr wrap="square" rtlCol="0">
            <a:spAutoFit/>
          </a:bodyPr>
          <a:lstStyle/>
          <a:p>
            <a:r>
              <a:rPr lang="de-DE" b="1" spc="80" dirty="0">
                <a:solidFill>
                  <a:schemeClr val="bg2"/>
                </a:solidFill>
                <a:latin typeface="+mj-lt"/>
              </a:rPr>
              <a:t>Rechnungs-eingang</a:t>
            </a:r>
          </a:p>
        </p:txBody>
      </p:sp>
      <p:sp>
        <p:nvSpPr>
          <p:cNvPr id="56" name="Textfeld 55">
            <a:extLst>
              <a:ext uri="{FF2B5EF4-FFF2-40B4-BE49-F238E27FC236}">
                <a16:creationId xmlns:a16="http://schemas.microsoft.com/office/drawing/2014/main" id="{EF856680-563A-4534-9B7D-6FAB891C0F6B}"/>
              </a:ext>
            </a:extLst>
          </p:cNvPr>
          <p:cNvSpPr txBox="1"/>
          <p:nvPr userDrawn="1"/>
        </p:nvSpPr>
        <p:spPr>
          <a:xfrm rot="2700000">
            <a:off x="10026199" y="4777123"/>
            <a:ext cx="1336963" cy="646331"/>
          </a:xfrm>
          <a:prstGeom prst="rect">
            <a:avLst/>
          </a:prstGeom>
          <a:noFill/>
        </p:spPr>
        <p:txBody>
          <a:bodyPr wrap="square" rtlCol="0">
            <a:spAutoFit/>
          </a:bodyPr>
          <a:lstStyle/>
          <a:p>
            <a:r>
              <a:rPr lang="de-DE" b="1" spc="80" dirty="0">
                <a:solidFill>
                  <a:schemeClr val="bg2"/>
                </a:solidFill>
                <a:latin typeface="+mj-lt"/>
              </a:rPr>
              <a:t>Buchung/ Zahlung</a:t>
            </a:r>
          </a:p>
        </p:txBody>
      </p:sp>
      <p:grpSp>
        <p:nvGrpSpPr>
          <p:cNvPr id="103" name="Gruppieren 102">
            <a:extLst>
              <a:ext uri="{FF2B5EF4-FFF2-40B4-BE49-F238E27FC236}">
                <a16:creationId xmlns:a16="http://schemas.microsoft.com/office/drawing/2014/main" id="{3DD4EA33-6E40-4F1F-AD2F-9A4E6C0F7D94}"/>
              </a:ext>
            </a:extLst>
          </p:cNvPr>
          <p:cNvGrpSpPr/>
          <p:nvPr userDrawn="1"/>
        </p:nvGrpSpPr>
        <p:grpSpPr>
          <a:xfrm>
            <a:off x="8283405" y="2249949"/>
            <a:ext cx="1166448" cy="1183984"/>
            <a:chOff x="8114065" y="2165803"/>
            <a:chExt cx="1166448" cy="1183984"/>
          </a:xfrm>
        </p:grpSpPr>
        <p:sp>
          <p:nvSpPr>
            <p:cNvPr id="38" name="Rechteck: abgerundete Ecken 37">
              <a:extLst>
                <a:ext uri="{FF2B5EF4-FFF2-40B4-BE49-F238E27FC236}">
                  <a16:creationId xmlns:a16="http://schemas.microsoft.com/office/drawing/2014/main" id="{5F9B0327-D4DE-4B38-A62C-E7EDFB84BDDC}"/>
                </a:ext>
              </a:extLst>
            </p:cNvPr>
            <p:cNvSpPr/>
            <p:nvPr userDrawn="1"/>
          </p:nvSpPr>
          <p:spPr>
            <a:xfrm rot="2700000">
              <a:off x="8114065" y="2176257"/>
              <a:ext cx="1166448" cy="1166448"/>
            </a:xfrm>
            <a:prstGeom prst="roundRect">
              <a:avLst/>
            </a:prstGeom>
            <a:gradFill flip="none" rotWithShape="0">
              <a:gsLst>
                <a:gs pos="0">
                  <a:schemeClr val="bg2">
                    <a:lumMod val="35000"/>
                    <a:lumOff val="65000"/>
                  </a:schemeClr>
                </a:gs>
                <a:gs pos="100000">
                  <a:schemeClr val="bg2"/>
                </a:gs>
              </a:gsLst>
              <a:lin ang="5400000" scaled="1"/>
              <a:tileRect/>
            </a:gradFill>
            <a:ln w="31750">
              <a:noFill/>
            </a:ln>
            <a:effectLst>
              <a:outerShdw blurRad="762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7" name="Grafik 66" descr="Daumen hoch">
              <a:extLst>
                <a:ext uri="{FF2B5EF4-FFF2-40B4-BE49-F238E27FC236}">
                  <a16:creationId xmlns:a16="http://schemas.microsoft.com/office/drawing/2014/main" id="{C148EA21-59ED-4F90-90D3-4ED50ED87E62}"/>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0800000">
              <a:off x="8390292" y="2757847"/>
              <a:ext cx="591940" cy="591940"/>
            </a:xfrm>
            <a:prstGeom prst="rect">
              <a:avLst/>
            </a:prstGeom>
          </p:spPr>
        </p:pic>
        <p:pic>
          <p:nvPicPr>
            <p:cNvPr id="68" name="Grafik 67" descr="Daumen hoch">
              <a:extLst>
                <a:ext uri="{FF2B5EF4-FFF2-40B4-BE49-F238E27FC236}">
                  <a16:creationId xmlns:a16="http://schemas.microsoft.com/office/drawing/2014/main" id="{43E63231-C981-4CC0-A6E4-AAE2495907B7}"/>
                </a:ext>
              </a:extLst>
            </p:cNvPr>
            <p:cNvPicPr>
              <a:picLocks noChangeAspect="1"/>
            </p:cNvPicPr>
            <p:nvPr userDrawn="1"/>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rot="10800000" flipV="1">
              <a:off x="8379968" y="2165803"/>
              <a:ext cx="591940" cy="583539"/>
            </a:xfrm>
            <a:prstGeom prst="rect">
              <a:avLst/>
            </a:prstGeom>
          </p:spPr>
        </p:pic>
      </p:grpSp>
      <p:grpSp>
        <p:nvGrpSpPr>
          <p:cNvPr id="102" name="Gruppieren 101">
            <a:extLst>
              <a:ext uri="{FF2B5EF4-FFF2-40B4-BE49-F238E27FC236}">
                <a16:creationId xmlns:a16="http://schemas.microsoft.com/office/drawing/2014/main" id="{6FA9A480-A4B3-478A-9CDF-C9061BA5845F}"/>
              </a:ext>
            </a:extLst>
          </p:cNvPr>
          <p:cNvGrpSpPr/>
          <p:nvPr userDrawn="1"/>
        </p:nvGrpSpPr>
        <p:grpSpPr>
          <a:xfrm>
            <a:off x="7131776" y="3369542"/>
            <a:ext cx="1418014" cy="1166448"/>
            <a:chOff x="6948582" y="3285396"/>
            <a:chExt cx="1418014" cy="1166448"/>
          </a:xfrm>
        </p:grpSpPr>
        <p:sp>
          <p:nvSpPr>
            <p:cNvPr id="92" name="Rechteck: abgerundete Ecken 91">
              <a:extLst>
                <a:ext uri="{FF2B5EF4-FFF2-40B4-BE49-F238E27FC236}">
                  <a16:creationId xmlns:a16="http://schemas.microsoft.com/office/drawing/2014/main" id="{0907CBC0-1E9A-470B-A861-1A5E2F6EF556}"/>
                </a:ext>
              </a:extLst>
            </p:cNvPr>
            <p:cNvSpPr/>
            <p:nvPr userDrawn="1"/>
          </p:nvSpPr>
          <p:spPr>
            <a:xfrm rot="2700000">
              <a:off x="7013389" y="3285396"/>
              <a:ext cx="1166448" cy="1166448"/>
            </a:xfrm>
            <a:prstGeom prst="roundRect">
              <a:avLst/>
            </a:prstGeom>
            <a:gradFill flip="none" rotWithShape="0">
              <a:gsLst>
                <a:gs pos="0">
                  <a:schemeClr val="bg2">
                    <a:lumMod val="35000"/>
                    <a:lumOff val="65000"/>
                  </a:schemeClr>
                </a:gs>
                <a:gs pos="100000">
                  <a:schemeClr val="bg2"/>
                </a:gs>
              </a:gsLst>
              <a:lin ang="5400000" scaled="1"/>
              <a:tileRect/>
            </a:gradFill>
            <a:ln w="31750">
              <a:noFill/>
            </a:ln>
            <a:effectLst>
              <a:outerShdw blurRad="762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69" name="Grafik 68">
              <a:extLst>
                <a:ext uri="{FF2B5EF4-FFF2-40B4-BE49-F238E27FC236}">
                  <a16:creationId xmlns:a16="http://schemas.microsoft.com/office/drawing/2014/main" id="{0DC3CDC7-6015-4E61-9852-DF72188ECDB1}"/>
                </a:ext>
              </a:extLst>
            </p:cNvPr>
            <p:cNvPicPr>
              <a:picLocks noChangeAspect="1"/>
            </p:cNvPicPr>
            <p:nvPr userDrawn="1"/>
          </p:nvPicPr>
          <p:blipFill rotWithShape="1">
            <a:blip r:embed="rId20">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t="53026" b="7874"/>
            <a:stretch/>
          </p:blipFill>
          <p:spPr>
            <a:xfrm>
              <a:off x="6948582" y="3603162"/>
              <a:ext cx="1418014" cy="554453"/>
            </a:xfrm>
            <a:prstGeom prst="rect">
              <a:avLst/>
            </a:prstGeom>
          </p:spPr>
        </p:pic>
      </p:grpSp>
      <p:grpSp>
        <p:nvGrpSpPr>
          <p:cNvPr id="101" name="Gruppieren 100">
            <a:extLst>
              <a:ext uri="{FF2B5EF4-FFF2-40B4-BE49-F238E27FC236}">
                <a16:creationId xmlns:a16="http://schemas.microsoft.com/office/drawing/2014/main" id="{0892EA55-C703-4FEB-A81F-2699F4FE7B18}"/>
              </a:ext>
            </a:extLst>
          </p:cNvPr>
          <p:cNvGrpSpPr/>
          <p:nvPr userDrawn="1"/>
        </p:nvGrpSpPr>
        <p:grpSpPr>
          <a:xfrm>
            <a:off x="6066476" y="2260403"/>
            <a:ext cx="1166448" cy="1166448"/>
            <a:chOff x="5897136" y="2176257"/>
            <a:chExt cx="1166448" cy="1166448"/>
          </a:xfrm>
        </p:grpSpPr>
        <p:sp>
          <p:nvSpPr>
            <p:cNvPr id="31" name="Rechteck: abgerundete Ecken 30">
              <a:extLst>
                <a:ext uri="{FF2B5EF4-FFF2-40B4-BE49-F238E27FC236}">
                  <a16:creationId xmlns:a16="http://schemas.microsoft.com/office/drawing/2014/main" id="{F497FFF2-713E-4AEA-BD7F-533A3D2E34DD}"/>
                </a:ext>
              </a:extLst>
            </p:cNvPr>
            <p:cNvSpPr/>
            <p:nvPr userDrawn="1"/>
          </p:nvSpPr>
          <p:spPr>
            <a:xfrm rot="2700000">
              <a:off x="5897136" y="2176257"/>
              <a:ext cx="1166448" cy="1166448"/>
            </a:xfrm>
            <a:prstGeom prst="roundRect">
              <a:avLst/>
            </a:prstGeom>
            <a:gradFill flip="none" rotWithShape="0">
              <a:gsLst>
                <a:gs pos="0">
                  <a:schemeClr val="bg2">
                    <a:lumMod val="35000"/>
                    <a:lumOff val="65000"/>
                  </a:schemeClr>
                </a:gs>
                <a:gs pos="100000">
                  <a:schemeClr val="bg2"/>
                </a:gs>
              </a:gsLst>
              <a:lin ang="5400000" scaled="1"/>
              <a:tileRect/>
            </a:gradFill>
            <a:ln w="31750">
              <a:noFill/>
            </a:ln>
            <a:effectLst>
              <a:outerShdw blurRad="762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74" name="Gruppieren 73">
              <a:extLst>
                <a:ext uri="{FF2B5EF4-FFF2-40B4-BE49-F238E27FC236}">
                  <a16:creationId xmlns:a16="http://schemas.microsoft.com/office/drawing/2014/main" id="{EEA0D279-822C-4D91-B91F-357C9954B227}"/>
                </a:ext>
              </a:extLst>
            </p:cNvPr>
            <p:cNvGrpSpPr/>
            <p:nvPr userDrawn="1"/>
          </p:nvGrpSpPr>
          <p:grpSpPr>
            <a:xfrm>
              <a:off x="5975106" y="2191204"/>
              <a:ext cx="1012217" cy="1012217"/>
              <a:chOff x="5947207" y="2616012"/>
              <a:chExt cx="1189022" cy="1189022"/>
            </a:xfrm>
          </p:grpSpPr>
          <p:pic>
            <p:nvPicPr>
              <p:cNvPr id="70" name="Grafik 69" descr="Sackkarre">
                <a:extLst>
                  <a:ext uri="{FF2B5EF4-FFF2-40B4-BE49-F238E27FC236}">
                    <a16:creationId xmlns:a16="http://schemas.microsoft.com/office/drawing/2014/main" id="{B7178DCA-CB46-471E-950B-DDC0697DE5AB}"/>
                  </a:ext>
                </a:extLst>
              </p:cNvPr>
              <p:cNvPicPr>
                <a:picLocks noChangeAspect="1"/>
              </p:cNvPicPr>
              <p:nvPr userDrawn="1"/>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138733" y="2944019"/>
                <a:ext cx="718370" cy="718368"/>
              </a:xfrm>
              <a:prstGeom prst="rect">
                <a:avLst/>
              </a:prstGeom>
            </p:spPr>
          </p:pic>
          <p:pic>
            <p:nvPicPr>
              <p:cNvPr id="73" name="Grafik 72" descr="Klemmbrett">
                <a:extLst>
                  <a:ext uri="{FF2B5EF4-FFF2-40B4-BE49-F238E27FC236}">
                    <a16:creationId xmlns:a16="http://schemas.microsoft.com/office/drawing/2014/main" id="{C91A4B70-2457-4E8A-8769-AAC98E8049D1}"/>
                  </a:ext>
                </a:extLst>
              </p:cNvPr>
              <p:cNvPicPr>
                <a:picLocks noChangeAspect="1"/>
              </p:cNvPicPr>
              <p:nvPr userDrawn="1"/>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5947207" y="2616012"/>
                <a:ext cx="1189022" cy="1189022"/>
              </a:xfrm>
              <a:prstGeom prst="rect">
                <a:avLst/>
              </a:prstGeom>
            </p:spPr>
          </p:pic>
        </p:grpSp>
      </p:grpSp>
      <p:grpSp>
        <p:nvGrpSpPr>
          <p:cNvPr id="100" name="Gruppieren 99">
            <a:extLst>
              <a:ext uri="{FF2B5EF4-FFF2-40B4-BE49-F238E27FC236}">
                <a16:creationId xmlns:a16="http://schemas.microsoft.com/office/drawing/2014/main" id="{DD0289D6-A526-4B3E-A4F6-A199398573B3}"/>
              </a:ext>
            </a:extLst>
          </p:cNvPr>
          <p:cNvGrpSpPr/>
          <p:nvPr userDrawn="1"/>
        </p:nvGrpSpPr>
        <p:grpSpPr>
          <a:xfrm>
            <a:off x="4979654" y="3369542"/>
            <a:ext cx="1166448" cy="1166448"/>
            <a:chOff x="4796460" y="3285396"/>
            <a:chExt cx="1166448" cy="1166448"/>
          </a:xfrm>
        </p:grpSpPr>
        <p:sp>
          <p:nvSpPr>
            <p:cNvPr id="93" name="Rechteck: abgerundete Ecken 92">
              <a:extLst>
                <a:ext uri="{FF2B5EF4-FFF2-40B4-BE49-F238E27FC236}">
                  <a16:creationId xmlns:a16="http://schemas.microsoft.com/office/drawing/2014/main" id="{35D82880-AE5F-47E6-8823-4D9B9471F211}"/>
                </a:ext>
              </a:extLst>
            </p:cNvPr>
            <p:cNvSpPr/>
            <p:nvPr userDrawn="1"/>
          </p:nvSpPr>
          <p:spPr>
            <a:xfrm rot="2700000">
              <a:off x="4796460" y="3285396"/>
              <a:ext cx="1166448" cy="1166448"/>
            </a:xfrm>
            <a:prstGeom prst="roundRect">
              <a:avLst/>
            </a:prstGeom>
            <a:gradFill flip="none" rotWithShape="0">
              <a:gsLst>
                <a:gs pos="0">
                  <a:schemeClr val="bg2">
                    <a:lumMod val="35000"/>
                    <a:lumOff val="65000"/>
                  </a:schemeClr>
                </a:gs>
                <a:gs pos="100000">
                  <a:schemeClr val="bg2"/>
                </a:gs>
              </a:gsLst>
              <a:lin ang="5400000" scaled="1"/>
              <a:tileRect/>
            </a:gradFill>
            <a:ln w="31750">
              <a:noFill/>
            </a:ln>
            <a:effectLst>
              <a:outerShdw blurRad="762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5" name="Grafik 74" descr="Prüfliste">
              <a:extLst>
                <a:ext uri="{FF2B5EF4-FFF2-40B4-BE49-F238E27FC236}">
                  <a16:creationId xmlns:a16="http://schemas.microsoft.com/office/drawing/2014/main" id="{064C2E9B-0A79-421B-A2E1-E71F6B2F4EC7}"/>
                </a:ext>
              </a:extLst>
            </p:cNvPr>
            <p:cNvPicPr>
              <a:picLocks noChangeAspect="1"/>
            </p:cNvPicPr>
            <p:nvPr userDrawn="1"/>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4941538" y="3456539"/>
              <a:ext cx="871200" cy="871200"/>
            </a:xfrm>
            <a:prstGeom prst="rect">
              <a:avLst/>
            </a:prstGeom>
          </p:spPr>
        </p:pic>
      </p:grpSp>
      <p:grpSp>
        <p:nvGrpSpPr>
          <p:cNvPr id="99" name="Gruppieren 98">
            <a:extLst>
              <a:ext uri="{FF2B5EF4-FFF2-40B4-BE49-F238E27FC236}">
                <a16:creationId xmlns:a16="http://schemas.microsoft.com/office/drawing/2014/main" id="{F1FBE114-3E62-4E96-8210-8B7CEEDFD73A}"/>
              </a:ext>
            </a:extLst>
          </p:cNvPr>
          <p:cNvGrpSpPr/>
          <p:nvPr userDrawn="1"/>
        </p:nvGrpSpPr>
        <p:grpSpPr>
          <a:xfrm>
            <a:off x="3655718" y="2260403"/>
            <a:ext cx="1433742" cy="1166448"/>
            <a:chOff x="3486378" y="2176257"/>
            <a:chExt cx="1433742" cy="1166448"/>
          </a:xfrm>
        </p:grpSpPr>
        <p:sp>
          <p:nvSpPr>
            <p:cNvPr id="25" name="Rechteck: abgerundete Ecken 24">
              <a:extLst>
                <a:ext uri="{FF2B5EF4-FFF2-40B4-BE49-F238E27FC236}">
                  <a16:creationId xmlns:a16="http://schemas.microsoft.com/office/drawing/2014/main" id="{977E33B5-A648-41ED-B145-88211ACC0C1C}"/>
                </a:ext>
              </a:extLst>
            </p:cNvPr>
            <p:cNvSpPr/>
            <p:nvPr userDrawn="1"/>
          </p:nvSpPr>
          <p:spPr>
            <a:xfrm rot="2700000">
              <a:off x="3680207" y="2176257"/>
              <a:ext cx="1166448" cy="1166448"/>
            </a:xfrm>
            <a:prstGeom prst="roundRect">
              <a:avLst/>
            </a:prstGeom>
            <a:gradFill flip="none" rotWithShape="0">
              <a:gsLst>
                <a:gs pos="0">
                  <a:schemeClr val="bg2">
                    <a:lumMod val="35000"/>
                    <a:lumOff val="65000"/>
                  </a:schemeClr>
                </a:gs>
                <a:gs pos="100000">
                  <a:schemeClr val="bg2"/>
                </a:gs>
              </a:gsLst>
              <a:lin ang="5400000" scaled="1"/>
              <a:tileRect/>
            </a:gradFill>
            <a:ln w="31750">
              <a:noFill/>
            </a:ln>
            <a:effectLst>
              <a:outerShdw blurRad="762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78" name="Grafik 77">
              <a:extLst>
                <a:ext uri="{FF2B5EF4-FFF2-40B4-BE49-F238E27FC236}">
                  <a16:creationId xmlns:a16="http://schemas.microsoft.com/office/drawing/2014/main" id="{5CCD7675-BCB4-4F5C-84F5-90EC04D4C237}"/>
                </a:ext>
              </a:extLst>
            </p:cNvPr>
            <p:cNvPicPr>
              <a:picLocks noChangeAspect="1"/>
            </p:cNvPicPr>
            <p:nvPr userDrawn="1"/>
          </p:nvPicPr>
          <p:blipFill rotWithShape="1">
            <a:blip r:embed="rId20">
              <a:extLst>
                <a:ext uri="{BEBA8EAE-BF5A-486C-A8C5-ECC9F3942E4B}">
                  <a14:imgProps xmlns:a14="http://schemas.microsoft.com/office/drawing/2010/main">
                    <a14:imgLayer r:embed="rId21">
                      <a14:imgEffect>
                        <a14:brightnessContrast bright="100000"/>
                      </a14:imgEffect>
                    </a14:imgLayer>
                  </a14:imgProps>
                </a:ext>
                <a:ext uri="{28A0092B-C50C-407E-A947-70E740481C1C}">
                  <a14:useLocalDpi xmlns:a14="http://schemas.microsoft.com/office/drawing/2010/main" val="0"/>
                </a:ext>
              </a:extLst>
            </a:blip>
            <a:srcRect b="61151"/>
            <a:stretch/>
          </p:blipFill>
          <p:spPr>
            <a:xfrm>
              <a:off x="3486378" y="2494796"/>
              <a:ext cx="1433742" cy="556988"/>
            </a:xfrm>
            <a:prstGeom prst="rect">
              <a:avLst/>
            </a:prstGeom>
          </p:spPr>
        </p:pic>
      </p:grpSp>
      <p:grpSp>
        <p:nvGrpSpPr>
          <p:cNvPr id="98" name="Gruppieren 97">
            <a:extLst>
              <a:ext uri="{FF2B5EF4-FFF2-40B4-BE49-F238E27FC236}">
                <a16:creationId xmlns:a16="http://schemas.microsoft.com/office/drawing/2014/main" id="{78C67A8C-1236-4AE0-AE90-3F8310EB0819}"/>
              </a:ext>
            </a:extLst>
          </p:cNvPr>
          <p:cNvGrpSpPr/>
          <p:nvPr userDrawn="1"/>
        </p:nvGrpSpPr>
        <p:grpSpPr>
          <a:xfrm>
            <a:off x="2762725" y="3369542"/>
            <a:ext cx="1166448" cy="1166448"/>
            <a:chOff x="2579531" y="3285396"/>
            <a:chExt cx="1166448" cy="1166448"/>
          </a:xfrm>
        </p:grpSpPr>
        <p:sp>
          <p:nvSpPr>
            <p:cNvPr id="94" name="Rechteck: abgerundete Ecken 93">
              <a:extLst>
                <a:ext uri="{FF2B5EF4-FFF2-40B4-BE49-F238E27FC236}">
                  <a16:creationId xmlns:a16="http://schemas.microsoft.com/office/drawing/2014/main" id="{A3EA567A-0ECB-4E65-BC44-468A2957C962}"/>
                </a:ext>
              </a:extLst>
            </p:cNvPr>
            <p:cNvSpPr/>
            <p:nvPr userDrawn="1"/>
          </p:nvSpPr>
          <p:spPr>
            <a:xfrm rot="2700000">
              <a:off x="2579531" y="3285396"/>
              <a:ext cx="1166448" cy="1166448"/>
            </a:xfrm>
            <a:prstGeom prst="roundRect">
              <a:avLst/>
            </a:prstGeom>
            <a:gradFill flip="none" rotWithShape="0">
              <a:gsLst>
                <a:gs pos="0">
                  <a:schemeClr val="bg2">
                    <a:lumMod val="35000"/>
                    <a:lumOff val="65000"/>
                  </a:schemeClr>
                </a:gs>
                <a:gs pos="100000">
                  <a:schemeClr val="bg2"/>
                </a:gs>
              </a:gsLst>
              <a:lin ang="5400000" scaled="1"/>
              <a:tileRect/>
            </a:gradFill>
            <a:ln w="31750">
              <a:noFill/>
            </a:ln>
            <a:effectLst>
              <a:outerShdw blurRad="76200" dist="38100" dir="270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80" name="Grafik 79" descr="Liste">
              <a:extLst>
                <a:ext uri="{FF2B5EF4-FFF2-40B4-BE49-F238E27FC236}">
                  <a16:creationId xmlns:a16="http://schemas.microsoft.com/office/drawing/2014/main" id="{5984D8EA-8C12-438E-878F-14B1F908406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2718860" y="3437676"/>
              <a:ext cx="880513" cy="880513"/>
            </a:xfrm>
            <a:prstGeom prst="rect">
              <a:avLst/>
            </a:prstGeom>
          </p:spPr>
        </p:pic>
      </p:grpSp>
      <p:sp>
        <p:nvSpPr>
          <p:cNvPr id="117" name="Rechteck: abgerundete Ecken 116">
            <a:extLst>
              <a:ext uri="{FF2B5EF4-FFF2-40B4-BE49-F238E27FC236}">
                <a16:creationId xmlns:a16="http://schemas.microsoft.com/office/drawing/2014/main" id="{86091E84-3661-4F32-9E7D-D978650EAA52}"/>
              </a:ext>
            </a:extLst>
          </p:cNvPr>
          <p:cNvSpPr/>
          <p:nvPr userDrawn="1"/>
        </p:nvSpPr>
        <p:spPr>
          <a:xfrm rot="2700000">
            <a:off x="1632861" y="2256160"/>
            <a:ext cx="1166448" cy="1166448"/>
          </a:xfrm>
          <a:prstGeom prst="roundRect">
            <a:avLst/>
          </a:prstGeom>
          <a:no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8" name="Rechteck: abgerundete Ecken 117">
            <a:extLst>
              <a:ext uri="{FF2B5EF4-FFF2-40B4-BE49-F238E27FC236}">
                <a16:creationId xmlns:a16="http://schemas.microsoft.com/office/drawing/2014/main" id="{B424ECA4-8173-4844-A814-342DF7C05623}"/>
              </a:ext>
            </a:extLst>
          </p:cNvPr>
          <p:cNvSpPr/>
          <p:nvPr userDrawn="1"/>
        </p:nvSpPr>
        <p:spPr>
          <a:xfrm rot="2700000">
            <a:off x="2765092" y="3378853"/>
            <a:ext cx="1166448" cy="1166448"/>
          </a:xfrm>
          <a:prstGeom prst="roundRect">
            <a:avLst/>
          </a:prstGeom>
          <a:no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9" name="Rechteck: abgerundete Ecken 118">
            <a:extLst>
              <a:ext uri="{FF2B5EF4-FFF2-40B4-BE49-F238E27FC236}">
                <a16:creationId xmlns:a16="http://schemas.microsoft.com/office/drawing/2014/main" id="{27CD8580-0B21-4905-AA6F-B95B613072A1}"/>
              </a:ext>
            </a:extLst>
          </p:cNvPr>
          <p:cNvSpPr/>
          <p:nvPr userDrawn="1"/>
        </p:nvSpPr>
        <p:spPr>
          <a:xfrm rot="2700000">
            <a:off x="554878" y="3366666"/>
            <a:ext cx="1166448" cy="1166448"/>
          </a:xfrm>
          <a:prstGeom prst="roundRect">
            <a:avLst/>
          </a:prstGeom>
          <a:no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0" name="Rechteck: abgerundete Ecken 119">
            <a:extLst>
              <a:ext uri="{FF2B5EF4-FFF2-40B4-BE49-F238E27FC236}">
                <a16:creationId xmlns:a16="http://schemas.microsoft.com/office/drawing/2014/main" id="{FC3C25DA-71CC-4E28-8D60-3BA69AA2A27A}"/>
              </a:ext>
            </a:extLst>
          </p:cNvPr>
          <p:cNvSpPr/>
          <p:nvPr userDrawn="1"/>
        </p:nvSpPr>
        <p:spPr>
          <a:xfrm rot="2700000">
            <a:off x="3851262" y="2258049"/>
            <a:ext cx="1166448" cy="1166448"/>
          </a:xfrm>
          <a:prstGeom prst="roundRect">
            <a:avLst/>
          </a:prstGeom>
          <a:no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3" name="Rechteck: abgerundete Ecken 122">
            <a:extLst>
              <a:ext uri="{FF2B5EF4-FFF2-40B4-BE49-F238E27FC236}">
                <a16:creationId xmlns:a16="http://schemas.microsoft.com/office/drawing/2014/main" id="{FEBACCFA-C4E8-41EF-A24D-8071668733DE}"/>
              </a:ext>
            </a:extLst>
          </p:cNvPr>
          <p:cNvSpPr/>
          <p:nvPr userDrawn="1"/>
        </p:nvSpPr>
        <p:spPr>
          <a:xfrm rot="2700000">
            <a:off x="4985625" y="3366875"/>
            <a:ext cx="1166448" cy="1166448"/>
          </a:xfrm>
          <a:prstGeom prst="roundRect">
            <a:avLst/>
          </a:prstGeom>
          <a:no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5" name="Rechteck: abgerundete Ecken 124">
            <a:extLst>
              <a:ext uri="{FF2B5EF4-FFF2-40B4-BE49-F238E27FC236}">
                <a16:creationId xmlns:a16="http://schemas.microsoft.com/office/drawing/2014/main" id="{BEB25ED1-1130-492F-AB9C-BE57DAD00207}"/>
              </a:ext>
            </a:extLst>
          </p:cNvPr>
          <p:cNvSpPr/>
          <p:nvPr userDrawn="1"/>
        </p:nvSpPr>
        <p:spPr>
          <a:xfrm rot="2700000">
            <a:off x="6078139" y="2258050"/>
            <a:ext cx="1166448" cy="1166448"/>
          </a:xfrm>
          <a:prstGeom prst="roundRect">
            <a:avLst/>
          </a:prstGeom>
          <a:no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7" name="Rechteck: abgerundete Ecken 126">
            <a:extLst>
              <a:ext uri="{FF2B5EF4-FFF2-40B4-BE49-F238E27FC236}">
                <a16:creationId xmlns:a16="http://schemas.microsoft.com/office/drawing/2014/main" id="{41F4BA5F-3D3C-49F4-81DF-B94419ED535E}"/>
              </a:ext>
            </a:extLst>
          </p:cNvPr>
          <p:cNvSpPr/>
          <p:nvPr userDrawn="1"/>
        </p:nvSpPr>
        <p:spPr>
          <a:xfrm rot="2700000">
            <a:off x="7198732" y="3378852"/>
            <a:ext cx="1166448" cy="1166448"/>
          </a:xfrm>
          <a:prstGeom prst="roundRect">
            <a:avLst/>
          </a:prstGeom>
          <a:no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8" name="Rechteck: abgerundete Ecken 127">
            <a:extLst>
              <a:ext uri="{FF2B5EF4-FFF2-40B4-BE49-F238E27FC236}">
                <a16:creationId xmlns:a16="http://schemas.microsoft.com/office/drawing/2014/main" id="{5D360017-6A03-4F4B-838B-27B97F209FC1}"/>
              </a:ext>
            </a:extLst>
          </p:cNvPr>
          <p:cNvSpPr/>
          <p:nvPr userDrawn="1"/>
        </p:nvSpPr>
        <p:spPr>
          <a:xfrm rot="2700000">
            <a:off x="8273178" y="2258048"/>
            <a:ext cx="1166448" cy="1166448"/>
          </a:xfrm>
          <a:prstGeom prst="roundRect">
            <a:avLst/>
          </a:prstGeom>
          <a:no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9" name="Rechteck: abgerundete Ecken 128">
            <a:extLst>
              <a:ext uri="{FF2B5EF4-FFF2-40B4-BE49-F238E27FC236}">
                <a16:creationId xmlns:a16="http://schemas.microsoft.com/office/drawing/2014/main" id="{C123C566-0BAD-4146-A986-14B7DC723770}"/>
              </a:ext>
            </a:extLst>
          </p:cNvPr>
          <p:cNvSpPr/>
          <p:nvPr userDrawn="1"/>
        </p:nvSpPr>
        <p:spPr>
          <a:xfrm rot="2700000">
            <a:off x="9407541" y="3366874"/>
            <a:ext cx="1166448" cy="1166448"/>
          </a:xfrm>
          <a:prstGeom prst="roundRect">
            <a:avLst/>
          </a:prstGeom>
          <a:no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0" name="Rechteck: abgerundete Ecken 129">
            <a:extLst>
              <a:ext uri="{FF2B5EF4-FFF2-40B4-BE49-F238E27FC236}">
                <a16:creationId xmlns:a16="http://schemas.microsoft.com/office/drawing/2014/main" id="{3F132949-4351-471A-BA70-87E5C81447C1}"/>
              </a:ext>
            </a:extLst>
          </p:cNvPr>
          <p:cNvSpPr/>
          <p:nvPr userDrawn="1"/>
        </p:nvSpPr>
        <p:spPr>
          <a:xfrm rot="2700000">
            <a:off x="10500055" y="2258049"/>
            <a:ext cx="1166448" cy="1166448"/>
          </a:xfrm>
          <a:prstGeom prst="roundRect">
            <a:avLst/>
          </a:prstGeom>
          <a:noFill/>
          <a:ln w="444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3" name="Grafik 2">
            <a:extLst>
              <a:ext uri="{FF2B5EF4-FFF2-40B4-BE49-F238E27FC236}">
                <a16:creationId xmlns:a16="http://schemas.microsoft.com/office/drawing/2014/main" id="{215EEAFC-A20A-4F3F-919C-BB25CDFC3B51}"/>
              </a:ext>
            </a:extLst>
          </p:cNvPr>
          <p:cNvPicPr>
            <a:picLocks noChangeAspect="1"/>
          </p:cNvPicPr>
          <p:nvPr userDrawn="1"/>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913849" y="5863145"/>
            <a:ext cx="2446519" cy="388503"/>
          </a:xfrm>
          <a:prstGeom prst="rect">
            <a:avLst/>
          </a:prstGeom>
        </p:spPr>
      </p:pic>
      <p:pic>
        <p:nvPicPr>
          <p:cNvPr id="14" name="Grafik 13">
            <a:extLst>
              <a:ext uri="{FF2B5EF4-FFF2-40B4-BE49-F238E27FC236}">
                <a16:creationId xmlns:a16="http://schemas.microsoft.com/office/drawing/2014/main" id="{D4D76A87-F1D9-4B03-BC95-52FEF657BF77}"/>
              </a:ext>
            </a:extLst>
          </p:cNvPr>
          <p:cNvPicPr>
            <a:picLocks noChangeAspect="1"/>
          </p:cNvPicPr>
          <p:nvPr userDrawn="1"/>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tretch>
            <a:fillRect/>
          </a:stretch>
        </p:blipFill>
        <p:spPr>
          <a:xfrm>
            <a:off x="2849805" y="5863145"/>
            <a:ext cx="2446519" cy="388503"/>
          </a:xfrm>
          <a:prstGeom prst="rect">
            <a:avLst/>
          </a:prstGeom>
        </p:spPr>
      </p:pic>
      <p:pic>
        <p:nvPicPr>
          <p:cNvPr id="21" name="Grafik 20">
            <a:extLst>
              <a:ext uri="{FF2B5EF4-FFF2-40B4-BE49-F238E27FC236}">
                <a16:creationId xmlns:a16="http://schemas.microsoft.com/office/drawing/2014/main" id="{234FBC6F-862E-4C95-9150-78FC4464AC83}"/>
              </a:ext>
            </a:extLst>
          </p:cNvPr>
          <p:cNvPicPr>
            <a:picLocks noChangeAspect="1"/>
          </p:cNvPicPr>
          <p:nvPr userDrawn="1"/>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tretch>
            <a:fillRect/>
          </a:stretch>
        </p:blipFill>
        <p:spPr>
          <a:xfrm>
            <a:off x="5390593" y="5863145"/>
            <a:ext cx="2446519" cy="388503"/>
          </a:xfrm>
          <a:prstGeom prst="rect">
            <a:avLst/>
          </a:prstGeom>
        </p:spPr>
      </p:pic>
      <p:pic>
        <p:nvPicPr>
          <p:cNvPr id="23" name="Grafik 22">
            <a:extLst>
              <a:ext uri="{FF2B5EF4-FFF2-40B4-BE49-F238E27FC236}">
                <a16:creationId xmlns:a16="http://schemas.microsoft.com/office/drawing/2014/main" id="{B222F49E-FEC1-42CA-BCF6-D2386D98A166}"/>
              </a:ext>
            </a:extLst>
          </p:cNvPr>
          <p:cNvPicPr>
            <a:picLocks noChangeAspect="1"/>
          </p:cNvPicPr>
          <p:nvPr userDrawn="1"/>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7836853" y="5863145"/>
            <a:ext cx="2446519" cy="388503"/>
          </a:xfrm>
          <a:prstGeom prst="rect">
            <a:avLst/>
          </a:prstGeom>
        </p:spPr>
      </p:pic>
      <p:pic>
        <p:nvPicPr>
          <p:cNvPr id="26" name="Grafik 25">
            <a:extLst>
              <a:ext uri="{FF2B5EF4-FFF2-40B4-BE49-F238E27FC236}">
                <a16:creationId xmlns:a16="http://schemas.microsoft.com/office/drawing/2014/main" id="{C6744FC2-BAED-4489-B97A-D87465CEB2C3}"/>
              </a:ext>
            </a:extLst>
          </p:cNvPr>
          <p:cNvPicPr>
            <a:picLocks noChangeAspect="1"/>
          </p:cNvPicPr>
          <p:nvPr userDrawn="1"/>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9592309" y="5863145"/>
            <a:ext cx="2446519" cy="388503"/>
          </a:xfrm>
          <a:prstGeom prst="rect">
            <a:avLst/>
          </a:prstGeom>
        </p:spPr>
      </p:pic>
      <p:pic>
        <p:nvPicPr>
          <p:cNvPr id="28" name="Grafik 27">
            <a:extLst>
              <a:ext uri="{FF2B5EF4-FFF2-40B4-BE49-F238E27FC236}">
                <a16:creationId xmlns:a16="http://schemas.microsoft.com/office/drawing/2014/main" id="{112F0E00-8CE3-449D-8874-2BDD22D687B1}"/>
              </a:ext>
            </a:extLst>
          </p:cNvPr>
          <p:cNvPicPr>
            <a:picLocks noChangeAspect="1"/>
          </p:cNvPicPr>
          <p:nvPr userDrawn="1"/>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913849" y="6334776"/>
            <a:ext cx="2446519" cy="388503"/>
          </a:xfrm>
          <a:prstGeom prst="rect">
            <a:avLst/>
          </a:prstGeom>
        </p:spPr>
      </p:pic>
      <p:pic>
        <p:nvPicPr>
          <p:cNvPr id="30" name="Grafik 29">
            <a:extLst>
              <a:ext uri="{FF2B5EF4-FFF2-40B4-BE49-F238E27FC236}">
                <a16:creationId xmlns:a16="http://schemas.microsoft.com/office/drawing/2014/main" id="{FB75F6EB-F4B4-4D75-B257-B995C5A367F5}"/>
              </a:ext>
            </a:extLst>
          </p:cNvPr>
          <p:cNvPicPr>
            <a:picLocks noChangeAspect="1"/>
          </p:cNvPicPr>
          <p:nvPr userDrawn="1"/>
        </p:nvPicPr>
        <p:blipFill>
          <a:blip r:embed="rId42">
            <a:extLst>
              <a:ext uri="{28A0092B-C50C-407E-A947-70E740481C1C}">
                <a14:useLocalDpi xmlns:a14="http://schemas.microsoft.com/office/drawing/2010/main" val="0"/>
              </a:ext>
              <a:ext uri="{96DAC541-7B7A-43D3-8B79-37D633B846F1}">
                <asvg:svgBlip xmlns:asvg="http://schemas.microsoft.com/office/drawing/2016/SVG/main" r:embed="rId43"/>
              </a:ext>
            </a:extLst>
          </a:blip>
          <a:stretch>
            <a:fillRect/>
          </a:stretch>
        </p:blipFill>
        <p:spPr>
          <a:xfrm>
            <a:off x="2848790" y="6334776"/>
            <a:ext cx="2446519" cy="388503"/>
          </a:xfrm>
          <a:prstGeom prst="rect">
            <a:avLst/>
          </a:prstGeom>
        </p:spPr>
      </p:pic>
      <p:sp>
        <p:nvSpPr>
          <p:cNvPr id="32" name="Rechteck 31">
            <a:extLst>
              <a:ext uri="{FF2B5EF4-FFF2-40B4-BE49-F238E27FC236}">
                <a16:creationId xmlns:a16="http://schemas.microsoft.com/office/drawing/2014/main" id="{876BE00D-C655-426A-A88D-89A426C4F64C}"/>
              </a:ext>
            </a:extLst>
          </p:cNvPr>
          <p:cNvSpPr/>
          <p:nvPr userDrawn="1"/>
        </p:nvSpPr>
        <p:spPr>
          <a:xfrm>
            <a:off x="913849" y="5863145"/>
            <a:ext cx="1489085" cy="38850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6" name="Rechteck 105">
            <a:extLst>
              <a:ext uri="{FF2B5EF4-FFF2-40B4-BE49-F238E27FC236}">
                <a16:creationId xmlns:a16="http://schemas.microsoft.com/office/drawing/2014/main" id="{292EB4D8-CE7B-471E-B881-A799BD349E99}"/>
              </a:ext>
            </a:extLst>
          </p:cNvPr>
          <p:cNvSpPr/>
          <p:nvPr userDrawn="1"/>
        </p:nvSpPr>
        <p:spPr>
          <a:xfrm>
            <a:off x="2862006" y="5863144"/>
            <a:ext cx="2072250" cy="38850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2" name="Rechteck 131">
            <a:extLst>
              <a:ext uri="{FF2B5EF4-FFF2-40B4-BE49-F238E27FC236}">
                <a16:creationId xmlns:a16="http://schemas.microsoft.com/office/drawing/2014/main" id="{0A1E85B7-CD7C-48CE-BE4F-6D2D4B821C36}"/>
              </a:ext>
            </a:extLst>
          </p:cNvPr>
          <p:cNvSpPr/>
          <p:nvPr userDrawn="1"/>
        </p:nvSpPr>
        <p:spPr>
          <a:xfrm>
            <a:off x="5059525" y="5851167"/>
            <a:ext cx="2304993" cy="38850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3" name="Rechteck 132">
            <a:extLst>
              <a:ext uri="{FF2B5EF4-FFF2-40B4-BE49-F238E27FC236}">
                <a16:creationId xmlns:a16="http://schemas.microsoft.com/office/drawing/2014/main" id="{C62554FB-ADB2-4143-BC61-6FD9F0F37493}"/>
              </a:ext>
            </a:extLst>
          </p:cNvPr>
          <p:cNvSpPr/>
          <p:nvPr userDrawn="1"/>
        </p:nvSpPr>
        <p:spPr>
          <a:xfrm>
            <a:off x="7714132" y="5872455"/>
            <a:ext cx="1636401" cy="38850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4" name="Rechteck 133">
            <a:extLst>
              <a:ext uri="{FF2B5EF4-FFF2-40B4-BE49-F238E27FC236}">
                <a16:creationId xmlns:a16="http://schemas.microsoft.com/office/drawing/2014/main" id="{CB041A38-9E34-4874-91F1-40F079ECED45}"/>
              </a:ext>
            </a:extLst>
          </p:cNvPr>
          <p:cNvSpPr/>
          <p:nvPr userDrawn="1"/>
        </p:nvSpPr>
        <p:spPr>
          <a:xfrm>
            <a:off x="9524698" y="5872455"/>
            <a:ext cx="1636401" cy="388504"/>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87" name="Textfeld 86">
            <a:extLst>
              <a:ext uri="{FF2B5EF4-FFF2-40B4-BE49-F238E27FC236}">
                <a16:creationId xmlns:a16="http://schemas.microsoft.com/office/drawing/2014/main" id="{1D5621C6-D6A1-4314-B3A8-2B4970A491A3}"/>
              </a:ext>
            </a:extLst>
          </p:cNvPr>
          <p:cNvSpPr txBox="1"/>
          <p:nvPr userDrawn="1"/>
        </p:nvSpPr>
        <p:spPr>
          <a:xfrm>
            <a:off x="360000" y="54000"/>
            <a:ext cx="3544665" cy="341632"/>
          </a:xfrm>
          <a:prstGeom prst="rect">
            <a:avLst/>
          </a:prstGeom>
          <a:noFill/>
        </p:spPr>
        <p:txBody>
          <a:bodyPr wrap="square" rtlCol="0">
            <a:spAutoFit/>
          </a:bodyPr>
          <a:lstStyle/>
          <a:p>
            <a:pPr marL="0" indent="0" algn="l" defTabSz="914400" rtl="0" eaLnBrk="1" latinLnBrk="0" hangingPunct="1">
              <a:lnSpc>
                <a:spcPct val="90000"/>
              </a:lnSpc>
              <a:spcBef>
                <a:spcPts val="750"/>
              </a:spcBef>
              <a:buFontTx/>
              <a:buNone/>
            </a:pPr>
            <a:r>
              <a:rPr lang="de-DE" sz="1800" b="0" kern="1200" dirty="0">
                <a:solidFill>
                  <a:schemeClr val="bg1"/>
                </a:solidFill>
                <a:latin typeface="+mj-lt"/>
                <a:ea typeface="+mj-ea"/>
                <a:cs typeface="Arial" panose="020B0604020202020204" pitchFamily="34" charset="0"/>
              </a:rPr>
              <a:t>Purchase-to-Pay-Prozess</a:t>
            </a:r>
          </a:p>
        </p:txBody>
      </p:sp>
      <p:pic>
        <p:nvPicPr>
          <p:cNvPr id="13" name="Grafik 12">
            <a:extLst>
              <a:ext uri="{FF2B5EF4-FFF2-40B4-BE49-F238E27FC236}">
                <a16:creationId xmlns:a16="http://schemas.microsoft.com/office/drawing/2014/main" id="{07B09593-5D8A-7965-248D-F56C90A5DDD7}"/>
              </a:ext>
            </a:extLst>
          </p:cNvPr>
          <p:cNvPicPr>
            <a:picLocks noChangeAspect="1"/>
          </p:cNvPicPr>
          <p:nvPr userDrawn="1"/>
        </p:nvPicPr>
        <p:blipFill>
          <a:blip r:embed="rId44">
            <a:extLst>
              <a:ext uri="{28A0092B-C50C-407E-A947-70E740481C1C}">
                <a14:useLocalDpi xmlns:a14="http://schemas.microsoft.com/office/drawing/2010/main" val="0"/>
              </a:ext>
              <a:ext uri="{96DAC541-7B7A-43D3-8B79-37D633B846F1}">
                <asvg:svgBlip xmlns:asvg="http://schemas.microsoft.com/office/drawing/2016/SVG/main" r:embed="rId45"/>
              </a:ext>
            </a:extLst>
          </a:blip>
          <a:stretch>
            <a:fillRect/>
          </a:stretch>
        </p:blipFill>
        <p:spPr>
          <a:xfrm>
            <a:off x="11101088" y="110369"/>
            <a:ext cx="648000" cy="506057"/>
          </a:xfrm>
          <a:prstGeom prst="rect">
            <a:avLst/>
          </a:prstGeom>
        </p:spPr>
      </p:pic>
    </p:spTree>
    <p:extLst>
      <p:ext uri="{BB962C8B-B14F-4D97-AF65-F5344CB8AC3E}">
        <p14:creationId xmlns:p14="http://schemas.microsoft.com/office/powerpoint/2010/main" val="258401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96"/>
                                        </p:tgtEl>
                                        <p:attrNameLst>
                                          <p:attrName>style.visibility</p:attrName>
                                        </p:attrNameLst>
                                      </p:cBhvr>
                                      <p:to>
                                        <p:strVal val="visible"/>
                                      </p:to>
                                    </p:set>
                                    <p:animEffect transition="in" filter="fade">
                                      <p:cBhvr>
                                        <p:cTn id="14" dur="500"/>
                                        <p:tgtEl>
                                          <p:spTgt spid="9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fade">
                                      <p:cBhvr>
                                        <p:cTn id="17" dur="500"/>
                                        <p:tgtEl>
                                          <p:spTgt spid="48"/>
                                        </p:tgtEl>
                                      </p:cBhvr>
                                    </p:animEffect>
                                  </p:childTnLst>
                                </p:cTn>
                              </p:par>
                              <p:par>
                                <p:cTn id="18" presetID="10" presetClass="entr" presetSubtype="0"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98"/>
                                        </p:tgtEl>
                                        <p:attrNameLst>
                                          <p:attrName>style.visibility</p:attrName>
                                        </p:attrNameLst>
                                      </p:cBhvr>
                                      <p:to>
                                        <p:strVal val="visible"/>
                                      </p:to>
                                    </p:set>
                                    <p:animEffect transition="in" filter="fade">
                                      <p:cBhvr>
                                        <p:cTn id="24" dur="500"/>
                                        <p:tgtEl>
                                          <p:spTgt spid="9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1500"/>
                            </p:stCondLst>
                            <p:childTnLst>
                              <p:par>
                                <p:cTn id="32" presetID="10" presetClass="entr" presetSubtype="0" fill="hold" nodeType="afterEffect">
                                  <p:stCondLst>
                                    <p:cond delay="0"/>
                                  </p:stCondLst>
                                  <p:childTnLst>
                                    <p:set>
                                      <p:cBhvr>
                                        <p:cTn id="33" dur="1" fill="hold">
                                          <p:stCondLst>
                                            <p:cond delay="0"/>
                                          </p:stCondLst>
                                        </p:cTn>
                                        <p:tgtEl>
                                          <p:spTgt spid="99"/>
                                        </p:tgtEl>
                                        <p:attrNameLst>
                                          <p:attrName>style.visibility</p:attrName>
                                        </p:attrNameLst>
                                      </p:cBhvr>
                                      <p:to>
                                        <p:strVal val="visible"/>
                                      </p:to>
                                    </p:set>
                                    <p:animEffect transition="in" filter="fade">
                                      <p:cBhvr>
                                        <p:cTn id="34" dur="500"/>
                                        <p:tgtEl>
                                          <p:spTgt spid="9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fade">
                                      <p:cBhvr>
                                        <p:cTn id="37" dur="500"/>
                                        <p:tgtEl>
                                          <p:spTgt spid="49"/>
                                        </p:tgtEl>
                                      </p:cBhvr>
                                    </p:animEffect>
                                  </p:childTnLst>
                                </p:cTn>
                              </p:par>
                              <p:par>
                                <p:cTn id="38" presetID="10"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500"/>
                                        <p:tgtEl>
                                          <p:spTgt spid="10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fade">
                                      <p:cBhvr>
                                        <p:cTn id="47" dur="500"/>
                                        <p:tgtEl>
                                          <p:spTgt spid="54"/>
                                        </p:tgtEl>
                                      </p:cBhvr>
                                    </p:animEffect>
                                  </p:childTnLst>
                                </p:cTn>
                              </p:par>
                              <p:par>
                                <p:cTn id="48" presetID="10" presetClass="entr" presetSubtype="0" fill="hold" nodeType="with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101"/>
                                        </p:tgtEl>
                                        <p:attrNameLst>
                                          <p:attrName>style.visibility</p:attrName>
                                        </p:attrNameLst>
                                      </p:cBhvr>
                                      <p:to>
                                        <p:strVal val="visible"/>
                                      </p:to>
                                    </p:set>
                                    <p:animEffect transition="in" filter="fade">
                                      <p:cBhvr>
                                        <p:cTn id="54" dur="500"/>
                                        <p:tgtEl>
                                          <p:spTgt spid="10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fade">
                                      <p:cBhvr>
                                        <p:cTn id="57" dur="500"/>
                                        <p:tgtEl>
                                          <p:spTgt spid="50"/>
                                        </p:tgtEl>
                                      </p:cBhvr>
                                    </p:animEffect>
                                  </p:childTnLst>
                                </p:cTn>
                              </p:par>
                              <p:par>
                                <p:cTn id="58" presetID="10"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par>
                          <p:cTn id="61" fill="hold">
                            <p:stCondLst>
                              <p:cond delay="3000"/>
                            </p:stCondLst>
                            <p:childTnLst>
                              <p:par>
                                <p:cTn id="62" presetID="10" presetClass="entr" presetSubtype="0" fill="hold" nodeType="afterEffect">
                                  <p:stCondLst>
                                    <p:cond delay="0"/>
                                  </p:stCondLst>
                                  <p:childTnLst>
                                    <p:set>
                                      <p:cBhvr>
                                        <p:cTn id="63" dur="1" fill="hold">
                                          <p:stCondLst>
                                            <p:cond delay="0"/>
                                          </p:stCondLst>
                                        </p:cTn>
                                        <p:tgtEl>
                                          <p:spTgt spid="102"/>
                                        </p:tgtEl>
                                        <p:attrNameLst>
                                          <p:attrName>style.visibility</p:attrName>
                                        </p:attrNameLst>
                                      </p:cBhvr>
                                      <p:to>
                                        <p:strVal val="visible"/>
                                      </p:to>
                                    </p:set>
                                    <p:animEffect transition="in" filter="fade">
                                      <p:cBhvr>
                                        <p:cTn id="64" dur="500"/>
                                        <p:tgtEl>
                                          <p:spTgt spid="10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500"/>
                                        <p:tgtEl>
                                          <p:spTgt spid="55"/>
                                        </p:tgtEl>
                                      </p:cBhvr>
                                    </p:animEffect>
                                  </p:childTnLst>
                                </p:cTn>
                              </p:par>
                              <p:par>
                                <p:cTn id="68" presetID="10" presetClass="entr" presetSubtype="0" fill="hold" nodeType="with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fade">
                                      <p:cBhvr>
                                        <p:cTn id="70" dur="500"/>
                                        <p:tgtEl>
                                          <p:spTgt spid="6"/>
                                        </p:tgtEl>
                                      </p:cBhvr>
                                    </p:animEffect>
                                  </p:childTnLst>
                                </p:cTn>
                              </p:par>
                            </p:childTnLst>
                          </p:cTn>
                        </p:par>
                        <p:par>
                          <p:cTn id="71" fill="hold">
                            <p:stCondLst>
                              <p:cond delay="3500"/>
                            </p:stCondLst>
                            <p:childTnLst>
                              <p:par>
                                <p:cTn id="72" presetID="10" presetClass="entr" presetSubtype="0" fill="hold" nodeType="afterEffect">
                                  <p:stCondLst>
                                    <p:cond delay="0"/>
                                  </p:stCondLst>
                                  <p:childTnLst>
                                    <p:set>
                                      <p:cBhvr>
                                        <p:cTn id="73" dur="1" fill="hold">
                                          <p:stCondLst>
                                            <p:cond delay="0"/>
                                          </p:stCondLst>
                                        </p:cTn>
                                        <p:tgtEl>
                                          <p:spTgt spid="103"/>
                                        </p:tgtEl>
                                        <p:attrNameLst>
                                          <p:attrName>style.visibility</p:attrName>
                                        </p:attrNameLst>
                                      </p:cBhvr>
                                      <p:to>
                                        <p:strVal val="visible"/>
                                      </p:to>
                                    </p:set>
                                    <p:animEffect transition="in" filter="fade">
                                      <p:cBhvr>
                                        <p:cTn id="74" dur="500"/>
                                        <p:tgtEl>
                                          <p:spTgt spid="10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fade">
                                      <p:cBhvr>
                                        <p:cTn id="77" dur="500"/>
                                        <p:tgtEl>
                                          <p:spTgt spid="51"/>
                                        </p:tgtEl>
                                      </p:cBhvr>
                                    </p:animEffect>
                                  </p:childTnLst>
                                </p:cTn>
                              </p:par>
                              <p:par>
                                <p:cTn id="78" presetID="10" presetClass="entr" presetSubtype="0" fill="hold" nodeType="with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fade">
                                      <p:cBhvr>
                                        <p:cTn id="80" dur="500"/>
                                        <p:tgtEl>
                                          <p:spTgt spid="9"/>
                                        </p:tgtEl>
                                      </p:cBhvr>
                                    </p:animEffect>
                                  </p:childTnLst>
                                </p:cTn>
                              </p:par>
                            </p:childTnLst>
                          </p:cTn>
                        </p:par>
                        <p:par>
                          <p:cTn id="81" fill="hold">
                            <p:stCondLst>
                              <p:cond delay="4000"/>
                            </p:stCondLst>
                            <p:childTnLst>
                              <p:par>
                                <p:cTn id="82" presetID="10" presetClass="entr" presetSubtype="0" fill="hold" nodeType="afterEffect">
                                  <p:stCondLst>
                                    <p:cond delay="0"/>
                                  </p:stCondLst>
                                  <p:childTnLst>
                                    <p:set>
                                      <p:cBhvr>
                                        <p:cTn id="83" dur="1" fill="hold">
                                          <p:stCondLst>
                                            <p:cond delay="0"/>
                                          </p:stCondLst>
                                        </p:cTn>
                                        <p:tgtEl>
                                          <p:spTgt spid="104"/>
                                        </p:tgtEl>
                                        <p:attrNameLst>
                                          <p:attrName>style.visibility</p:attrName>
                                        </p:attrNameLst>
                                      </p:cBhvr>
                                      <p:to>
                                        <p:strVal val="visible"/>
                                      </p:to>
                                    </p:set>
                                    <p:animEffect transition="in" filter="fade">
                                      <p:cBhvr>
                                        <p:cTn id="84" dur="500"/>
                                        <p:tgtEl>
                                          <p:spTgt spid="10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fade">
                                      <p:cBhvr>
                                        <p:cTn id="87" dur="500"/>
                                        <p:tgtEl>
                                          <p:spTgt spid="56"/>
                                        </p:tgtEl>
                                      </p:cBhvr>
                                    </p:animEffect>
                                  </p:childTnLst>
                                </p:cTn>
                              </p:par>
                              <p:par>
                                <p:cTn id="88" presetID="10" presetClass="entr" presetSubtype="0" fill="hold" nodeType="withEffect">
                                  <p:stCondLst>
                                    <p:cond delay="0"/>
                                  </p:stCondLst>
                                  <p:childTnLst>
                                    <p:set>
                                      <p:cBhvr>
                                        <p:cTn id="89" dur="1" fill="hold">
                                          <p:stCondLst>
                                            <p:cond delay="0"/>
                                          </p:stCondLst>
                                        </p:cTn>
                                        <p:tgtEl>
                                          <p:spTgt spid="5"/>
                                        </p:tgtEl>
                                        <p:attrNameLst>
                                          <p:attrName>style.visibility</p:attrName>
                                        </p:attrNameLst>
                                      </p:cBhvr>
                                      <p:to>
                                        <p:strVal val="visible"/>
                                      </p:to>
                                    </p:set>
                                    <p:animEffect transition="in" filter="fade">
                                      <p:cBhvr>
                                        <p:cTn id="90" dur="500"/>
                                        <p:tgtEl>
                                          <p:spTgt spid="5"/>
                                        </p:tgtEl>
                                      </p:cBhvr>
                                    </p:animEffect>
                                  </p:childTnLst>
                                </p:cTn>
                              </p:par>
                            </p:childTnLst>
                          </p:cTn>
                        </p:par>
                        <p:par>
                          <p:cTn id="91" fill="hold">
                            <p:stCondLst>
                              <p:cond delay="4500"/>
                            </p:stCondLst>
                            <p:childTnLst>
                              <p:par>
                                <p:cTn id="92" presetID="10" presetClass="entr" presetSubtype="0" fill="hold" nodeType="afterEffect">
                                  <p:stCondLst>
                                    <p:cond delay="0"/>
                                  </p:stCondLst>
                                  <p:childTnLst>
                                    <p:set>
                                      <p:cBhvr>
                                        <p:cTn id="93" dur="1" fill="hold">
                                          <p:stCondLst>
                                            <p:cond delay="0"/>
                                          </p:stCondLst>
                                        </p:cTn>
                                        <p:tgtEl>
                                          <p:spTgt spid="105"/>
                                        </p:tgtEl>
                                        <p:attrNameLst>
                                          <p:attrName>style.visibility</p:attrName>
                                        </p:attrNameLst>
                                      </p:cBhvr>
                                      <p:to>
                                        <p:strVal val="visible"/>
                                      </p:to>
                                    </p:set>
                                    <p:animEffect transition="in" filter="fade">
                                      <p:cBhvr>
                                        <p:cTn id="94" dur="500"/>
                                        <p:tgtEl>
                                          <p:spTgt spid="10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52"/>
                                        </p:tgtEl>
                                        <p:attrNameLst>
                                          <p:attrName>style.visibility</p:attrName>
                                        </p:attrNameLst>
                                      </p:cBhvr>
                                      <p:to>
                                        <p:strVal val="visible"/>
                                      </p:to>
                                    </p:set>
                                    <p:animEffect transition="in" filter="fade">
                                      <p:cBhvr>
                                        <p:cTn id="97" dur="500"/>
                                        <p:tgtEl>
                                          <p:spTgt spid="52"/>
                                        </p:tgtEl>
                                      </p:cBhvr>
                                    </p:animEffect>
                                  </p:childTnLst>
                                </p:cTn>
                              </p:par>
                              <p:par>
                                <p:cTn id="98" presetID="10" presetClass="entr" presetSubtype="0" fill="hold" nodeType="with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fade">
                                      <p:cBhvr>
                                        <p:cTn id="100" dur="500"/>
                                        <p:tgtEl>
                                          <p:spTgt spid="8"/>
                                        </p:tgtEl>
                                      </p:cBhvr>
                                    </p:animEffect>
                                  </p:childTnLst>
                                </p:cTn>
                              </p:par>
                            </p:childTnLst>
                          </p:cTn>
                        </p:par>
                      </p:childTnLst>
                    </p:cTn>
                  </p:par>
                  <p:par>
                    <p:cTn id="101" fill="hold">
                      <p:stCondLst>
                        <p:cond delay="indefinite"/>
                      </p:stCondLst>
                      <p:childTnLst>
                        <p:par>
                          <p:cTn id="102" fill="hold">
                            <p:stCondLst>
                              <p:cond delay="0"/>
                            </p:stCondLst>
                            <p:childTnLst>
                              <p:par>
                                <p:cTn id="103" presetID="7" presetClass="emph" presetSubtype="2" fill="hold" nodeType="clickEffect">
                                  <p:stCondLst>
                                    <p:cond delay="0"/>
                                  </p:stCondLst>
                                  <p:childTnLst>
                                    <p:animClr clrSpc="rgb" dir="cw">
                                      <p:cBhvr>
                                        <p:cTn id="104" dur="1000" fill="hold"/>
                                        <p:tgtEl>
                                          <p:spTgt spid="12"/>
                                        </p:tgtEl>
                                        <p:attrNameLst>
                                          <p:attrName>stroke.color</p:attrName>
                                        </p:attrNameLst>
                                      </p:cBhvr>
                                      <p:to>
                                        <a:schemeClr val="accent1"/>
                                      </p:to>
                                    </p:animClr>
                                    <p:set>
                                      <p:cBhvr>
                                        <p:cTn id="105" dur="1000" fill="hold"/>
                                        <p:tgtEl>
                                          <p:spTgt spid="12"/>
                                        </p:tgtEl>
                                        <p:attrNameLst>
                                          <p:attrName>stroke.on</p:attrName>
                                        </p:attrNameLst>
                                      </p:cBhvr>
                                      <p:to>
                                        <p:strVal val="true"/>
                                      </p:to>
                                    </p:set>
                                  </p:childTnLst>
                                  <p:subTnLst>
                                    <p:animClr clrSpc="rgb" dir="cw">
                                      <p:cBhvr override="childStyle">
                                        <p:cTn dur="1" fill="hold" display="0" masterRel="nextClick" afterEffect="1"/>
                                        <p:tgtEl>
                                          <p:spTgt spid="12"/>
                                        </p:tgtEl>
                                        <p:attrNameLst>
                                          <p:attrName>ppt_c</p:attrName>
                                        </p:attrNameLst>
                                      </p:cBhvr>
                                      <p:to>
                                        <a:schemeClr val="bg2"/>
                                      </p:to>
                                    </p:animClr>
                                  </p:subTnLst>
                                </p:cTn>
                              </p:par>
                              <p:par>
                                <p:cTn id="106" presetID="1" presetClass="entr" presetSubtype="0" fill="hold" nodeType="withEffect">
                                  <p:stCondLst>
                                    <p:cond delay="0"/>
                                  </p:stCondLst>
                                  <p:childTnLst>
                                    <p:set>
                                      <p:cBhvr>
                                        <p:cTn id="107" dur="1" fill="hold">
                                          <p:stCondLst>
                                            <p:cond delay="0"/>
                                          </p:stCondLst>
                                        </p:cTn>
                                        <p:tgtEl>
                                          <p:spTgt spid="3"/>
                                        </p:tgtEl>
                                        <p:attrNameLst>
                                          <p:attrName>style.visibility</p:attrName>
                                        </p:attrNameLst>
                                      </p:cBhvr>
                                      <p:to>
                                        <p:strVal val="visible"/>
                                      </p:to>
                                    </p:set>
                                  </p:childTnLst>
                                </p:cTn>
                              </p:par>
                              <p:par>
                                <p:cTn id="108" presetID="7" presetClass="emph" presetSubtype="2" fill="hold" nodeType="withEffect">
                                  <p:stCondLst>
                                    <p:cond delay="0"/>
                                  </p:stCondLst>
                                  <p:childTnLst>
                                    <p:animClr clrSpc="rgb" dir="cw">
                                      <p:cBhvr>
                                        <p:cTn id="109" dur="1000" fill="hold"/>
                                        <p:tgtEl>
                                          <p:spTgt spid="7"/>
                                        </p:tgtEl>
                                        <p:attrNameLst>
                                          <p:attrName>stroke.color</p:attrName>
                                        </p:attrNameLst>
                                      </p:cBhvr>
                                      <p:to>
                                        <a:schemeClr val="accent1"/>
                                      </p:to>
                                    </p:animClr>
                                    <p:set>
                                      <p:cBhvr>
                                        <p:cTn id="110" dur="1000" fill="hold"/>
                                        <p:tgtEl>
                                          <p:spTgt spid="7"/>
                                        </p:tgtEl>
                                        <p:attrNameLst>
                                          <p:attrName>stroke.on</p:attrName>
                                        </p:attrNameLst>
                                      </p:cBhvr>
                                      <p:to>
                                        <p:strVal val="true"/>
                                      </p:to>
                                    </p:set>
                                  </p:childTnLst>
                                  <p:subTnLst>
                                    <p:animClr clrSpc="rgb" dir="cw">
                                      <p:cBhvr override="childStyle">
                                        <p:cTn dur="1" fill="hold" display="0" masterRel="nextClick" afterEffect="1"/>
                                        <p:tgtEl>
                                          <p:spTgt spid="7"/>
                                        </p:tgtEl>
                                        <p:attrNameLst>
                                          <p:attrName>ppt_c</p:attrName>
                                        </p:attrNameLst>
                                      </p:cBhvr>
                                      <p:to>
                                        <a:schemeClr val="bg2"/>
                                      </p:to>
                                    </p:animClr>
                                  </p:subTnLst>
                                </p:cTn>
                              </p:par>
                              <p:par>
                                <p:cTn id="111" presetID="7" presetClass="emph" presetSubtype="2" fill="hold" nodeType="withEffect">
                                  <p:stCondLst>
                                    <p:cond delay="0"/>
                                  </p:stCondLst>
                                  <p:childTnLst>
                                    <p:animClr clrSpc="rgb" dir="cw">
                                      <p:cBhvr>
                                        <p:cTn id="112" dur="1000" fill="hold"/>
                                        <p:tgtEl>
                                          <p:spTgt spid="11"/>
                                        </p:tgtEl>
                                        <p:attrNameLst>
                                          <p:attrName>stroke.color</p:attrName>
                                        </p:attrNameLst>
                                      </p:cBhvr>
                                      <p:to>
                                        <a:schemeClr val="bg2"/>
                                      </p:to>
                                    </p:animClr>
                                    <p:set>
                                      <p:cBhvr>
                                        <p:cTn id="113" dur="1000" fill="hold"/>
                                        <p:tgtEl>
                                          <p:spTgt spid="11"/>
                                        </p:tgtEl>
                                        <p:attrNameLst>
                                          <p:attrName>stroke.on</p:attrName>
                                        </p:attrNameLst>
                                      </p:cBhvr>
                                      <p:to>
                                        <p:strVal val="true"/>
                                      </p:to>
                                    </p:set>
                                  </p:childTnLst>
                                </p:cTn>
                              </p:par>
                              <p:par>
                                <p:cTn id="114" presetID="7" presetClass="emph" presetSubtype="2" fill="hold" nodeType="withEffect">
                                  <p:stCondLst>
                                    <p:cond delay="0"/>
                                  </p:stCondLst>
                                  <p:childTnLst>
                                    <p:animClr clrSpc="rgb" dir="cw">
                                      <p:cBhvr>
                                        <p:cTn id="115" dur="1000" fill="hold"/>
                                        <p:tgtEl>
                                          <p:spTgt spid="4"/>
                                        </p:tgtEl>
                                        <p:attrNameLst>
                                          <p:attrName>stroke.color</p:attrName>
                                        </p:attrNameLst>
                                      </p:cBhvr>
                                      <p:to>
                                        <a:schemeClr val="bg2"/>
                                      </p:to>
                                    </p:animClr>
                                    <p:set>
                                      <p:cBhvr>
                                        <p:cTn id="116" dur="1000" fill="hold"/>
                                        <p:tgtEl>
                                          <p:spTgt spid="4"/>
                                        </p:tgtEl>
                                        <p:attrNameLst>
                                          <p:attrName>stroke.on</p:attrName>
                                        </p:attrNameLst>
                                      </p:cBhvr>
                                      <p:to>
                                        <p:strVal val="true"/>
                                      </p:to>
                                    </p:set>
                                  </p:childTnLst>
                                </p:cTn>
                              </p:par>
                              <p:par>
                                <p:cTn id="117" presetID="7" presetClass="emph" presetSubtype="2" fill="hold" nodeType="withEffect">
                                  <p:stCondLst>
                                    <p:cond delay="0"/>
                                  </p:stCondLst>
                                  <p:childTnLst>
                                    <p:animClr clrSpc="rgb" dir="cw">
                                      <p:cBhvr>
                                        <p:cTn id="118" dur="1000" fill="hold"/>
                                        <p:tgtEl>
                                          <p:spTgt spid="10"/>
                                        </p:tgtEl>
                                        <p:attrNameLst>
                                          <p:attrName>stroke.color</p:attrName>
                                        </p:attrNameLst>
                                      </p:cBhvr>
                                      <p:to>
                                        <a:schemeClr val="bg2"/>
                                      </p:to>
                                    </p:animClr>
                                    <p:set>
                                      <p:cBhvr>
                                        <p:cTn id="119" dur="1000" fill="hold"/>
                                        <p:tgtEl>
                                          <p:spTgt spid="10"/>
                                        </p:tgtEl>
                                        <p:attrNameLst>
                                          <p:attrName>stroke.on</p:attrName>
                                        </p:attrNameLst>
                                      </p:cBhvr>
                                      <p:to>
                                        <p:strVal val="true"/>
                                      </p:to>
                                    </p:set>
                                  </p:childTnLst>
                                </p:cTn>
                              </p:par>
                              <p:par>
                                <p:cTn id="120" presetID="7" presetClass="emph" presetSubtype="2" fill="hold" nodeType="withEffect">
                                  <p:stCondLst>
                                    <p:cond delay="0"/>
                                  </p:stCondLst>
                                  <p:childTnLst>
                                    <p:animClr clrSpc="rgb" dir="cw">
                                      <p:cBhvr>
                                        <p:cTn id="121" dur="1000" fill="hold"/>
                                        <p:tgtEl>
                                          <p:spTgt spid="6"/>
                                        </p:tgtEl>
                                        <p:attrNameLst>
                                          <p:attrName>stroke.color</p:attrName>
                                        </p:attrNameLst>
                                      </p:cBhvr>
                                      <p:to>
                                        <a:schemeClr val="bg2"/>
                                      </p:to>
                                    </p:animClr>
                                    <p:set>
                                      <p:cBhvr>
                                        <p:cTn id="122" dur="1000" fill="hold"/>
                                        <p:tgtEl>
                                          <p:spTgt spid="6"/>
                                        </p:tgtEl>
                                        <p:attrNameLst>
                                          <p:attrName>stroke.on</p:attrName>
                                        </p:attrNameLst>
                                      </p:cBhvr>
                                      <p:to>
                                        <p:strVal val="true"/>
                                      </p:to>
                                    </p:set>
                                  </p:childTnLst>
                                </p:cTn>
                              </p:par>
                              <p:par>
                                <p:cTn id="123" presetID="7" presetClass="emph" presetSubtype="2" fill="hold" nodeType="withEffect">
                                  <p:stCondLst>
                                    <p:cond delay="0"/>
                                  </p:stCondLst>
                                  <p:childTnLst>
                                    <p:animClr clrSpc="rgb" dir="cw">
                                      <p:cBhvr>
                                        <p:cTn id="124" dur="1000" fill="hold"/>
                                        <p:tgtEl>
                                          <p:spTgt spid="9"/>
                                        </p:tgtEl>
                                        <p:attrNameLst>
                                          <p:attrName>stroke.color</p:attrName>
                                        </p:attrNameLst>
                                      </p:cBhvr>
                                      <p:to>
                                        <a:schemeClr val="bg2"/>
                                      </p:to>
                                    </p:animClr>
                                    <p:set>
                                      <p:cBhvr>
                                        <p:cTn id="125" dur="1000" fill="hold"/>
                                        <p:tgtEl>
                                          <p:spTgt spid="9"/>
                                        </p:tgtEl>
                                        <p:attrNameLst>
                                          <p:attrName>stroke.on</p:attrName>
                                        </p:attrNameLst>
                                      </p:cBhvr>
                                      <p:to>
                                        <p:strVal val="true"/>
                                      </p:to>
                                    </p:set>
                                  </p:childTnLst>
                                </p:cTn>
                              </p:par>
                              <p:par>
                                <p:cTn id="126" presetID="7" presetClass="emph" presetSubtype="2" fill="hold" nodeType="withEffect">
                                  <p:stCondLst>
                                    <p:cond delay="0"/>
                                  </p:stCondLst>
                                  <p:childTnLst>
                                    <p:animClr clrSpc="rgb" dir="cw">
                                      <p:cBhvr>
                                        <p:cTn id="127" dur="1000" fill="hold"/>
                                        <p:tgtEl>
                                          <p:spTgt spid="5"/>
                                        </p:tgtEl>
                                        <p:attrNameLst>
                                          <p:attrName>stroke.color</p:attrName>
                                        </p:attrNameLst>
                                      </p:cBhvr>
                                      <p:to>
                                        <a:schemeClr val="bg2"/>
                                      </p:to>
                                    </p:animClr>
                                    <p:set>
                                      <p:cBhvr>
                                        <p:cTn id="128" dur="1000" fill="hold"/>
                                        <p:tgtEl>
                                          <p:spTgt spid="5"/>
                                        </p:tgtEl>
                                        <p:attrNameLst>
                                          <p:attrName>stroke.on</p:attrName>
                                        </p:attrNameLst>
                                      </p:cBhvr>
                                      <p:to>
                                        <p:strVal val="true"/>
                                      </p:to>
                                    </p:set>
                                  </p:childTnLst>
                                </p:cTn>
                              </p:par>
                              <p:par>
                                <p:cTn id="129" presetID="7" presetClass="emph" presetSubtype="2" fill="hold" nodeType="withEffect">
                                  <p:stCondLst>
                                    <p:cond delay="0"/>
                                  </p:stCondLst>
                                  <p:childTnLst>
                                    <p:animClr clrSpc="rgb" dir="cw">
                                      <p:cBhvr>
                                        <p:cTn id="130" dur="1000" fill="hold"/>
                                        <p:tgtEl>
                                          <p:spTgt spid="8"/>
                                        </p:tgtEl>
                                        <p:attrNameLst>
                                          <p:attrName>stroke.color</p:attrName>
                                        </p:attrNameLst>
                                      </p:cBhvr>
                                      <p:to>
                                        <a:schemeClr val="bg2"/>
                                      </p:to>
                                    </p:animClr>
                                    <p:set>
                                      <p:cBhvr>
                                        <p:cTn id="131" dur="1000" fill="hold"/>
                                        <p:tgtEl>
                                          <p:spTgt spid="8"/>
                                        </p:tgtEl>
                                        <p:attrNameLst>
                                          <p:attrName>stroke.on</p:attrName>
                                        </p:attrNameLst>
                                      </p:cBhvr>
                                      <p:to>
                                        <p:strVal val="true"/>
                                      </p:to>
                                    </p:set>
                                  </p:childTnLst>
                                </p:cTn>
                              </p:par>
                              <p:par>
                                <p:cTn id="132" presetID="3" presetClass="emph" presetSubtype="2" fill="hold" grpId="1" nodeType="withEffect">
                                  <p:stCondLst>
                                    <p:cond delay="0"/>
                                  </p:stCondLst>
                                  <p:childTnLst>
                                    <p:animClr clrSpc="rgb" dir="cw">
                                      <p:cBhvr override="childStyle">
                                        <p:cTn id="133" dur="1000" fill="hold"/>
                                        <p:tgtEl>
                                          <p:spTgt spid="47"/>
                                        </p:tgtEl>
                                        <p:attrNameLst>
                                          <p:attrName>style.color</p:attrName>
                                        </p:attrNameLst>
                                      </p:cBhvr>
                                      <p:to>
                                        <a:schemeClr val="accent1"/>
                                      </p:to>
                                    </p:animClr>
                                  </p:childTnLst>
                                  <p:subTnLst>
                                    <p:animClr clrSpc="rgb" dir="cw">
                                      <p:cBhvr override="childStyle">
                                        <p:cTn dur="1" fill="hold" display="0" masterRel="nextClick" afterEffect="1"/>
                                        <p:tgtEl>
                                          <p:spTgt spid="47"/>
                                        </p:tgtEl>
                                        <p:attrNameLst>
                                          <p:attrName>ppt_c</p:attrName>
                                        </p:attrNameLst>
                                      </p:cBhvr>
                                      <p:to>
                                        <a:schemeClr val="bg2"/>
                                      </p:to>
                                    </p:animClr>
                                  </p:subTnLst>
                                </p:cTn>
                              </p:par>
                              <p:par>
                                <p:cTn id="134" presetID="3" presetClass="emph" presetSubtype="2" fill="hold" grpId="1" nodeType="withEffect">
                                  <p:stCondLst>
                                    <p:cond delay="0"/>
                                  </p:stCondLst>
                                  <p:childTnLst>
                                    <p:animClr clrSpc="rgb" dir="cw">
                                      <p:cBhvr override="childStyle">
                                        <p:cTn id="135" dur="1000" fill="hold"/>
                                        <p:tgtEl>
                                          <p:spTgt spid="48"/>
                                        </p:tgtEl>
                                        <p:attrNameLst>
                                          <p:attrName>style.color</p:attrName>
                                        </p:attrNameLst>
                                      </p:cBhvr>
                                      <p:to>
                                        <a:schemeClr val="accent1"/>
                                      </p:to>
                                    </p:animClr>
                                  </p:childTnLst>
                                  <p:subTnLst>
                                    <p:animClr clrSpc="rgb" dir="cw">
                                      <p:cBhvr override="childStyle">
                                        <p:cTn dur="1" fill="hold" display="0" masterRel="nextClick" afterEffect="1"/>
                                        <p:tgtEl>
                                          <p:spTgt spid="48"/>
                                        </p:tgtEl>
                                        <p:attrNameLst>
                                          <p:attrName>ppt_c</p:attrName>
                                        </p:attrNameLst>
                                      </p:cBhvr>
                                      <p:to>
                                        <a:schemeClr val="bg2"/>
                                      </p:to>
                                    </p:animClr>
                                  </p:subTnLst>
                                </p:cTn>
                              </p:par>
                              <p:par>
                                <p:cTn id="136" presetID="3" presetClass="emph" presetSubtype="2" fill="hold" grpId="1" nodeType="withEffect">
                                  <p:stCondLst>
                                    <p:cond delay="0"/>
                                  </p:stCondLst>
                                  <p:childTnLst>
                                    <p:animClr clrSpc="rgb" dir="cw">
                                      <p:cBhvr override="childStyle">
                                        <p:cTn id="137" dur="1000" fill="hold"/>
                                        <p:tgtEl>
                                          <p:spTgt spid="53"/>
                                        </p:tgtEl>
                                        <p:attrNameLst>
                                          <p:attrName>style.color</p:attrName>
                                        </p:attrNameLst>
                                      </p:cBhvr>
                                      <p:to>
                                        <a:schemeClr val="accent1"/>
                                      </p:to>
                                    </p:animClr>
                                  </p:childTnLst>
                                  <p:subTnLst>
                                    <p:animClr clrSpc="rgb" dir="cw">
                                      <p:cBhvr override="childStyle">
                                        <p:cTn dur="1" fill="hold" display="0" masterRel="nextClick" afterEffect="1"/>
                                        <p:tgtEl>
                                          <p:spTgt spid="53"/>
                                        </p:tgtEl>
                                        <p:attrNameLst>
                                          <p:attrName>ppt_c</p:attrName>
                                        </p:attrNameLst>
                                      </p:cBhvr>
                                      <p:to>
                                        <a:schemeClr val="bg2"/>
                                      </p:to>
                                    </p:animClr>
                                  </p:subTnLst>
                                </p:cTn>
                              </p:par>
                              <p:par>
                                <p:cTn id="138" presetID="10" presetClass="entr" presetSubtype="0" fill="hold" grpId="0" nodeType="withEffect">
                                  <p:stCondLst>
                                    <p:cond delay="0"/>
                                  </p:stCondLst>
                                  <p:childTnLst>
                                    <p:set>
                                      <p:cBhvr>
                                        <p:cTn id="139" dur="1" fill="hold">
                                          <p:stCondLst>
                                            <p:cond delay="0"/>
                                          </p:stCondLst>
                                        </p:cTn>
                                        <p:tgtEl>
                                          <p:spTgt spid="117"/>
                                        </p:tgtEl>
                                        <p:attrNameLst>
                                          <p:attrName>style.visibility</p:attrName>
                                        </p:attrNameLst>
                                      </p:cBhvr>
                                      <p:to>
                                        <p:strVal val="visible"/>
                                      </p:to>
                                    </p:set>
                                    <p:animEffect transition="in" filter="fade">
                                      <p:cBhvr>
                                        <p:cTn id="140" dur="500"/>
                                        <p:tgtEl>
                                          <p:spTgt spid="117"/>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19"/>
                                        </p:tgtEl>
                                        <p:attrNameLst>
                                          <p:attrName>style.visibility</p:attrName>
                                        </p:attrNameLst>
                                      </p:cBhvr>
                                      <p:to>
                                        <p:strVal val="visible"/>
                                      </p:to>
                                    </p:set>
                                    <p:animEffect transition="in" filter="fade">
                                      <p:cBhvr>
                                        <p:cTn id="143" dur="500"/>
                                        <p:tgtEl>
                                          <p:spTgt spid="11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118"/>
                                        </p:tgtEl>
                                        <p:attrNameLst>
                                          <p:attrName>style.visibility</p:attrName>
                                        </p:attrNameLst>
                                      </p:cBhvr>
                                      <p:to>
                                        <p:strVal val="visible"/>
                                      </p:to>
                                    </p:set>
                                    <p:animEffect transition="in" filter="fade">
                                      <p:cBhvr>
                                        <p:cTn id="146" dur="500"/>
                                        <p:tgtEl>
                                          <p:spTgt spid="118"/>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grpId="1" nodeType="clickEffect">
                                  <p:stCondLst>
                                    <p:cond delay="0"/>
                                  </p:stCondLst>
                                  <p:childTnLst>
                                    <p:animEffect transition="out" filter="fade">
                                      <p:cBhvr>
                                        <p:cTn id="150" dur="500"/>
                                        <p:tgtEl>
                                          <p:spTgt spid="117"/>
                                        </p:tgtEl>
                                      </p:cBhvr>
                                    </p:animEffect>
                                    <p:set>
                                      <p:cBhvr>
                                        <p:cTn id="151" dur="1" fill="hold">
                                          <p:stCondLst>
                                            <p:cond delay="499"/>
                                          </p:stCondLst>
                                        </p:cTn>
                                        <p:tgtEl>
                                          <p:spTgt spid="117"/>
                                        </p:tgtEl>
                                        <p:attrNameLst>
                                          <p:attrName>style.visibility</p:attrName>
                                        </p:attrNameLst>
                                      </p:cBhvr>
                                      <p:to>
                                        <p:strVal val="hidden"/>
                                      </p:to>
                                    </p:set>
                                  </p:childTnLst>
                                </p:cTn>
                              </p:par>
                              <p:par>
                                <p:cTn id="152" presetID="1" presetClass="entr" presetSubtype="0" fill="hold" nodeType="withEffect">
                                  <p:stCondLst>
                                    <p:cond delay="0"/>
                                  </p:stCondLst>
                                  <p:childTnLst>
                                    <p:set>
                                      <p:cBhvr>
                                        <p:cTn id="153" dur="1" fill="hold">
                                          <p:stCondLst>
                                            <p:cond delay="0"/>
                                          </p:stCondLst>
                                        </p:cTn>
                                        <p:tgtEl>
                                          <p:spTgt spid="14"/>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32"/>
                                        </p:tgtEl>
                                        <p:attrNameLst>
                                          <p:attrName>style.visibility</p:attrName>
                                        </p:attrNameLst>
                                      </p:cBhvr>
                                      <p:to>
                                        <p:strVal val="visible"/>
                                      </p:to>
                                    </p:set>
                                  </p:childTnLst>
                                </p:cTn>
                              </p:par>
                              <p:par>
                                <p:cTn id="156" presetID="10" presetClass="exit" presetSubtype="0" fill="hold" grpId="1" nodeType="withEffect">
                                  <p:stCondLst>
                                    <p:cond delay="0"/>
                                  </p:stCondLst>
                                  <p:childTnLst>
                                    <p:animEffect transition="out" filter="fade">
                                      <p:cBhvr>
                                        <p:cTn id="157" dur="500"/>
                                        <p:tgtEl>
                                          <p:spTgt spid="119"/>
                                        </p:tgtEl>
                                      </p:cBhvr>
                                    </p:animEffect>
                                    <p:set>
                                      <p:cBhvr>
                                        <p:cTn id="158" dur="1" fill="hold">
                                          <p:stCondLst>
                                            <p:cond delay="499"/>
                                          </p:stCondLst>
                                        </p:cTn>
                                        <p:tgtEl>
                                          <p:spTgt spid="119"/>
                                        </p:tgtEl>
                                        <p:attrNameLst>
                                          <p:attrName>style.visibility</p:attrName>
                                        </p:attrNameLst>
                                      </p:cBhvr>
                                      <p:to>
                                        <p:strVal val="hidden"/>
                                      </p:to>
                                    </p:set>
                                  </p:childTnLst>
                                </p:cTn>
                              </p:par>
                              <p:par>
                                <p:cTn id="159" presetID="10" presetClass="exit" presetSubtype="0" fill="hold" grpId="1" nodeType="withEffect">
                                  <p:stCondLst>
                                    <p:cond delay="0"/>
                                  </p:stCondLst>
                                  <p:childTnLst>
                                    <p:animEffect transition="out" filter="fade">
                                      <p:cBhvr>
                                        <p:cTn id="160" dur="500"/>
                                        <p:tgtEl>
                                          <p:spTgt spid="118"/>
                                        </p:tgtEl>
                                      </p:cBhvr>
                                    </p:animEffect>
                                    <p:set>
                                      <p:cBhvr>
                                        <p:cTn id="161" dur="1" fill="hold">
                                          <p:stCondLst>
                                            <p:cond delay="499"/>
                                          </p:stCondLst>
                                        </p:cTn>
                                        <p:tgtEl>
                                          <p:spTgt spid="118"/>
                                        </p:tgtEl>
                                        <p:attrNameLst>
                                          <p:attrName>style.visibility</p:attrName>
                                        </p:attrNameLst>
                                      </p:cBhvr>
                                      <p:to>
                                        <p:strVal val="hidden"/>
                                      </p:to>
                                    </p:set>
                                  </p:childTnLst>
                                </p:cTn>
                              </p:par>
                              <p:par>
                                <p:cTn id="162" presetID="10" presetClass="entr" presetSubtype="0" fill="hold" grpId="0" nodeType="withEffect">
                                  <p:stCondLst>
                                    <p:cond delay="0"/>
                                  </p:stCondLst>
                                  <p:childTnLst>
                                    <p:set>
                                      <p:cBhvr>
                                        <p:cTn id="163" dur="1" fill="hold">
                                          <p:stCondLst>
                                            <p:cond delay="0"/>
                                          </p:stCondLst>
                                        </p:cTn>
                                        <p:tgtEl>
                                          <p:spTgt spid="120"/>
                                        </p:tgtEl>
                                        <p:attrNameLst>
                                          <p:attrName>style.visibility</p:attrName>
                                        </p:attrNameLst>
                                      </p:cBhvr>
                                      <p:to>
                                        <p:strVal val="visible"/>
                                      </p:to>
                                    </p:set>
                                    <p:animEffect transition="in" filter="fade">
                                      <p:cBhvr>
                                        <p:cTn id="164" dur="500"/>
                                        <p:tgtEl>
                                          <p:spTgt spid="120"/>
                                        </p:tgtEl>
                                      </p:cBhvr>
                                    </p:animEffect>
                                  </p:childTnLst>
                                </p:cTn>
                              </p:par>
                              <p:par>
                                <p:cTn id="165" presetID="3" presetClass="emph" presetSubtype="2" fill="hold" grpId="1" nodeType="withEffect">
                                  <p:stCondLst>
                                    <p:cond delay="0"/>
                                  </p:stCondLst>
                                  <p:childTnLst>
                                    <p:animClr clrSpc="rgb" dir="cw">
                                      <p:cBhvr override="childStyle">
                                        <p:cTn id="166" dur="1000" fill="hold"/>
                                        <p:tgtEl>
                                          <p:spTgt spid="49"/>
                                        </p:tgtEl>
                                        <p:attrNameLst>
                                          <p:attrName>style.color</p:attrName>
                                        </p:attrNameLst>
                                      </p:cBhvr>
                                      <p:to>
                                        <a:schemeClr val="accent1"/>
                                      </p:to>
                                    </p:animClr>
                                  </p:childTnLst>
                                  <p:subTnLst>
                                    <p:animClr clrSpc="rgb" dir="cw">
                                      <p:cBhvr override="childStyle">
                                        <p:cTn dur="1" fill="hold" display="0" masterRel="nextClick" afterEffect="1"/>
                                        <p:tgtEl>
                                          <p:spTgt spid="49"/>
                                        </p:tgtEl>
                                        <p:attrNameLst>
                                          <p:attrName>ppt_c</p:attrName>
                                        </p:attrNameLst>
                                      </p:cBhvr>
                                      <p:to>
                                        <a:schemeClr val="bg2"/>
                                      </p:to>
                                    </p:animClr>
                                  </p:subTnLst>
                                </p:cTn>
                              </p:par>
                            </p:childTnLst>
                          </p:cTn>
                        </p:par>
                      </p:childTnLst>
                    </p:cTn>
                  </p:par>
                  <p:par>
                    <p:cTn id="167" fill="hold">
                      <p:stCondLst>
                        <p:cond delay="indefinite"/>
                      </p:stCondLst>
                      <p:childTnLst>
                        <p:par>
                          <p:cTn id="168" fill="hold">
                            <p:stCondLst>
                              <p:cond delay="0"/>
                            </p:stCondLst>
                            <p:childTnLst>
                              <p:par>
                                <p:cTn id="169" presetID="10" presetClass="exit" presetSubtype="0" fill="hold" grpId="1" nodeType="clickEffect">
                                  <p:stCondLst>
                                    <p:cond delay="0"/>
                                  </p:stCondLst>
                                  <p:childTnLst>
                                    <p:animEffect transition="out" filter="fade">
                                      <p:cBhvr>
                                        <p:cTn id="170" dur="500"/>
                                        <p:tgtEl>
                                          <p:spTgt spid="120"/>
                                        </p:tgtEl>
                                      </p:cBhvr>
                                    </p:animEffect>
                                    <p:set>
                                      <p:cBhvr>
                                        <p:cTn id="171" dur="1" fill="hold">
                                          <p:stCondLst>
                                            <p:cond delay="499"/>
                                          </p:stCondLst>
                                        </p:cTn>
                                        <p:tgtEl>
                                          <p:spTgt spid="120"/>
                                        </p:tgtEl>
                                        <p:attrNameLst>
                                          <p:attrName>style.visibility</p:attrName>
                                        </p:attrNameLst>
                                      </p:cBhvr>
                                      <p:to>
                                        <p:strVal val="hidden"/>
                                      </p:to>
                                    </p:set>
                                  </p:childTnLst>
                                </p:cTn>
                              </p:par>
                              <p:par>
                                <p:cTn id="172" presetID="1" presetClass="entr" presetSubtype="0" fill="hold" nodeType="withEffect">
                                  <p:stCondLst>
                                    <p:cond delay="0"/>
                                  </p:stCondLst>
                                  <p:childTnLst>
                                    <p:set>
                                      <p:cBhvr>
                                        <p:cTn id="173" dur="1" fill="hold">
                                          <p:stCondLst>
                                            <p:cond delay="0"/>
                                          </p:stCondLst>
                                        </p:cTn>
                                        <p:tgtEl>
                                          <p:spTgt spid="21"/>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106"/>
                                        </p:tgtEl>
                                        <p:attrNameLst>
                                          <p:attrName>style.visibility</p:attrName>
                                        </p:attrNameLst>
                                      </p:cBhvr>
                                      <p:to>
                                        <p:strVal val="visible"/>
                                      </p:to>
                                    </p:set>
                                  </p:childTnLst>
                                </p:cTn>
                              </p:par>
                              <p:par>
                                <p:cTn id="176" presetID="10" presetClass="entr" presetSubtype="0" fill="hold" grpId="0" nodeType="withEffect">
                                  <p:stCondLst>
                                    <p:cond delay="0"/>
                                  </p:stCondLst>
                                  <p:childTnLst>
                                    <p:set>
                                      <p:cBhvr>
                                        <p:cTn id="177" dur="1" fill="hold">
                                          <p:stCondLst>
                                            <p:cond delay="0"/>
                                          </p:stCondLst>
                                        </p:cTn>
                                        <p:tgtEl>
                                          <p:spTgt spid="123"/>
                                        </p:tgtEl>
                                        <p:attrNameLst>
                                          <p:attrName>style.visibility</p:attrName>
                                        </p:attrNameLst>
                                      </p:cBhvr>
                                      <p:to>
                                        <p:strVal val="visible"/>
                                      </p:to>
                                    </p:set>
                                    <p:animEffect transition="in" filter="fade">
                                      <p:cBhvr>
                                        <p:cTn id="178" dur="500"/>
                                        <p:tgtEl>
                                          <p:spTgt spid="123"/>
                                        </p:tgtEl>
                                      </p:cBhvr>
                                    </p:animEffect>
                                  </p:childTnLst>
                                </p:cTn>
                              </p:par>
                              <p:par>
                                <p:cTn id="179" presetID="3" presetClass="emph" presetSubtype="2" fill="hold" grpId="1" nodeType="withEffect">
                                  <p:stCondLst>
                                    <p:cond delay="0"/>
                                  </p:stCondLst>
                                  <p:childTnLst>
                                    <p:animClr clrSpc="rgb" dir="cw">
                                      <p:cBhvr override="childStyle">
                                        <p:cTn id="180" dur="1000" fill="hold"/>
                                        <p:tgtEl>
                                          <p:spTgt spid="54"/>
                                        </p:tgtEl>
                                        <p:attrNameLst>
                                          <p:attrName>style.color</p:attrName>
                                        </p:attrNameLst>
                                      </p:cBhvr>
                                      <p:to>
                                        <a:schemeClr val="accent1"/>
                                      </p:to>
                                    </p:animClr>
                                  </p:childTnLst>
                                  <p:subTnLst>
                                    <p:animClr clrSpc="rgb" dir="cw">
                                      <p:cBhvr override="childStyle">
                                        <p:cTn dur="1" fill="hold" display="0" masterRel="nextClick" afterEffect="1"/>
                                        <p:tgtEl>
                                          <p:spTgt spid="54"/>
                                        </p:tgtEl>
                                        <p:attrNameLst>
                                          <p:attrName>ppt_c</p:attrName>
                                        </p:attrNameLst>
                                      </p:cBhvr>
                                      <p:to>
                                        <a:schemeClr val="bg2"/>
                                      </p:to>
                                    </p:animClr>
                                  </p:subTnLst>
                                </p:cTn>
                              </p:par>
                            </p:childTnLst>
                          </p:cTn>
                        </p:par>
                      </p:childTnLst>
                    </p:cTn>
                  </p:par>
                  <p:par>
                    <p:cTn id="181" fill="hold">
                      <p:stCondLst>
                        <p:cond delay="indefinite"/>
                      </p:stCondLst>
                      <p:childTnLst>
                        <p:par>
                          <p:cTn id="182" fill="hold">
                            <p:stCondLst>
                              <p:cond delay="0"/>
                            </p:stCondLst>
                            <p:childTnLst>
                              <p:par>
                                <p:cTn id="183" presetID="10" presetClass="exit" presetSubtype="0" fill="hold" grpId="1" nodeType="clickEffect">
                                  <p:stCondLst>
                                    <p:cond delay="0"/>
                                  </p:stCondLst>
                                  <p:childTnLst>
                                    <p:animEffect transition="out" filter="fade">
                                      <p:cBhvr>
                                        <p:cTn id="184" dur="500"/>
                                        <p:tgtEl>
                                          <p:spTgt spid="123"/>
                                        </p:tgtEl>
                                      </p:cBhvr>
                                    </p:animEffect>
                                    <p:set>
                                      <p:cBhvr>
                                        <p:cTn id="185" dur="1" fill="hold">
                                          <p:stCondLst>
                                            <p:cond delay="499"/>
                                          </p:stCondLst>
                                        </p:cTn>
                                        <p:tgtEl>
                                          <p:spTgt spid="123"/>
                                        </p:tgtEl>
                                        <p:attrNameLst>
                                          <p:attrName>style.visibility</p:attrName>
                                        </p:attrNameLst>
                                      </p:cBhvr>
                                      <p:to>
                                        <p:strVal val="hidden"/>
                                      </p:to>
                                    </p:set>
                                  </p:childTnLst>
                                </p:cTn>
                              </p:par>
                              <p:par>
                                <p:cTn id="186" presetID="1" presetClass="entr" presetSubtype="0" fill="hold" nodeType="withEffect">
                                  <p:stCondLst>
                                    <p:cond delay="0"/>
                                  </p:stCondLst>
                                  <p:childTnLst>
                                    <p:set>
                                      <p:cBhvr>
                                        <p:cTn id="187" dur="1" fill="hold">
                                          <p:stCondLst>
                                            <p:cond delay="0"/>
                                          </p:stCondLst>
                                        </p:cTn>
                                        <p:tgtEl>
                                          <p:spTgt spid="23"/>
                                        </p:tgtEl>
                                        <p:attrNameLst>
                                          <p:attrName>style.visibility</p:attrName>
                                        </p:attrNameLst>
                                      </p:cBhvr>
                                      <p:to>
                                        <p:strVal val="visible"/>
                                      </p:to>
                                    </p:set>
                                  </p:childTnLst>
                                </p:cTn>
                              </p:par>
                              <p:par>
                                <p:cTn id="188" presetID="1" presetClass="entr" presetSubtype="0" fill="hold" grpId="0" nodeType="withEffect">
                                  <p:stCondLst>
                                    <p:cond delay="0"/>
                                  </p:stCondLst>
                                  <p:childTnLst>
                                    <p:set>
                                      <p:cBhvr>
                                        <p:cTn id="189" dur="1" fill="hold">
                                          <p:stCondLst>
                                            <p:cond delay="0"/>
                                          </p:stCondLst>
                                        </p:cTn>
                                        <p:tgtEl>
                                          <p:spTgt spid="132"/>
                                        </p:tgtEl>
                                        <p:attrNameLst>
                                          <p:attrName>style.visibility</p:attrName>
                                        </p:attrNameLst>
                                      </p:cBhvr>
                                      <p:to>
                                        <p:strVal val="visible"/>
                                      </p:to>
                                    </p:set>
                                  </p:childTnLst>
                                </p:cTn>
                              </p:par>
                              <p:par>
                                <p:cTn id="190" presetID="3" presetClass="emph" presetSubtype="2" fill="hold" grpId="1" nodeType="withEffect">
                                  <p:stCondLst>
                                    <p:cond delay="0"/>
                                  </p:stCondLst>
                                  <p:childTnLst>
                                    <p:animClr clrSpc="rgb" dir="cw">
                                      <p:cBhvr override="childStyle">
                                        <p:cTn id="191" dur="1000" fill="hold"/>
                                        <p:tgtEl>
                                          <p:spTgt spid="50"/>
                                        </p:tgtEl>
                                        <p:attrNameLst>
                                          <p:attrName>style.color</p:attrName>
                                        </p:attrNameLst>
                                      </p:cBhvr>
                                      <p:to>
                                        <a:schemeClr val="accent1"/>
                                      </p:to>
                                    </p:animClr>
                                  </p:childTnLst>
                                  <p:subTnLst>
                                    <p:animClr clrSpc="rgb" dir="cw">
                                      <p:cBhvr override="childStyle">
                                        <p:cTn dur="1" fill="hold" display="0" masterRel="nextClick" afterEffect="1"/>
                                        <p:tgtEl>
                                          <p:spTgt spid="50"/>
                                        </p:tgtEl>
                                        <p:attrNameLst>
                                          <p:attrName>ppt_c</p:attrName>
                                        </p:attrNameLst>
                                      </p:cBhvr>
                                      <p:to>
                                        <a:schemeClr val="bg2"/>
                                      </p:to>
                                    </p:animClr>
                                  </p:subTnLst>
                                </p:cTn>
                              </p:par>
                              <p:par>
                                <p:cTn id="192" presetID="10" presetClass="entr" presetSubtype="0" fill="hold" grpId="0" nodeType="withEffect">
                                  <p:stCondLst>
                                    <p:cond delay="0"/>
                                  </p:stCondLst>
                                  <p:childTnLst>
                                    <p:set>
                                      <p:cBhvr>
                                        <p:cTn id="193" dur="1" fill="hold">
                                          <p:stCondLst>
                                            <p:cond delay="0"/>
                                          </p:stCondLst>
                                        </p:cTn>
                                        <p:tgtEl>
                                          <p:spTgt spid="125"/>
                                        </p:tgtEl>
                                        <p:attrNameLst>
                                          <p:attrName>style.visibility</p:attrName>
                                        </p:attrNameLst>
                                      </p:cBhvr>
                                      <p:to>
                                        <p:strVal val="visible"/>
                                      </p:to>
                                    </p:set>
                                    <p:animEffect transition="in" filter="fade">
                                      <p:cBhvr>
                                        <p:cTn id="194" dur="500"/>
                                        <p:tgtEl>
                                          <p:spTgt spid="125"/>
                                        </p:tgtEl>
                                      </p:cBhvr>
                                    </p:animEffect>
                                  </p:childTnLst>
                                </p:cTn>
                              </p:par>
                            </p:childTnLst>
                          </p:cTn>
                        </p:par>
                      </p:childTnLst>
                    </p:cTn>
                  </p:par>
                  <p:par>
                    <p:cTn id="195" fill="hold">
                      <p:stCondLst>
                        <p:cond delay="indefinite"/>
                      </p:stCondLst>
                      <p:childTnLst>
                        <p:par>
                          <p:cTn id="196" fill="hold">
                            <p:stCondLst>
                              <p:cond delay="0"/>
                            </p:stCondLst>
                            <p:childTnLst>
                              <p:par>
                                <p:cTn id="197" presetID="10" presetClass="exit" presetSubtype="0" fill="hold" grpId="1" nodeType="clickEffect">
                                  <p:stCondLst>
                                    <p:cond delay="0"/>
                                  </p:stCondLst>
                                  <p:childTnLst>
                                    <p:animEffect transition="out" filter="fade">
                                      <p:cBhvr>
                                        <p:cTn id="198" dur="500"/>
                                        <p:tgtEl>
                                          <p:spTgt spid="125"/>
                                        </p:tgtEl>
                                      </p:cBhvr>
                                    </p:animEffect>
                                    <p:set>
                                      <p:cBhvr>
                                        <p:cTn id="199" dur="1" fill="hold">
                                          <p:stCondLst>
                                            <p:cond delay="499"/>
                                          </p:stCondLst>
                                        </p:cTn>
                                        <p:tgtEl>
                                          <p:spTgt spid="125"/>
                                        </p:tgtEl>
                                        <p:attrNameLst>
                                          <p:attrName>style.visibility</p:attrName>
                                        </p:attrNameLst>
                                      </p:cBhvr>
                                      <p:to>
                                        <p:strVal val="hidden"/>
                                      </p:to>
                                    </p:set>
                                  </p:childTnLst>
                                </p:cTn>
                              </p:par>
                              <p:par>
                                <p:cTn id="200" presetID="1" presetClass="entr" presetSubtype="0" fill="hold" nodeType="withEffect">
                                  <p:stCondLst>
                                    <p:cond delay="0"/>
                                  </p:stCondLst>
                                  <p:childTnLst>
                                    <p:set>
                                      <p:cBhvr>
                                        <p:cTn id="201" dur="1" fill="hold">
                                          <p:stCondLst>
                                            <p:cond delay="0"/>
                                          </p:stCondLst>
                                        </p:cTn>
                                        <p:tgtEl>
                                          <p:spTgt spid="26"/>
                                        </p:tgtEl>
                                        <p:attrNameLst>
                                          <p:attrName>style.visibility</p:attrName>
                                        </p:attrNameLst>
                                      </p:cBhvr>
                                      <p:to>
                                        <p:strVal val="visible"/>
                                      </p:to>
                                    </p:set>
                                  </p:childTnLst>
                                </p:cTn>
                              </p:par>
                              <p:par>
                                <p:cTn id="202" presetID="1" presetClass="entr" presetSubtype="0" fill="hold" grpId="0" nodeType="withEffect">
                                  <p:stCondLst>
                                    <p:cond delay="0"/>
                                  </p:stCondLst>
                                  <p:childTnLst>
                                    <p:set>
                                      <p:cBhvr>
                                        <p:cTn id="203" dur="1" fill="hold">
                                          <p:stCondLst>
                                            <p:cond delay="0"/>
                                          </p:stCondLst>
                                        </p:cTn>
                                        <p:tgtEl>
                                          <p:spTgt spid="133"/>
                                        </p:tgtEl>
                                        <p:attrNameLst>
                                          <p:attrName>style.visibility</p:attrName>
                                        </p:attrNameLst>
                                      </p:cBhvr>
                                      <p:to>
                                        <p:strVal val="visible"/>
                                      </p:to>
                                    </p:set>
                                  </p:childTnLst>
                                </p:cTn>
                              </p:par>
                              <p:par>
                                <p:cTn id="204" presetID="7" presetClass="emph" presetSubtype="2" fill="hold" nodeType="withEffect">
                                  <p:stCondLst>
                                    <p:cond delay="0"/>
                                  </p:stCondLst>
                                  <p:childTnLst>
                                    <p:animClr clrSpc="rgb" dir="cw">
                                      <p:cBhvr>
                                        <p:cTn id="205" dur="1000" fill="hold"/>
                                        <p:tgtEl>
                                          <p:spTgt spid="9"/>
                                        </p:tgtEl>
                                        <p:attrNameLst>
                                          <p:attrName>stroke.color</p:attrName>
                                        </p:attrNameLst>
                                      </p:cBhvr>
                                      <p:to>
                                        <a:schemeClr val="accent1"/>
                                      </p:to>
                                    </p:animClr>
                                    <p:set>
                                      <p:cBhvr>
                                        <p:cTn id="206" dur="1000" fill="hold"/>
                                        <p:tgtEl>
                                          <p:spTgt spid="9"/>
                                        </p:tgtEl>
                                        <p:attrNameLst>
                                          <p:attrName>stroke.on</p:attrName>
                                        </p:attrNameLst>
                                      </p:cBhvr>
                                      <p:to>
                                        <p:strVal val="true"/>
                                      </p:to>
                                    </p:set>
                                  </p:childTnLst>
                                  <p:subTnLst>
                                    <p:animClr clrSpc="rgb" dir="cw">
                                      <p:cBhvr override="childStyle">
                                        <p:cTn dur="1" fill="hold" display="0" masterRel="nextClick" afterEffect="1"/>
                                        <p:tgtEl>
                                          <p:spTgt spid="9"/>
                                        </p:tgtEl>
                                        <p:attrNameLst>
                                          <p:attrName>ppt_c</p:attrName>
                                        </p:attrNameLst>
                                      </p:cBhvr>
                                      <p:to>
                                        <a:schemeClr val="bg2"/>
                                      </p:to>
                                    </p:animClr>
                                  </p:subTnLst>
                                </p:cTn>
                              </p:par>
                              <p:par>
                                <p:cTn id="207" presetID="7" presetClass="emph" presetSubtype="2" fill="hold" nodeType="withEffect">
                                  <p:stCondLst>
                                    <p:cond delay="0"/>
                                  </p:stCondLst>
                                  <p:childTnLst>
                                    <p:animClr clrSpc="rgb" dir="cw">
                                      <p:cBhvr>
                                        <p:cTn id="208" dur="1000" fill="hold"/>
                                        <p:tgtEl>
                                          <p:spTgt spid="5"/>
                                        </p:tgtEl>
                                        <p:attrNameLst>
                                          <p:attrName>stroke.color</p:attrName>
                                        </p:attrNameLst>
                                      </p:cBhvr>
                                      <p:to>
                                        <a:schemeClr val="accent1"/>
                                      </p:to>
                                    </p:animClr>
                                    <p:set>
                                      <p:cBhvr>
                                        <p:cTn id="209" dur="1000" fill="hold"/>
                                        <p:tgtEl>
                                          <p:spTgt spid="5"/>
                                        </p:tgtEl>
                                        <p:attrNameLst>
                                          <p:attrName>stroke.on</p:attrName>
                                        </p:attrNameLst>
                                      </p:cBhvr>
                                      <p:to>
                                        <p:strVal val="true"/>
                                      </p:to>
                                    </p:set>
                                  </p:childTnLst>
                                  <p:subTnLst>
                                    <p:animClr clrSpc="rgb" dir="cw">
                                      <p:cBhvr override="childStyle">
                                        <p:cTn dur="1" fill="hold" display="0" masterRel="nextClick" afterEffect="1"/>
                                        <p:tgtEl>
                                          <p:spTgt spid="5"/>
                                        </p:tgtEl>
                                        <p:attrNameLst>
                                          <p:attrName>ppt_c</p:attrName>
                                        </p:attrNameLst>
                                      </p:cBhvr>
                                      <p:to>
                                        <a:schemeClr val="bg2"/>
                                      </p:to>
                                    </p:animClr>
                                  </p:subTnLst>
                                </p:cTn>
                              </p:par>
                              <p:par>
                                <p:cTn id="210" presetID="7" presetClass="emph" presetSubtype="2" fill="hold" nodeType="withEffect">
                                  <p:stCondLst>
                                    <p:cond delay="0"/>
                                  </p:stCondLst>
                                  <p:childTnLst>
                                    <p:animClr clrSpc="rgb" dir="cw">
                                      <p:cBhvr>
                                        <p:cTn id="211" dur="1000" fill="hold"/>
                                        <p:tgtEl>
                                          <p:spTgt spid="8"/>
                                        </p:tgtEl>
                                        <p:attrNameLst>
                                          <p:attrName>stroke.color</p:attrName>
                                        </p:attrNameLst>
                                      </p:cBhvr>
                                      <p:to>
                                        <a:schemeClr val="accent1"/>
                                      </p:to>
                                    </p:animClr>
                                    <p:set>
                                      <p:cBhvr>
                                        <p:cTn id="212" dur="1000" fill="hold"/>
                                        <p:tgtEl>
                                          <p:spTgt spid="8"/>
                                        </p:tgtEl>
                                        <p:attrNameLst>
                                          <p:attrName>stroke.on</p:attrName>
                                        </p:attrNameLst>
                                      </p:cBhvr>
                                      <p:to>
                                        <p:strVal val="true"/>
                                      </p:to>
                                    </p:set>
                                  </p:childTnLst>
                                  <p:subTnLst>
                                    <p:animClr clrSpc="rgb" dir="cw">
                                      <p:cBhvr override="childStyle">
                                        <p:cTn dur="1" fill="hold" display="0" masterRel="nextClick" afterEffect="1"/>
                                        <p:tgtEl>
                                          <p:spTgt spid="8"/>
                                        </p:tgtEl>
                                        <p:attrNameLst>
                                          <p:attrName>ppt_c</p:attrName>
                                        </p:attrNameLst>
                                      </p:cBhvr>
                                      <p:to>
                                        <a:schemeClr val="bg2"/>
                                      </p:to>
                                    </p:animClr>
                                  </p:subTnLst>
                                </p:cTn>
                              </p:par>
                              <p:par>
                                <p:cTn id="213" presetID="10" presetClass="entr" presetSubtype="0" fill="hold" grpId="0" nodeType="withEffect">
                                  <p:stCondLst>
                                    <p:cond delay="0"/>
                                  </p:stCondLst>
                                  <p:childTnLst>
                                    <p:set>
                                      <p:cBhvr>
                                        <p:cTn id="214" dur="1" fill="hold">
                                          <p:stCondLst>
                                            <p:cond delay="0"/>
                                          </p:stCondLst>
                                        </p:cTn>
                                        <p:tgtEl>
                                          <p:spTgt spid="127"/>
                                        </p:tgtEl>
                                        <p:attrNameLst>
                                          <p:attrName>style.visibility</p:attrName>
                                        </p:attrNameLst>
                                      </p:cBhvr>
                                      <p:to>
                                        <p:strVal val="visible"/>
                                      </p:to>
                                    </p:set>
                                    <p:animEffect transition="in" filter="fade">
                                      <p:cBhvr>
                                        <p:cTn id="215" dur="500"/>
                                        <p:tgtEl>
                                          <p:spTgt spid="127"/>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128"/>
                                        </p:tgtEl>
                                        <p:attrNameLst>
                                          <p:attrName>style.visibility</p:attrName>
                                        </p:attrNameLst>
                                      </p:cBhvr>
                                      <p:to>
                                        <p:strVal val="visible"/>
                                      </p:to>
                                    </p:set>
                                    <p:animEffect transition="in" filter="fade">
                                      <p:cBhvr>
                                        <p:cTn id="218" dur="500"/>
                                        <p:tgtEl>
                                          <p:spTgt spid="128"/>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129"/>
                                        </p:tgtEl>
                                        <p:attrNameLst>
                                          <p:attrName>style.visibility</p:attrName>
                                        </p:attrNameLst>
                                      </p:cBhvr>
                                      <p:to>
                                        <p:strVal val="visible"/>
                                      </p:to>
                                    </p:set>
                                    <p:animEffect transition="in" filter="fade">
                                      <p:cBhvr>
                                        <p:cTn id="221" dur="500"/>
                                        <p:tgtEl>
                                          <p:spTgt spid="129"/>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130"/>
                                        </p:tgtEl>
                                        <p:attrNameLst>
                                          <p:attrName>style.visibility</p:attrName>
                                        </p:attrNameLst>
                                      </p:cBhvr>
                                      <p:to>
                                        <p:strVal val="visible"/>
                                      </p:to>
                                    </p:set>
                                    <p:animEffect transition="in" filter="fade">
                                      <p:cBhvr>
                                        <p:cTn id="224" dur="500"/>
                                        <p:tgtEl>
                                          <p:spTgt spid="130"/>
                                        </p:tgtEl>
                                      </p:cBhvr>
                                    </p:animEffect>
                                  </p:childTnLst>
                                </p:cTn>
                              </p:par>
                              <p:par>
                                <p:cTn id="225" presetID="3" presetClass="emph" presetSubtype="2" fill="hold" grpId="1" nodeType="withEffect">
                                  <p:stCondLst>
                                    <p:cond delay="0"/>
                                  </p:stCondLst>
                                  <p:childTnLst>
                                    <p:animClr clrSpc="rgb" dir="cw">
                                      <p:cBhvr override="childStyle">
                                        <p:cTn id="226" dur="1000" fill="hold"/>
                                        <p:tgtEl>
                                          <p:spTgt spid="55"/>
                                        </p:tgtEl>
                                        <p:attrNameLst>
                                          <p:attrName>style.color</p:attrName>
                                        </p:attrNameLst>
                                      </p:cBhvr>
                                      <p:to>
                                        <a:schemeClr val="accent1"/>
                                      </p:to>
                                    </p:animClr>
                                  </p:childTnLst>
                                  <p:subTnLst>
                                    <p:animClr clrSpc="rgb" dir="cw">
                                      <p:cBhvr override="childStyle">
                                        <p:cTn dur="1" fill="hold" display="0" masterRel="nextClick" afterEffect="1"/>
                                        <p:tgtEl>
                                          <p:spTgt spid="55"/>
                                        </p:tgtEl>
                                        <p:attrNameLst>
                                          <p:attrName>ppt_c</p:attrName>
                                        </p:attrNameLst>
                                      </p:cBhvr>
                                      <p:to>
                                        <a:schemeClr val="bg2"/>
                                      </p:to>
                                    </p:animClr>
                                  </p:subTnLst>
                                </p:cTn>
                              </p:par>
                              <p:par>
                                <p:cTn id="227" presetID="3" presetClass="emph" presetSubtype="2" fill="hold" grpId="1" nodeType="withEffect">
                                  <p:stCondLst>
                                    <p:cond delay="0"/>
                                  </p:stCondLst>
                                  <p:childTnLst>
                                    <p:animClr clrSpc="rgb" dir="cw">
                                      <p:cBhvr override="childStyle">
                                        <p:cTn id="228" dur="1000" fill="hold"/>
                                        <p:tgtEl>
                                          <p:spTgt spid="51"/>
                                        </p:tgtEl>
                                        <p:attrNameLst>
                                          <p:attrName>style.color</p:attrName>
                                        </p:attrNameLst>
                                      </p:cBhvr>
                                      <p:to>
                                        <a:schemeClr val="accent1"/>
                                      </p:to>
                                    </p:animClr>
                                  </p:childTnLst>
                                  <p:subTnLst>
                                    <p:animClr clrSpc="rgb" dir="cw">
                                      <p:cBhvr override="childStyle">
                                        <p:cTn dur="1" fill="hold" display="0" masterRel="nextClick" afterEffect="1"/>
                                        <p:tgtEl>
                                          <p:spTgt spid="51"/>
                                        </p:tgtEl>
                                        <p:attrNameLst>
                                          <p:attrName>ppt_c</p:attrName>
                                        </p:attrNameLst>
                                      </p:cBhvr>
                                      <p:to>
                                        <a:schemeClr val="bg2"/>
                                      </p:to>
                                    </p:animClr>
                                  </p:subTnLst>
                                </p:cTn>
                              </p:par>
                              <p:par>
                                <p:cTn id="229" presetID="3" presetClass="emph" presetSubtype="2" fill="hold" grpId="1" nodeType="withEffect">
                                  <p:stCondLst>
                                    <p:cond delay="0"/>
                                  </p:stCondLst>
                                  <p:childTnLst>
                                    <p:animClr clrSpc="rgb" dir="cw">
                                      <p:cBhvr override="childStyle">
                                        <p:cTn id="230" dur="1000" fill="hold"/>
                                        <p:tgtEl>
                                          <p:spTgt spid="56"/>
                                        </p:tgtEl>
                                        <p:attrNameLst>
                                          <p:attrName>style.color</p:attrName>
                                        </p:attrNameLst>
                                      </p:cBhvr>
                                      <p:to>
                                        <a:schemeClr val="accent1"/>
                                      </p:to>
                                    </p:animClr>
                                  </p:childTnLst>
                                  <p:subTnLst>
                                    <p:animClr clrSpc="rgb" dir="cw">
                                      <p:cBhvr override="childStyle">
                                        <p:cTn dur="1" fill="hold" display="0" masterRel="nextClick" afterEffect="1"/>
                                        <p:tgtEl>
                                          <p:spTgt spid="56"/>
                                        </p:tgtEl>
                                        <p:attrNameLst>
                                          <p:attrName>ppt_c</p:attrName>
                                        </p:attrNameLst>
                                      </p:cBhvr>
                                      <p:to>
                                        <a:schemeClr val="bg2"/>
                                      </p:to>
                                    </p:animClr>
                                  </p:subTnLst>
                                </p:cTn>
                              </p:par>
                              <p:par>
                                <p:cTn id="231" presetID="3" presetClass="emph" presetSubtype="2" fill="hold" grpId="1" nodeType="withEffect">
                                  <p:stCondLst>
                                    <p:cond delay="0"/>
                                  </p:stCondLst>
                                  <p:childTnLst>
                                    <p:animClr clrSpc="rgb" dir="cw">
                                      <p:cBhvr override="childStyle">
                                        <p:cTn id="232" dur="1000" fill="hold"/>
                                        <p:tgtEl>
                                          <p:spTgt spid="52"/>
                                        </p:tgtEl>
                                        <p:attrNameLst>
                                          <p:attrName>style.color</p:attrName>
                                        </p:attrNameLst>
                                      </p:cBhvr>
                                      <p:to>
                                        <a:schemeClr val="accent1"/>
                                      </p:to>
                                    </p:animClr>
                                  </p:childTnLst>
                                  <p:subTnLst>
                                    <p:animClr clrSpc="rgb" dir="cw">
                                      <p:cBhvr override="childStyle">
                                        <p:cTn dur="1" fill="hold" display="0" masterRel="nextClick" afterEffect="1"/>
                                        <p:tgtEl>
                                          <p:spTgt spid="52"/>
                                        </p:tgtEl>
                                        <p:attrNameLst>
                                          <p:attrName>ppt_c</p:attrName>
                                        </p:attrNameLst>
                                      </p:cBhvr>
                                      <p:to>
                                        <a:schemeClr val="bg2"/>
                                      </p:to>
                                    </p:animClr>
                                  </p:subTnLst>
                                </p:cTn>
                              </p:par>
                            </p:childTnLst>
                          </p:cTn>
                        </p:par>
                      </p:childTnLst>
                    </p:cTn>
                  </p:par>
                  <p:par>
                    <p:cTn id="233" fill="hold">
                      <p:stCondLst>
                        <p:cond delay="indefinite"/>
                      </p:stCondLst>
                      <p:childTnLst>
                        <p:par>
                          <p:cTn id="234" fill="hold">
                            <p:stCondLst>
                              <p:cond delay="0"/>
                            </p:stCondLst>
                            <p:childTnLst>
                              <p:par>
                                <p:cTn id="235" presetID="10" presetClass="exit" presetSubtype="0" fill="hold" grpId="1" nodeType="clickEffect">
                                  <p:stCondLst>
                                    <p:cond delay="0"/>
                                  </p:stCondLst>
                                  <p:childTnLst>
                                    <p:animEffect transition="out" filter="fade">
                                      <p:cBhvr>
                                        <p:cTn id="236" dur="500"/>
                                        <p:tgtEl>
                                          <p:spTgt spid="128"/>
                                        </p:tgtEl>
                                      </p:cBhvr>
                                    </p:animEffect>
                                    <p:set>
                                      <p:cBhvr>
                                        <p:cTn id="237" dur="1" fill="hold">
                                          <p:stCondLst>
                                            <p:cond delay="499"/>
                                          </p:stCondLst>
                                        </p:cTn>
                                        <p:tgtEl>
                                          <p:spTgt spid="128"/>
                                        </p:tgtEl>
                                        <p:attrNameLst>
                                          <p:attrName>style.visibility</p:attrName>
                                        </p:attrNameLst>
                                      </p:cBhvr>
                                      <p:to>
                                        <p:strVal val="hidden"/>
                                      </p:to>
                                    </p:set>
                                  </p:childTnLst>
                                </p:cTn>
                              </p:par>
                              <p:par>
                                <p:cTn id="238" presetID="1" presetClass="entr" presetSubtype="0" fill="hold" grpId="0" nodeType="withEffect">
                                  <p:stCondLst>
                                    <p:cond delay="0"/>
                                  </p:stCondLst>
                                  <p:childTnLst>
                                    <p:set>
                                      <p:cBhvr>
                                        <p:cTn id="239" dur="1" fill="hold">
                                          <p:stCondLst>
                                            <p:cond delay="0"/>
                                          </p:stCondLst>
                                        </p:cTn>
                                        <p:tgtEl>
                                          <p:spTgt spid="134"/>
                                        </p:tgtEl>
                                        <p:attrNameLst>
                                          <p:attrName>style.visibility</p:attrName>
                                        </p:attrNameLst>
                                      </p:cBhvr>
                                      <p:to>
                                        <p:strVal val="visible"/>
                                      </p:to>
                                    </p:set>
                                  </p:childTnLst>
                                </p:cTn>
                              </p:par>
                              <p:par>
                                <p:cTn id="240" presetID="1" presetClass="entr" presetSubtype="0" fill="hold" nodeType="withEffect">
                                  <p:stCondLst>
                                    <p:cond delay="0"/>
                                  </p:stCondLst>
                                  <p:childTnLst>
                                    <p:set>
                                      <p:cBhvr>
                                        <p:cTn id="241" dur="1" fill="hold">
                                          <p:stCondLst>
                                            <p:cond delay="0"/>
                                          </p:stCondLst>
                                        </p:cTn>
                                        <p:tgtEl>
                                          <p:spTgt spid="28"/>
                                        </p:tgtEl>
                                        <p:attrNameLst>
                                          <p:attrName>style.visibility</p:attrName>
                                        </p:attrNameLst>
                                      </p:cBhvr>
                                      <p:to>
                                        <p:strVal val="visible"/>
                                      </p:to>
                                    </p:set>
                                  </p:childTnLst>
                                </p:cTn>
                              </p:par>
                              <p:par>
                                <p:cTn id="242" presetID="1" presetClass="entr" presetSubtype="0" fill="hold" nodeType="withEffect">
                                  <p:stCondLst>
                                    <p:cond delay="0"/>
                                  </p:stCondLst>
                                  <p:childTnLst>
                                    <p:set>
                                      <p:cBhvr>
                                        <p:cTn id="243" dur="1" fill="hold">
                                          <p:stCondLst>
                                            <p:cond delay="0"/>
                                          </p:stCondLst>
                                        </p:cTn>
                                        <p:tgtEl>
                                          <p:spTgt spid="30"/>
                                        </p:tgtEl>
                                        <p:attrNameLst>
                                          <p:attrName>style.visibility</p:attrName>
                                        </p:attrNameLst>
                                      </p:cBhvr>
                                      <p:to>
                                        <p:strVal val="visible"/>
                                      </p:to>
                                    </p:set>
                                  </p:childTnLst>
                                </p:cTn>
                              </p:par>
                              <p:par>
                                <p:cTn id="244" presetID="10" presetClass="exit" presetSubtype="0" fill="hold" grpId="1" nodeType="withEffect">
                                  <p:stCondLst>
                                    <p:cond delay="0"/>
                                  </p:stCondLst>
                                  <p:childTnLst>
                                    <p:animEffect transition="out" filter="fade">
                                      <p:cBhvr>
                                        <p:cTn id="245" dur="500"/>
                                        <p:tgtEl>
                                          <p:spTgt spid="127"/>
                                        </p:tgtEl>
                                      </p:cBhvr>
                                    </p:animEffect>
                                    <p:set>
                                      <p:cBhvr>
                                        <p:cTn id="246" dur="1" fill="hold">
                                          <p:stCondLst>
                                            <p:cond delay="499"/>
                                          </p:stCondLst>
                                        </p:cTn>
                                        <p:tgtEl>
                                          <p:spTgt spid="127"/>
                                        </p:tgtEl>
                                        <p:attrNameLst>
                                          <p:attrName>style.visibility</p:attrName>
                                        </p:attrNameLst>
                                      </p:cBhvr>
                                      <p:to>
                                        <p:strVal val="hidden"/>
                                      </p:to>
                                    </p:set>
                                  </p:childTnLst>
                                </p:cTn>
                              </p:par>
                              <p:par>
                                <p:cTn id="247" presetID="10" presetClass="exit" presetSubtype="0" fill="hold" grpId="1" nodeType="withEffect">
                                  <p:stCondLst>
                                    <p:cond delay="0"/>
                                  </p:stCondLst>
                                  <p:childTnLst>
                                    <p:animEffect transition="out" filter="fade">
                                      <p:cBhvr>
                                        <p:cTn id="248" dur="500"/>
                                        <p:tgtEl>
                                          <p:spTgt spid="130"/>
                                        </p:tgtEl>
                                      </p:cBhvr>
                                    </p:animEffect>
                                    <p:set>
                                      <p:cBhvr>
                                        <p:cTn id="249" dur="1" fill="hold">
                                          <p:stCondLst>
                                            <p:cond delay="499"/>
                                          </p:stCondLst>
                                        </p:cTn>
                                        <p:tgtEl>
                                          <p:spTgt spid="130"/>
                                        </p:tgtEl>
                                        <p:attrNameLst>
                                          <p:attrName>style.visibility</p:attrName>
                                        </p:attrNameLst>
                                      </p:cBhvr>
                                      <p:to>
                                        <p:strVal val="hidden"/>
                                      </p:to>
                                    </p:set>
                                  </p:childTnLst>
                                </p:cTn>
                              </p:par>
                              <p:par>
                                <p:cTn id="250" presetID="10" presetClass="exit" presetSubtype="0" fill="hold" grpId="1" nodeType="withEffect">
                                  <p:stCondLst>
                                    <p:cond delay="0"/>
                                  </p:stCondLst>
                                  <p:childTnLst>
                                    <p:animEffect transition="out" filter="fade">
                                      <p:cBhvr>
                                        <p:cTn id="251" dur="500"/>
                                        <p:tgtEl>
                                          <p:spTgt spid="129"/>
                                        </p:tgtEl>
                                      </p:cBhvr>
                                    </p:animEffect>
                                    <p:set>
                                      <p:cBhvr>
                                        <p:cTn id="252" dur="1" fill="hold">
                                          <p:stCondLst>
                                            <p:cond delay="499"/>
                                          </p:stCondLst>
                                        </p:cTn>
                                        <p:tgtEl>
                                          <p:spTgt spid="129"/>
                                        </p:tgtEl>
                                        <p:attrNameLst>
                                          <p:attrName>style.visibility</p:attrName>
                                        </p:attrNameLst>
                                      </p:cBhvr>
                                      <p:to>
                                        <p:strVal val="hidden"/>
                                      </p:to>
                                    </p:set>
                                  </p:childTnLst>
                                </p:cTn>
                              </p:par>
                              <p:par>
                                <p:cTn id="253" presetID="10" presetClass="exit" presetSubtype="0" fill="hold" grpId="1" nodeType="withEffect">
                                  <p:stCondLst>
                                    <p:cond delay="0"/>
                                  </p:stCondLst>
                                  <p:childTnLst>
                                    <p:animEffect transition="out" filter="fade">
                                      <p:cBhvr>
                                        <p:cTn id="254" dur="500"/>
                                        <p:tgtEl>
                                          <p:spTgt spid="32"/>
                                        </p:tgtEl>
                                      </p:cBhvr>
                                    </p:animEffect>
                                    <p:set>
                                      <p:cBhvr>
                                        <p:cTn id="255" dur="1" fill="hold">
                                          <p:stCondLst>
                                            <p:cond delay="499"/>
                                          </p:stCondLst>
                                        </p:cTn>
                                        <p:tgtEl>
                                          <p:spTgt spid="32"/>
                                        </p:tgtEl>
                                        <p:attrNameLst>
                                          <p:attrName>style.visibility</p:attrName>
                                        </p:attrNameLst>
                                      </p:cBhvr>
                                      <p:to>
                                        <p:strVal val="hidden"/>
                                      </p:to>
                                    </p:set>
                                  </p:childTnLst>
                                </p:cTn>
                              </p:par>
                              <p:par>
                                <p:cTn id="256" presetID="10" presetClass="exit" presetSubtype="0" fill="hold" grpId="1" nodeType="withEffect">
                                  <p:stCondLst>
                                    <p:cond delay="0"/>
                                  </p:stCondLst>
                                  <p:childTnLst>
                                    <p:animEffect transition="out" filter="fade">
                                      <p:cBhvr>
                                        <p:cTn id="257" dur="500"/>
                                        <p:tgtEl>
                                          <p:spTgt spid="106"/>
                                        </p:tgtEl>
                                      </p:cBhvr>
                                    </p:animEffect>
                                    <p:set>
                                      <p:cBhvr>
                                        <p:cTn id="258" dur="1" fill="hold">
                                          <p:stCondLst>
                                            <p:cond delay="499"/>
                                          </p:stCondLst>
                                        </p:cTn>
                                        <p:tgtEl>
                                          <p:spTgt spid="106"/>
                                        </p:tgtEl>
                                        <p:attrNameLst>
                                          <p:attrName>style.visibility</p:attrName>
                                        </p:attrNameLst>
                                      </p:cBhvr>
                                      <p:to>
                                        <p:strVal val="hidden"/>
                                      </p:to>
                                    </p:set>
                                  </p:childTnLst>
                                </p:cTn>
                              </p:par>
                              <p:par>
                                <p:cTn id="259" presetID="10" presetClass="exit" presetSubtype="0" fill="hold" grpId="1" nodeType="withEffect">
                                  <p:stCondLst>
                                    <p:cond delay="0"/>
                                  </p:stCondLst>
                                  <p:childTnLst>
                                    <p:animEffect transition="out" filter="fade">
                                      <p:cBhvr>
                                        <p:cTn id="260" dur="500"/>
                                        <p:tgtEl>
                                          <p:spTgt spid="132"/>
                                        </p:tgtEl>
                                      </p:cBhvr>
                                    </p:animEffect>
                                    <p:set>
                                      <p:cBhvr>
                                        <p:cTn id="261" dur="1" fill="hold">
                                          <p:stCondLst>
                                            <p:cond delay="499"/>
                                          </p:stCondLst>
                                        </p:cTn>
                                        <p:tgtEl>
                                          <p:spTgt spid="132"/>
                                        </p:tgtEl>
                                        <p:attrNameLst>
                                          <p:attrName>style.visibility</p:attrName>
                                        </p:attrNameLst>
                                      </p:cBhvr>
                                      <p:to>
                                        <p:strVal val="hidden"/>
                                      </p:to>
                                    </p:set>
                                  </p:childTnLst>
                                </p:cTn>
                              </p:par>
                              <p:par>
                                <p:cTn id="262" presetID="10" presetClass="exit" presetSubtype="0" fill="hold" grpId="1" nodeType="withEffect">
                                  <p:stCondLst>
                                    <p:cond delay="0"/>
                                  </p:stCondLst>
                                  <p:childTnLst>
                                    <p:animEffect transition="out" filter="fade">
                                      <p:cBhvr>
                                        <p:cTn id="263" dur="500"/>
                                        <p:tgtEl>
                                          <p:spTgt spid="133"/>
                                        </p:tgtEl>
                                      </p:cBhvr>
                                    </p:animEffect>
                                    <p:set>
                                      <p:cBhvr>
                                        <p:cTn id="264" dur="1" fill="hold">
                                          <p:stCondLst>
                                            <p:cond delay="499"/>
                                          </p:stCondLst>
                                        </p:cTn>
                                        <p:tgtEl>
                                          <p:spTgt spid="133"/>
                                        </p:tgtEl>
                                        <p:attrNameLst>
                                          <p:attrName>style.visibility</p:attrName>
                                        </p:attrNameLst>
                                      </p:cBhvr>
                                      <p:to>
                                        <p:strVal val="hidden"/>
                                      </p:to>
                                    </p:set>
                                  </p:childTnLst>
                                </p:cTn>
                              </p:par>
                              <p:par>
                                <p:cTn id="265" presetID="10" presetClass="exit" presetSubtype="0" fill="hold" grpId="1" nodeType="withEffect">
                                  <p:stCondLst>
                                    <p:cond delay="0"/>
                                  </p:stCondLst>
                                  <p:childTnLst>
                                    <p:animEffect transition="out" filter="fade">
                                      <p:cBhvr>
                                        <p:cTn id="266" dur="500"/>
                                        <p:tgtEl>
                                          <p:spTgt spid="134"/>
                                        </p:tgtEl>
                                      </p:cBhvr>
                                    </p:animEffect>
                                    <p:set>
                                      <p:cBhvr>
                                        <p:cTn id="267" dur="1" fill="hold">
                                          <p:stCondLst>
                                            <p:cond delay="499"/>
                                          </p:stCondLst>
                                        </p:cTn>
                                        <p:tgtEl>
                                          <p:spTgt spid="1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117" grpId="0" animBg="1"/>
      <p:bldP spid="117" grpId="1" animBg="1"/>
      <p:bldP spid="118" grpId="0" animBg="1"/>
      <p:bldP spid="118" grpId="1" animBg="1"/>
      <p:bldP spid="119" grpId="0" animBg="1"/>
      <p:bldP spid="119" grpId="1" animBg="1"/>
      <p:bldP spid="120" grpId="0" animBg="1"/>
      <p:bldP spid="120" grpId="1" animBg="1"/>
      <p:bldP spid="123" grpId="0" animBg="1"/>
      <p:bldP spid="123" grpId="1" animBg="1"/>
      <p:bldP spid="125" grpId="0" animBg="1"/>
      <p:bldP spid="125" grpId="1" animBg="1"/>
      <p:bldP spid="127" grpId="0" animBg="1"/>
      <p:bldP spid="127" grpId="1" animBg="1"/>
      <p:bldP spid="128" grpId="0" animBg="1"/>
      <p:bldP spid="128" grpId="1" animBg="1"/>
      <p:bldP spid="129" grpId="0" animBg="1"/>
      <p:bldP spid="129" grpId="1" animBg="1"/>
      <p:bldP spid="130" grpId="0" animBg="1"/>
      <p:bldP spid="130" grpId="1" animBg="1"/>
      <p:bldP spid="32" grpId="0" animBg="1"/>
      <p:bldP spid="32" grpId="1" animBg="1"/>
      <p:bldP spid="106" grpId="0" animBg="1"/>
      <p:bldP spid="106" grpId="1" animBg="1"/>
      <p:bldP spid="132" grpId="0" animBg="1"/>
      <p:bldP spid="132" grpId="1" animBg="1"/>
      <p:bldP spid="133" grpId="0" animBg="1"/>
      <p:bldP spid="133" grpId="1" animBg="1"/>
      <p:bldP spid="134" grpId="0" animBg="1"/>
      <p:bldP spid="134" grpId="1" animBg="1"/>
    </p:bldLst>
  </p:timing>
  <p:extLst>
    <p:ext uri="{DCECCB84-F9BA-43D5-87BE-67443E8EF086}">
      <p15:sldGuideLst xmlns:p15="http://schemas.microsoft.com/office/powerpoint/2012/main">
        <p15:guide id="1" pos="279">
          <p15:clr>
            <a:srgbClr val="FBAE40"/>
          </p15:clr>
        </p15:guide>
        <p15:guide id="2" pos="740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2021_Titel AFI Order">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676D941D-F02D-42FD-8A8F-39AAC91257DE}"/>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8" name="Freihandform: Form 7">
            <a:extLst>
              <a:ext uri="{FF2B5EF4-FFF2-40B4-BE49-F238E27FC236}">
                <a16:creationId xmlns:a16="http://schemas.microsoft.com/office/drawing/2014/main" id="{D4A37B90-CCEA-4AEC-8AB7-175DFA0A21AE}"/>
              </a:ext>
            </a:extLst>
          </p:cNvPr>
          <p:cNvSpPr/>
          <p:nvPr userDrawn="1"/>
        </p:nvSpPr>
        <p:spPr>
          <a:xfrm>
            <a:off x="-279400" y="-330200"/>
            <a:ext cx="7302500" cy="5422900"/>
          </a:xfrm>
          <a:custGeom>
            <a:avLst/>
            <a:gdLst>
              <a:gd name="connsiteX0" fmla="*/ 7302500 w 7302500"/>
              <a:gd name="connsiteY0" fmla="*/ 38100 h 5422900"/>
              <a:gd name="connsiteX1" fmla="*/ 7302500 w 7302500"/>
              <a:gd name="connsiteY1" fmla="*/ 38100 h 5422900"/>
              <a:gd name="connsiteX2" fmla="*/ 7289800 w 7302500"/>
              <a:gd name="connsiteY2" fmla="*/ 177800 h 5422900"/>
              <a:gd name="connsiteX3" fmla="*/ 7277100 w 7302500"/>
              <a:gd name="connsiteY3" fmla="*/ 215900 h 5422900"/>
              <a:gd name="connsiteX4" fmla="*/ 7175500 w 7302500"/>
              <a:gd name="connsiteY4" fmla="*/ 304800 h 5422900"/>
              <a:gd name="connsiteX5" fmla="*/ 7124700 w 7302500"/>
              <a:gd name="connsiteY5" fmla="*/ 355600 h 5422900"/>
              <a:gd name="connsiteX6" fmla="*/ 7086600 w 7302500"/>
              <a:gd name="connsiteY6" fmla="*/ 381000 h 5422900"/>
              <a:gd name="connsiteX7" fmla="*/ 6959600 w 7302500"/>
              <a:gd name="connsiteY7" fmla="*/ 431800 h 5422900"/>
              <a:gd name="connsiteX8" fmla="*/ 6921500 w 7302500"/>
              <a:gd name="connsiteY8" fmla="*/ 444500 h 5422900"/>
              <a:gd name="connsiteX9" fmla="*/ 6883400 w 7302500"/>
              <a:gd name="connsiteY9" fmla="*/ 609600 h 5422900"/>
              <a:gd name="connsiteX10" fmla="*/ 6845300 w 7302500"/>
              <a:gd name="connsiteY10" fmla="*/ 685800 h 5422900"/>
              <a:gd name="connsiteX11" fmla="*/ 6832600 w 7302500"/>
              <a:gd name="connsiteY11" fmla="*/ 723900 h 5422900"/>
              <a:gd name="connsiteX12" fmla="*/ 6743700 w 7302500"/>
              <a:gd name="connsiteY12" fmla="*/ 825500 h 5422900"/>
              <a:gd name="connsiteX13" fmla="*/ 6692900 w 7302500"/>
              <a:gd name="connsiteY13" fmla="*/ 901700 h 5422900"/>
              <a:gd name="connsiteX14" fmla="*/ 6578600 w 7302500"/>
              <a:gd name="connsiteY14" fmla="*/ 1028700 h 5422900"/>
              <a:gd name="connsiteX15" fmla="*/ 6527800 w 7302500"/>
              <a:gd name="connsiteY15" fmla="*/ 1143000 h 5422900"/>
              <a:gd name="connsiteX16" fmla="*/ 6502400 w 7302500"/>
              <a:gd name="connsiteY16" fmla="*/ 1181100 h 5422900"/>
              <a:gd name="connsiteX17" fmla="*/ 6489700 w 7302500"/>
              <a:gd name="connsiteY17" fmla="*/ 1219200 h 5422900"/>
              <a:gd name="connsiteX18" fmla="*/ 6426200 w 7302500"/>
              <a:gd name="connsiteY18" fmla="*/ 1257300 h 5422900"/>
              <a:gd name="connsiteX19" fmla="*/ 6350000 w 7302500"/>
              <a:gd name="connsiteY19" fmla="*/ 1320800 h 5422900"/>
              <a:gd name="connsiteX20" fmla="*/ 6299200 w 7302500"/>
              <a:gd name="connsiteY20" fmla="*/ 1333500 h 5422900"/>
              <a:gd name="connsiteX21" fmla="*/ 6223000 w 7302500"/>
              <a:gd name="connsiteY21" fmla="*/ 1384300 h 5422900"/>
              <a:gd name="connsiteX22" fmla="*/ 6184900 w 7302500"/>
              <a:gd name="connsiteY22" fmla="*/ 1409700 h 5422900"/>
              <a:gd name="connsiteX23" fmla="*/ 6146800 w 7302500"/>
              <a:gd name="connsiteY23" fmla="*/ 1422400 h 5422900"/>
              <a:gd name="connsiteX24" fmla="*/ 6019800 w 7302500"/>
              <a:gd name="connsiteY24" fmla="*/ 1562100 h 5422900"/>
              <a:gd name="connsiteX25" fmla="*/ 5994400 w 7302500"/>
              <a:gd name="connsiteY25" fmla="*/ 1612900 h 5422900"/>
              <a:gd name="connsiteX26" fmla="*/ 5905500 w 7302500"/>
              <a:gd name="connsiteY26" fmla="*/ 1663700 h 5422900"/>
              <a:gd name="connsiteX27" fmla="*/ 5867400 w 7302500"/>
              <a:gd name="connsiteY27" fmla="*/ 1689100 h 5422900"/>
              <a:gd name="connsiteX28" fmla="*/ 5765800 w 7302500"/>
              <a:gd name="connsiteY28" fmla="*/ 1765300 h 5422900"/>
              <a:gd name="connsiteX29" fmla="*/ 5638800 w 7302500"/>
              <a:gd name="connsiteY29" fmla="*/ 1816100 h 5422900"/>
              <a:gd name="connsiteX30" fmla="*/ 5575300 w 7302500"/>
              <a:gd name="connsiteY30" fmla="*/ 1879600 h 5422900"/>
              <a:gd name="connsiteX31" fmla="*/ 5537200 w 7302500"/>
              <a:gd name="connsiteY31" fmla="*/ 1892300 h 5422900"/>
              <a:gd name="connsiteX32" fmla="*/ 5499100 w 7302500"/>
              <a:gd name="connsiteY32" fmla="*/ 1917700 h 5422900"/>
              <a:gd name="connsiteX33" fmla="*/ 5461000 w 7302500"/>
              <a:gd name="connsiteY33" fmla="*/ 1955800 h 5422900"/>
              <a:gd name="connsiteX34" fmla="*/ 5422900 w 7302500"/>
              <a:gd name="connsiteY34" fmla="*/ 1968500 h 5422900"/>
              <a:gd name="connsiteX35" fmla="*/ 5359400 w 7302500"/>
              <a:gd name="connsiteY35" fmla="*/ 2006600 h 5422900"/>
              <a:gd name="connsiteX36" fmla="*/ 5270500 w 7302500"/>
              <a:gd name="connsiteY36" fmla="*/ 2070100 h 5422900"/>
              <a:gd name="connsiteX37" fmla="*/ 5194300 w 7302500"/>
              <a:gd name="connsiteY37" fmla="*/ 2197100 h 5422900"/>
              <a:gd name="connsiteX38" fmla="*/ 5118100 w 7302500"/>
              <a:gd name="connsiteY38" fmla="*/ 2311400 h 5422900"/>
              <a:gd name="connsiteX39" fmla="*/ 5080000 w 7302500"/>
              <a:gd name="connsiteY39" fmla="*/ 2349500 h 5422900"/>
              <a:gd name="connsiteX40" fmla="*/ 5041900 w 7302500"/>
              <a:gd name="connsiteY40" fmla="*/ 2400300 h 5422900"/>
              <a:gd name="connsiteX41" fmla="*/ 5003800 w 7302500"/>
              <a:gd name="connsiteY41" fmla="*/ 2438400 h 5422900"/>
              <a:gd name="connsiteX42" fmla="*/ 4978400 w 7302500"/>
              <a:gd name="connsiteY42" fmla="*/ 2476500 h 5422900"/>
              <a:gd name="connsiteX43" fmla="*/ 4940300 w 7302500"/>
              <a:gd name="connsiteY43" fmla="*/ 2501900 h 5422900"/>
              <a:gd name="connsiteX44" fmla="*/ 4902200 w 7302500"/>
              <a:gd name="connsiteY44" fmla="*/ 2578100 h 5422900"/>
              <a:gd name="connsiteX45" fmla="*/ 4864100 w 7302500"/>
              <a:gd name="connsiteY45" fmla="*/ 2616200 h 5422900"/>
              <a:gd name="connsiteX46" fmla="*/ 4787900 w 7302500"/>
              <a:gd name="connsiteY46" fmla="*/ 2730500 h 5422900"/>
              <a:gd name="connsiteX47" fmla="*/ 4775200 w 7302500"/>
              <a:gd name="connsiteY47" fmla="*/ 2768600 h 5422900"/>
              <a:gd name="connsiteX48" fmla="*/ 4737100 w 7302500"/>
              <a:gd name="connsiteY48" fmla="*/ 2781300 h 5422900"/>
              <a:gd name="connsiteX49" fmla="*/ 4673600 w 7302500"/>
              <a:gd name="connsiteY49" fmla="*/ 2882900 h 5422900"/>
              <a:gd name="connsiteX50" fmla="*/ 4660900 w 7302500"/>
              <a:gd name="connsiteY50" fmla="*/ 2933700 h 5422900"/>
              <a:gd name="connsiteX51" fmla="*/ 4597400 w 7302500"/>
              <a:gd name="connsiteY51" fmla="*/ 3035300 h 5422900"/>
              <a:gd name="connsiteX52" fmla="*/ 4470400 w 7302500"/>
              <a:gd name="connsiteY52" fmla="*/ 3124200 h 5422900"/>
              <a:gd name="connsiteX53" fmla="*/ 4330700 w 7302500"/>
              <a:gd name="connsiteY53" fmla="*/ 3187700 h 5422900"/>
              <a:gd name="connsiteX54" fmla="*/ 4254500 w 7302500"/>
              <a:gd name="connsiteY54" fmla="*/ 3238500 h 5422900"/>
              <a:gd name="connsiteX55" fmla="*/ 4216400 w 7302500"/>
              <a:gd name="connsiteY55" fmla="*/ 3263900 h 5422900"/>
              <a:gd name="connsiteX56" fmla="*/ 4127500 w 7302500"/>
              <a:gd name="connsiteY56" fmla="*/ 3302000 h 5422900"/>
              <a:gd name="connsiteX57" fmla="*/ 4000500 w 7302500"/>
              <a:gd name="connsiteY57" fmla="*/ 3378200 h 5422900"/>
              <a:gd name="connsiteX58" fmla="*/ 3898900 w 7302500"/>
              <a:gd name="connsiteY58" fmla="*/ 3454400 h 5422900"/>
              <a:gd name="connsiteX59" fmla="*/ 3848100 w 7302500"/>
              <a:gd name="connsiteY59" fmla="*/ 3530600 h 5422900"/>
              <a:gd name="connsiteX60" fmla="*/ 3822700 w 7302500"/>
              <a:gd name="connsiteY60" fmla="*/ 3581400 h 5422900"/>
              <a:gd name="connsiteX61" fmla="*/ 3784600 w 7302500"/>
              <a:gd name="connsiteY61" fmla="*/ 3619500 h 5422900"/>
              <a:gd name="connsiteX62" fmla="*/ 3759200 w 7302500"/>
              <a:gd name="connsiteY62" fmla="*/ 3670300 h 5422900"/>
              <a:gd name="connsiteX63" fmla="*/ 3721100 w 7302500"/>
              <a:gd name="connsiteY63" fmla="*/ 3708400 h 5422900"/>
              <a:gd name="connsiteX64" fmla="*/ 3683000 w 7302500"/>
              <a:gd name="connsiteY64" fmla="*/ 3810000 h 5422900"/>
              <a:gd name="connsiteX65" fmla="*/ 3606800 w 7302500"/>
              <a:gd name="connsiteY65" fmla="*/ 3937000 h 5422900"/>
              <a:gd name="connsiteX66" fmla="*/ 3594100 w 7302500"/>
              <a:gd name="connsiteY66" fmla="*/ 3975100 h 5422900"/>
              <a:gd name="connsiteX67" fmla="*/ 3568700 w 7302500"/>
              <a:gd name="connsiteY67" fmla="*/ 4025900 h 5422900"/>
              <a:gd name="connsiteX68" fmla="*/ 3556000 w 7302500"/>
              <a:gd name="connsiteY68" fmla="*/ 4076700 h 5422900"/>
              <a:gd name="connsiteX69" fmla="*/ 3517900 w 7302500"/>
              <a:gd name="connsiteY69" fmla="*/ 4114800 h 5422900"/>
              <a:gd name="connsiteX70" fmla="*/ 3505200 w 7302500"/>
              <a:gd name="connsiteY70" fmla="*/ 4152900 h 5422900"/>
              <a:gd name="connsiteX71" fmla="*/ 3378200 w 7302500"/>
              <a:gd name="connsiteY71" fmla="*/ 4254500 h 5422900"/>
              <a:gd name="connsiteX72" fmla="*/ 3352800 w 7302500"/>
              <a:gd name="connsiteY72" fmla="*/ 4292600 h 5422900"/>
              <a:gd name="connsiteX73" fmla="*/ 3263900 w 7302500"/>
              <a:gd name="connsiteY73" fmla="*/ 4356100 h 5422900"/>
              <a:gd name="connsiteX74" fmla="*/ 3162300 w 7302500"/>
              <a:gd name="connsiteY74" fmla="*/ 4445000 h 5422900"/>
              <a:gd name="connsiteX75" fmla="*/ 3124200 w 7302500"/>
              <a:gd name="connsiteY75" fmla="*/ 4470400 h 5422900"/>
              <a:gd name="connsiteX76" fmla="*/ 3098800 w 7302500"/>
              <a:gd name="connsiteY76" fmla="*/ 4508500 h 5422900"/>
              <a:gd name="connsiteX77" fmla="*/ 3060700 w 7302500"/>
              <a:gd name="connsiteY77" fmla="*/ 4533900 h 5422900"/>
              <a:gd name="connsiteX78" fmla="*/ 3009900 w 7302500"/>
              <a:gd name="connsiteY78" fmla="*/ 4572000 h 5422900"/>
              <a:gd name="connsiteX79" fmla="*/ 2971800 w 7302500"/>
              <a:gd name="connsiteY79" fmla="*/ 4597400 h 5422900"/>
              <a:gd name="connsiteX80" fmla="*/ 2921000 w 7302500"/>
              <a:gd name="connsiteY80" fmla="*/ 4610100 h 5422900"/>
              <a:gd name="connsiteX81" fmla="*/ 2895600 w 7302500"/>
              <a:gd name="connsiteY81" fmla="*/ 4648200 h 5422900"/>
              <a:gd name="connsiteX82" fmla="*/ 2882900 w 7302500"/>
              <a:gd name="connsiteY82" fmla="*/ 4686300 h 5422900"/>
              <a:gd name="connsiteX83" fmla="*/ 2844800 w 7302500"/>
              <a:gd name="connsiteY83" fmla="*/ 4699000 h 5422900"/>
              <a:gd name="connsiteX84" fmla="*/ 2768600 w 7302500"/>
              <a:gd name="connsiteY84" fmla="*/ 4737100 h 5422900"/>
              <a:gd name="connsiteX85" fmla="*/ 2717800 w 7302500"/>
              <a:gd name="connsiteY85" fmla="*/ 4775200 h 5422900"/>
              <a:gd name="connsiteX86" fmla="*/ 2641600 w 7302500"/>
              <a:gd name="connsiteY86" fmla="*/ 4800600 h 5422900"/>
              <a:gd name="connsiteX87" fmla="*/ 2565400 w 7302500"/>
              <a:gd name="connsiteY87" fmla="*/ 4838700 h 5422900"/>
              <a:gd name="connsiteX88" fmla="*/ 2489200 w 7302500"/>
              <a:gd name="connsiteY88" fmla="*/ 4902200 h 5422900"/>
              <a:gd name="connsiteX89" fmla="*/ 2413000 w 7302500"/>
              <a:gd name="connsiteY89" fmla="*/ 4927600 h 5422900"/>
              <a:gd name="connsiteX90" fmla="*/ 2374900 w 7302500"/>
              <a:gd name="connsiteY90" fmla="*/ 4940300 h 5422900"/>
              <a:gd name="connsiteX91" fmla="*/ 2311400 w 7302500"/>
              <a:gd name="connsiteY91" fmla="*/ 4953000 h 5422900"/>
              <a:gd name="connsiteX92" fmla="*/ 2235200 w 7302500"/>
              <a:gd name="connsiteY92" fmla="*/ 4978400 h 5422900"/>
              <a:gd name="connsiteX93" fmla="*/ 2159000 w 7302500"/>
              <a:gd name="connsiteY93" fmla="*/ 5003800 h 5422900"/>
              <a:gd name="connsiteX94" fmla="*/ 2120900 w 7302500"/>
              <a:gd name="connsiteY94" fmla="*/ 5016500 h 5422900"/>
              <a:gd name="connsiteX95" fmla="*/ 2082800 w 7302500"/>
              <a:gd name="connsiteY95" fmla="*/ 5029200 h 5422900"/>
              <a:gd name="connsiteX96" fmla="*/ 1739900 w 7302500"/>
              <a:gd name="connsiteY96" fmla="*/ 5041900 h 5422900"/>
              <a:gd name="connsiteX97" fmla="*/ 1625600 w 7302500"/>
              <a:gd name="connsiteY97" fmla="*/ 5067300 h 5422900"/>
              <a:gd name="connsiteX98" fmla="*/ 1562100 w 7302500"/>
              <a:gd name="connsiteY98" fmla="*/ 5080000 h 5422900"/>
              <a:gd name="connsiteX99" fmla="*/ 1511300 w 7302500"/>
              <a:gd name="connsiteY99" fmla="*/ 5092700 h 5422900"/>
              <a:gd name="connsiteX100" fmla="*/ 1333500 w 7302500"/>
              <a:gd name="connsiteY100" fmla="*/ 5130800 h 5422900"/>
              <a:gd name="connsiteX101" fmla="*/ 1282700 w 7302500"/>
              <a:gd name="connsiteY101" fmla="*/ 5156200 h 5422900"/>
              <a:gd name="connsiteX102" fmla="*/ 1206500 w 7302500"/>
              <a:gd name="connsiteY102" fmla="*/ 5194300 h 5422900"/>
              <a:gd name="connsiteX103" fmla="*/ 1079500 w 7302500"/>
              <a:gd name="connsiteY103" fmla="*/ 5219700 h 5422900"/>
              <a:gd name="connsiteX104" fmla="*/ 1041400 w 7302500"/>
              <a:gd name="connsiteY104" fmla="*/ 5245100 h 5422900"/>
              <a:gd name="connsiteX105" fmla="*/ 800100 w 7302500"/>
              <a:gd name="connsiteY105" fmla="*/ 5270500 h 5422900"/>
              <a:gd name="connsiteX106" fmla="*/ 762000 w 7302500"/>
              <a:gd name="connsiteY106" fmla="*/ 5283200 h 5422900"/>
              <a:gd name="connsiteX107" fmla="*/ 647700 w 7302500"/>
              <a:gd name="connsiteY107" fmla="*/ 5308600 h 5422900"/>
              <a:gd name="connsiteX108" fmla="*/ 508000 w 7302500"/>
              <a:gd name="connsiteY108" fmla="*/ 5346700 h 5422900"/>
              <a:gd name="connsiteX109" fmla="*/ 469900 w 7302500"/>
              <a:gd name="connsiteY109" fmla="*/ 5372100 h 5422900"/>
              <a:gd name="connsiteX110" fmla="*/ 431800 w 7302500"/>
              <a:gd name="connsiteY110" fmla="*/ 5384800 h 5422900"/>
              <a:gd name="connsiteX111" fmla="*/ 139700 w 7302500"/>
              <a:gd name="connsiteY111" fmla="*/ 5410200 h 5422900"/>
              <a:gd name="connsiteX112" fmla="*/ 88900 w 7302500"/>
              <a:gd name="connsiteY112" fmla="*/ 5422900 h 5422900"/>
              <a:gd name="connsiteX113" fmla="*/ 25400 w 7302500"/>
              <a:gd name="connsiteY113" fmla="*/ 5181600 h 5422900"/>
              <a:gd name="connsiteX114" fmla="*/ 0 w 7302500"/>
              <a:gd name="connsiteY114" fmla="*/ 5080000 h 5422900"/>
              <a:gd name="connsiteX115" fmla="*/ 12700 w 7302500"/>
              <a:gd name="connsiteY115" fmla="*/ 3759200 h 5422900"/>
              <a:gd name="connsiteX116" fmla="*/ 25400 w 7302500"/>
              <a:gd name="connsiteY116" fmla="*/ 3289300 h 5422900"/>
              <a:gd name="connsiteX117" fmla="*/ 0 w 7302500"/>
              <a:gd name="connsiteY117" fmla="*/ 2298700 h 5422900"/>
              <a:gd name="connsiteX118" fmla="*/ 12700 w 7302500"/>
              <a:gd name="connsiteY118" fmla="*/ 812800 h 5422900"/>
              <a:gd name="connsiteX119" fmla="*/ 25400 w 7302500"/>
              <a:gd name="connsiteY119" fmla="*/ 762000 h 5422900"/>
              <a:gd name="connsiteX120" fmla="*/ 38100 w 7302500"/>
              <a:gd name="connsiteY120" fmla="*/ 723900 h 5422900"/>
              <a:gd name="connsiteX121" fmla="*/ 63500 w 7302500"/>
              <a:gd name="connsiteY121" fmla="*/ 546100 h 5422900"/>
              <a:gd name="connsiteX122" fmla="*/ 76200 w 7302500"/>
              <a:gd name="connsiteY122" fmla="*/ 457200 h 5422900"/>
              <a:gd name="connsiteX123" fmla="*/ 88900 w 7302500"/>
              <a:gd name="connsiteY123" fmla="*/ 406400 h 5422900"/>
              <a:gd name="connsiteX124" fmla="*/ 101600 w 7302500"/>
              <a:gd name="connsiteY124" fmla="*/ 304800 h 5422900"/>
              <a:gd name="connsiteX125" fmla="*/ 165100 w 7302500"/>
              <a:gd name="connsiteY125" fmla="*/ 12700 h 5422900"/>
              <a:gd name="connsiteX126" fmla="*/ 203200 w 7302500"/>
              <a:gd name="connsiteY126" fmla="*/ 0 h 5422900"/>
              <a:gd name="connsiteX127" fmla="*/ 5422900 w 7302500"/>
              <a:gd name="connsiteY127" fmla="*/ 25400 h 5422900"/>
              <a:gd name="connsiteX128" fmla="*/ 5562600 w 7302500"/>
              <a:gd name="connsiteY128" fmla="*/ 38100 h 5422900"/>
              <a:gd name="connsiteX129" fmla="*/ 5880100 w 7302500"/>
              <a:gd name="connsiteY129" fmla="*/ 50800 h 5422900"/>
              <a:gd name="connsiteX130" fmla="*/ 7302500 w 7302500"/>
              <a:gd name="connsiteY130" fmla="*/ 38100 h 54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302500" h="5422900">
                <a:moveTo>
                  <a:pt x="7302500" y="38100"/>
                </a:moveTo>
                <a:lnTo>
                  <a:pt x="7302500" y="38100"/>
                </a:lnTo>
                <a:cubicBezTo>
                  <a:pt x="7298267" y="84667"/>
                  <a:pt x="7296413" y="131511"/>
                  <a:pt x="7289800" y="177800"/>
                </a:cubicBezTo>
                <a:cubicBezTo>
                  <a:pt x="7287907" y="191052"/>
                  <a:pt x="7284881" y="205007"/>
                  <a:pt x="7277100" y="215900"/>
                </a:cubicBezTo>
                <a:cubicBezTo>
                  <a:pt x="7242596" y="264205"/>
                  <a:pt x="7217825" y="267766"/>
                  <a:pt x="7175500" y="304800"/>
                </a:cubicBezTo>
                <a:cubicBezTo>
                  <a:pt x="7157478" y="320569"/>
                  <a:pt x="7142882" y="340015"/>
                  <a:pt x="7124700" y="355600"/>
                </a:cubicBezTo>
                <a:cubicBezTo>
                  <a:pt x="7113111" y="365533"/>
                  <a:pt x="7099852" y="373427"/>
                  <a:pt x="7086600" y="381000"/>
                </a:cubicBezTo>
                <a:cubicBezTo>
                  <a:pt x="7034277" y="410899"/>
                  <a:pt x="7022048" y="410984"/>
                  <a:pt x="6959600" y="431800"/>
                </a:cubicBezTo>
                <a:lnTo>
                  <a:pt x="6921500" y="444500"/>
                </a:lnTo>
                <a:cubicBezTo>
                  <a:pt x="6873478" y="540544"/>
                  <a:pt x="6909284" y="454298"/>
                  <a:pt x="6883400" y="609600"/>
                </a:cubicBezTo>
                <a:cubicBezTo>
                  <a:pt x="6875420" y="657483"/>
                  <a:pt x="6867241" y="641917"/>
                  <a:pt x="6845300" y="685800"/>
                </a:cubicBezTo>
                <a:cubicBezTo>
                  <a:pt x="6839313" y="697774"/>
                  <a:pt x="6839101" y="712198"/>
                  <a:pt x="6832600" y="723900"/>
                </a:cubicBezTo>
                <a:cubicBezTo>
                  <a:pt x="6789022" y="802341"/>
                  <a:pt x="6799356" y="788396"/>
                  <a:pt x="6743700" y="825500"/>
                </a:cubicBezTo>
                <a:cubicBezTo>
                  <a:pt x="6726767" y="850900"/>
                  <a:pt x="6714486" y="880114"/>
                  <a:pt x="6692900" y="901700"/>
                </a:cubicBezTo>
                <a:cubicBezTo>
                  <a:pt x="6646726" y="947874"/>
                  <a:pt x="6611740" y="975675"/>
                  <a:pt x="6578600" y="1028700"/>
                </a:cubicBezTo>
                <a:cubicBezTo>
                  <a:pt x="6544934" y="1082565"/>
                  <a:pt x="6557908" y="1082784"/>
                  <a:pt x="6527800" y="1143000"/>
                </a:cubicBezTo>
                <a:cubicBezTo>
                  <a:pt x="6520974" y="1156652"/>
                  <a:pt x="6509226" y="1167448"/>
                  <a:pt x="6502400" y="1181100"/>
                </a:cubicBezTo>
                <a:cubicBezTo>
                  <a:pt x="6496413" y="1193074"/>
                  <a:pt x="6499166" y="1209734"/>
                  <a:pt x="6489700" y="1219200"/>
                </a:cubicBezTo>
                <a:cubicBezTo>
                  <a:pt x="6472246" y="1236654"/>
                  <a:pt x="6445947" y="1242489"/>
                  <a:pt x="6426200" y="1257300"/>
                </a:cubicBezTo>
                <a:cubicBezTo>
                  <a:pt x="6385514" y="1287815"/>
                  <a:pt x="6396070" y="1301056"/>
                  <a:pt x="6350000" y="1320800"/>
                </a:cubicBezTo>
                <a:cubicBezTo>
                  <a:pt x="6333957" y="1327676"/>
                  <a:pt x="6316133" y="1329267"/>
                  <a:pt x="6299200" y="1333500"/>
                </a:cubicBezTo>
                <a:lnTo>
                  <a:pt x="6223000" y="1384300"/>
                </a:lnTo>
                <a:cubicBezTo>
                  <a:pt x="6210300" y="1392767"/>
                  <a:pt x="6199380" y="1404873"/>
                  <a:pt x="6184900" y="1409700"/>
                </a:cubicBezTo>
                <a:lnTo>
                  <a:pt x="6146800" y="1422400"/>
                </a:lnTo>
                <a:cubicBezTo>
                  <a:pt x="6048529" y="1548748"/>
                  <a:pt x="6098061" y="1509926"/>
                  <a:pt x="6019800" y="1562100"/>
                </a:cubicBezTo>
                <a:cubicBezTo>
                  <a:pt x="6011333" y="1579033"/>
                  <a:pt x="6006721" y="1598526"/>
                  <a:pt x="5994400" y="1612900"/>
                </a:cubicBezTo>
                <a:cubicBezTo>
                  <a:pt x="5948336" y="1666641"/>
                  <a:pt x="5953912" y="1639494"/>
                  <a:pt x="5905500" y="1663700"/>
                </a:cubicBezTo>
                <a:cubicBezTo>
                  <a:pt x="5891848" y="1670526"/>
                  <a:pt x="5879611" y="1679942"/>
                  <a:pt x="5867400" y="1689100"/>
                </a:cubicBezTo>
                <a:cubicBezTo>
                  <a:pt x="5828312" y="1718416"/>
                  <a:pt x="5805996" y="1742331"/>
                  <a:pt x="5765800" y="1765300"/>
                </a:cubicBezTo>
                <a:cubicBezTo>
                  <a:pt x="5713477" y="1795199"/>
                  <a:pt x="5701248" y="1795284"/>
                  <a:pt x="5638800" y="1816100"/>
                </a:cubicBezTo>
                <a:cubicBezTo>
                  <a:pt x="5617633" y="1837267"/>
                  <a:pt x="5599247" y="1861639"/>
                  <a:pt x="5575300" y="1879600"/>
                </a:cubicBezTo>
                <a:cubicBezTo>
                  <a:pt x="5564590" y="1887632"/>
                  <a:pt x="5549174" y="1886313"/>
                  <a:pt x="5537200" y="1892300"/>
                </a:cubicBezTo>
                <a:cubicBezTo>
                  <a:pt x="5523548" y="1899126"/>
                  <a:pt x="5510826" y="1907929"/>
                  <a:pt x="5499100" y="1917700"/>
                </a:cubicBezTo>
                <a:cubicBezTo>
                  <a:pt x="5485302" y="1929198"/>
                  <a:pt x="5475944" y="1945837"/>
                  <a:pt x="5461000" y="1955800"/>
                </a:cubicBezTo>
                <a:cubicBezTo>
                  <a:pt x="5449861" y="1963226"/>
                  <a:pt x="5434874" y="1962513"/>
                  <a:pt x="5422900" y="1968500"/>
                </a:cubicBezTo>
                <a:cubicBezTo>
                  <a:pt x="5400822" y="1979539"/>
                  <a:pt x="5378885" y="1991445"/>
                  <a:pt x="5359400" y="2006600"/>
                </a:cubicBezTo>
                <a:cubicBezTo>
                  <a:pt x="5269001" y="2076910"/>
                  <a:pt x="5348163" y="2044212"/>
                  <a:pt x="5270500" y="2070100"/>
                </a:cubicBezTo>
                <a:cubicBezTo>
                  <a:pt x="5212439" y="2186222"/>
                  <a:pt x="5286252" y="2043846"/>
                  <a:pt x="5194300" y="2197100"/>
                </a:cubicBezTo>
                <a:cubicBezTo>
                  <a:pt x="5165878" y="2244470"/>
                  <a:pt x="5153374" y="2270247"/>
                  <a:pt x="5118100" y="2311400"/>
                </a:cubicBezTo>
                <a:cubicBezTo>
                  <a:pt x="5106411" y="2325037"/>
                  <a:pt x="5091689" y="2335863"/>
                  <a:pt x="5080000" y="2349500"/>
                </a:cubicBezTo>
                <a:cubicBezTo>
                  <a:pt x="5066225" y="2365571"/>
                  <a:pt x="5055675" y="2384229"/>
                  <a:pt x="5041900" y="2400300"/>
                </a:cubicBezTo>
                <a:cubicBezTo>
                  <a:pt x="5030211" y="2413937"/>
                  <a:pt x="5015298" y="2424602"/>
                  <a:pt x="5003800" y="2438400"/>
                </a:cubicBezTo>
                <a:cubicBezTo>
                  <a:pt x="4994029" y="2450126"/>
                  <a:pt x="4989193" y="2465707"/>
                  <a:pt x="4978400" y="2476500"/>
                </a:cubicBezTo>
                <a:cubicBezTo>
                  <a:pt x="4967607" y="2487293"/>
                  <a:pt x="4953000" y="2493433"/>
                  <a:pt x="4940300" y="2501900"/>
                </a:cubicBezTo>
                <a:cubicBezTo>
                  <a:pt x="4927572" y="2540085"/>
                  <a:pt x="4929555" y="2545274"/>
                  <a:pt x="4902200" y="2578100"/>
                </a:cubicBezTo>
                <a:cubicBezTo>
                  <a:pt x="4890702" y="2591898"/>
                  <a:pt x="4874876" y="2601832"/>
                  <a:pt x="4864100" y="2616200"/>
                </a:cubicBezTo>
                <a:cubicBezTo>
                  <a:pt x="4836626" y="2652832"/>
                  <a:pt x="4802380" y="2687059"/>
                  <a:pt x="4787900" y="2730500"/>
                </a:cubicBezTo>
                <a:cubicBezTo>
                  <a:pt x="4783667" y="2743200"/>
                  <a:pt x="4784666" y="2759134"/>
                  <a:pt x="4775200" y="2768600"/>
                </a:cubicBezTo>
                <a:cubicBezTo>
                  <a:pt x="4765734" y="2778066"/>
                  <a:pt x="4749800" y="2777067"/>
                  <a:pt x="4737100" y="2781300"/>
                </a:cubicBezTo>
                <a:cubicBezTo>
                  <a:pt x="4707131" y="2821258"/>
                  <a:pt x="4691033" y="2836412"/>
                  <a:pt x="4673600" y="2882900"/>
                </a:cubicBezTo>
                <a:cubicBezTo>
                  <a:pt x="4667471" y="2899243"/>
                  <a:pt x="4667029" y="2917357"/>
                  <a:pt x="4660900" y="2933700"/>
                </a:cubicBezTo>
                <a:cubicBezTo>
                  <a:pt x="4648828" y="2965892"/>
                  <a:pt x="4621375" y="3011325"/>
                  <a:pt x="4597400" y="3035300"/>
                </a:cubicBezTo>
                <a:cubicBezTo>
                  <a:pt x="4582910" y="3049790"/>
                  <a:pt x="4476624" y="3122125"/>
                  <a:pt x="4470400" y="3124200"/>
                </a:cubicBezTo>
                <a:cubicBezTo>
                  <a:pt x="4416456" y="3142181"/>
                  <a:pt x="4387487" y="3149842"/>
                  <a:pt x="4330700" y="3187700"/>
                </a:cubicBezTo>
                <a:lnTo>
                  <a:pt x="4254500" y="3238500"/>
                </a:lnTo>
                <a:cubicBezTo>
                  <a:pt x="4241800" y="3246967"/>
                  <a:pt x="4230052" y="3257074"/>
                  <a:pt x="4216400" y="3263900"/>
                </a:cubicBezTo>
                <a:cubicBezTo>
                  <a:pt x="4047918" y="3348141"/>
                  <a:pt x="4258308" y="3245939"/>
                  <a:pt x="4127500" y="3302000"/>
                </a:cubicBezTo>
                <a:cubicBezTo>
                  <a:pt x="4081537" y="3321698"/>
                  <a:pt x="4040626" y="3348105"/>
                  <a:pt x="4000500" y="3378200"/>
                </a:cubicBezTo>
                <a:lnTo>
                  <a:pt x="3898900" y="3454400"/>
                </a:lnTo>
                <a:cubicBezTo>
                  <a:pt x="3871657" y="3536129"/>
                  <a:pt x="3907558" y="3447359"/>
                  <a:pt x="3848100" y="3530600"/>
                </a:cubicBezTo>
                <a:cubicBezTo>
                  <a:pt x="3837096" y="3546006"/>
                  <a:pt x="3833704" y="3565994"/>
                  <a:pt x="3822700" y="3581400"/>
                </a:cubicBezTo>
                <a:cubicBezTo>
                  <a:pt x="3812261" y="3596015"/>
                  <a:pt x="3795039" y="3604885"/>
                  <a:pt x="3784600" y="3619500"/>
                </a:cubicBezTo>
                <a:cubicBezTo>
                  <a:pt x="3773596" y="3634906"/>
                  <a:pt x="3770204" y="3654894"/>
                  <a:pt x="3759200" y="3670300"/>
                </a:cubicBezTo>
                <a:cubicBezTo>
                  <a:pt x="3748761" y="3684915"/>
                  <a:pt x="3731539" y="3693785"/>
                  <a:pt x="3721100" y="3708400"/>
                </a:cubicBezTo>
                <a:cubicBezTo>
                  <a:pt x="3658582" y="3795926"/>
                  <a:pt x="3727316" y="3721367"/>
                  <a:pt x="3683000" y="3810000"/>
                </a:cubicBezTo>
                <a:cubicBezTo>
                  <a:pt x="3592716" y="3990569"/>
                  <a:pt x="3663826" y="3803938"/>
                  <a:pt x="3606800" y="3937000"/>
                </a:cubicBezTo>
                <a:cubicBezTo>
                  <a:pt x="3601527" y="3949305"/>
                  <a:pt x="3599373" y="3962795"/>
                  <a:pt x="3594100" y="3975100"/>
                </a:cubicBezTo>
                <a:cubicBezTo>
                  <a:pt x="3586642" y="3992501"/>
                  <a:pt x="3575347" y="4008173"/>
                  <a:pt x="3568700" y="4025900"/>
                </a:cubicBezTo>
                <a:cubicBezTo>
                  <a:pt x="3562571" y="4042243"/>
                  <a:pt x="3564660" y="4061545"/>
                  <a:pt x="3556000" y="4076700"/>
                </a:cubicBezTo>
                <a:cubicBezTo>
                  <a:pt x="3547089" y="4092294"/>
                  <a:pt x="3530600" y="4102100"/>
                  <a:pt x="3517900" y="4114800"/>
                </a:cubicBezTo>
                <a:cubicBezTo>
                  <a:pt x="3513667" y="4127500"/>
                  <a:pt x="3513563" y="4142447"/>
                  <a:pt x="3505200" y="4152900"/>
                </a:cubicBezTo>
                <a:cubicBezTo>
                  <a:pt x="3433661" y="4242324"/>
                  <a:pt x="3447488" y="4231404"/>
                  <a:pt x="3378200" y="4254500"/>
                </a:cubicBezTo>
                <a:cubicBezTo>
                  <a:pt x="3369733" y="4267200"/>
                  <a:pt x="3363593" y="4281807"/>
                  <a:pt x="3352800" y="4292600"/>
                </a:cubicBezTo>
                <a:cubicBezTo>
                  <a:pt x="3337047" y="4308353"/>
                  <a:pt x="3285533" y="4341678"/>
                  <a:pt x="3263900" y="4356100"/>
                </a:cubicBezTo>
                <a:cubicBezTo>
                  <a:pt x="3221567" y="4419600"/>
                  <a:pt x="3251200" y="4385733"/>
                  <a:pt x="3162300" y="4445000"/>
                </a:cubicBezTo>
                <a:lnTo>
                  <a:pt x="3124200" y="4470400"/>
                </a:lnTo>
                <a:cubicBezTo>
                  <a:pt x="3115733" y="4483100"/>
                  <a:pt x="3109593" y="4497707"/>
                  <a:pt x="3098800" y="4508500"/>
                </a:cubicBezTo>
                <a:cubicBezTo>
                  <a:pt x="3088007" y="4519293"/>
                  <a:pt x="3073120" y="4525028"/>
                  <a:pt x="3060700" y="4533900"/>
                </a:cubicBezTo>
                <a:cubicBezTo>
                  <a:pt x="3043476" y="4546203"/>
                  <a:pt x="3027124" y="4559697"/>
                  <a:pt x="3009900" y="4572000"/>
                </a:cubicBezTo>
                <a:cubicBezTo>
                  <a:pt x="2997480" y="4580872"/>
                  <a:pt x="2985829" y="4591387"/>
                  <a:pt x="2971800" y="4597400"/>
                </a:cubicBezTo>
                <a:cubicBezTo>
                  <a:pt x="2955757" y="4604276"/>
                  <a:pt x="2937933" y="4605867"/>
                  <a:pt x="2921000" y="4610100"/>
                </a:cubicBezTo>
                <a:cubicBezTo>
                  <a:pt x="2912533" y="4622800"/>
                  <a:pt x="2902426" y="4634548"/>
                  <a:pt x="2895600" y="4648200"/>
                </a:cubicBezTo>
                <a:cubicBezTo>
                  <a:pt x="2889613" y="4660174"/>
                  <a:pt x="2892366" y="4676834"/>
                  <a:pt x="2882900" y="4686300"/>
                </a:cubicBezTo>
                <a:cubicBezTo>
                  <a:pt x="2873434" y="4695766"/>
                  <a:pt x="2856774" y="4693013"/>
                  <a:pt x="2844800" y="4699000"/>
                </a:cubicBezTo>
                <a:cubicBezTo>
                  <a:pt x="2746323" y="4748239"/>
                  <a:pt x="2864365" y="4705178"/>
                  <a:pt x="2768600" y="4737100"/>
                </a:cubicBezTo>
                <a:cubicBezTo>
                  <a:pt x="2751667" y="4749800"/>
                  <a:pt x="2736732" y="4765734"/>
                  <a:pt x="2717800" y="4775200"/>
                </a:cubicBezTo>
                <a:cubicBezTo>
                  <a:pt x="2693853" y="4787174"/>
                  <a:pt x="2663877" y="4785748"/>
                  <a:pt x="2641600" y="4800600"/>
                </a:cubicBezTo>
                <a:cubicBezTo>
                  <a:pt x="2592361" y="4833426"/>
                  <a:pt x="2617980" y="4821173"/>
                  <a:pt x="2565400" y="4838700"/>
                </a:cubicBezTo>
                <a:cubicBezTo>
                  <a:pt x="2541474" y="4862626"/>
                  <a:pt x="2521026" y="4888055"/>
                  <a:pt x="2489200" y="4902200"/>
                </a:cubicBezTo>
                <a:cubicBezTo>
                  <a:pt x="2464734" y="4913074"/>
                  <a:pt x="2438400" y="4919133"/>
                  <a:pt x="2413000" y="4927600"/>
                </a:cubicBezTo>
                <a:cubicBezTo>
                  <a:pt x="2400300" y="4931833"/>
                  <a:pt x="2388027" y="4937675"/>
                  <a:pt x="2374900" y="4940300"/>
                </a:cubicBezTo>
                <a:cubicBezTo>
                  <a:pt x="2353733" y="4944533"/>
                  <a:pt x="2332225" y="4947320"/>
                  <a:pt x="2311400" y="4953000"/>
                </a:cubicBezTo>
                <a:cubicBezTo>
                  <a:pt x="2285569" y="4960045"/>
                  <a:pt x="2260600" y="4969933"/>
                  <a:pt x="2235200" y="4978400"/>
                </a:cubicBezTo>
                <a:lnTo>
                  <a:pt x="2159000" y="5003800"/>
                </a:lnTo>
                <a:lnTo>
                  <a:pt x="2120900" y="5016500"/>
                </a:lnTo>
                <a:cubicBezTo>
                  <a:pt x="2108200" y="5020733"/>
                  <a:pt x="2096178" y="5028705"/>
                  <a:pt x="2082800" y="5029200"/>
                </a:cubicBezTo>
                <a:lnTo>
                  <a:pt x="1739900" y="5041900"/>
                </a:lnTo>
                <a:cubicBezTo>
                  <a:pt x="1672723" y="5064292"/>
                  <a:pt x="1723945" y="5049419"/>
                  <a:pt x="1625600" y="5067300"/>
                </a:cubicBezTo>
                <a:cubicBezTo>
                  <a:pt x="1604362" y="5071161"/>
                  <a:pt x="1583172" y="5075317"/>
                  <a:pt x="1562100" y="5080000"/>
                </a:cubicBezTo>
                <a:cubicBezTo>
                  <a:pt x="1545061" y="5083786"/>
                  <a:pt x="1528416" y="5089277"/>
                  <a:pt x="1511300" y="5092700"/>
                </a:cubicBezTo>
                <a:cubicBezTo>
                  <a:pt x="1466183" y="5101723"/>
                  <a:pt x="1371262" y="5111919"/>
                  <a:pt x="1333500" y="5130800"/>
                </a:cubicBezTo>
                <a:cubicBezTo>
                  <a:pt x="1316567" y="5139267"/>
                  <a:pt x="1299138" y="5146807"/>
                  <a:pt x="1282700" y="5156200"/>
                </a:cubicBezTo>
                <a:cubicBezTo>
                  <a:pt x="1237745" y="5181888"/>
                  <a:pt x="1255323" y="5183033"/>
                  <a:pt x="1206500" y="5194300"/>
                </a:cubicBezTo>
                <a:cubicBezTo>
                  <a:pt x="1164434" y="5204008"/>
                  <a:pt x="1079500" y="5219700"/>
                  <a:pt x="1079500" y="5219700"/>
                </a:cubicBezTo>
                <a:cubicBezTo>
                  <a:pt x="1066800" y="5228167"/>
                  <a:pt x="1056417" y="5242370"/>
                  <a:pt x="1041400" y="5245100"/>
                </a:cubicBezTo>
                <a:cubicBezTo>
                  <a:pt x="961827" y="5259568"/>
                  <a:pt x="800100" y="5270500"/>
                  <a:pt x="800100" y="5270500"/>
                </a:cubicBezTo>
                <a:cubicBezTo>
                  <a:pt x="787400" y="5274733"/>
                  <a:pt x="774987" y="5279953"/>
                  <a:pt x="762000" y="5283200"/>
                </a:cubicBezTo>
                <a:cubicBezTo>
                  <a:pt x="689491" y="5301327"/>
                  <a:pt x="712886" y="5289044"/>
                  <a:pt x="647700" y="5308600"/>
                </a:cubicBezTo>
                <a:cubicBezTo>
                  <a:pt x="518796" y="5347271"/>
                  <a:pt x="623735" y="5323553"/>
                  <a:pt x="508000" y="5346700"/>
                </a:cubicBezTo>
                <a:cubicBezTo>
                  <a:pt x="495300" y="5355167"/>
                  <a:pt x="483552" y="5365274"/>
                  <a:pt x="469900" y="5372100"/>
                </a:cubicBezTo>
                <a:cubicBezTo>
                  <a:pt x="457926" y="5378087"/>
                  <a:pt x="444672" y="5381122"/>
                  <a:pt x="431800" y="5384800"/>
                </a:cubicBezTo>
                <a:cubicBezTo>
                  <a:pt x="322617" y="5415995"/>
                  <a:pt x="307261" y="5401381"/>
                  <a:pt x="139700" y="5410200"/>
                </a:cubicBezTo>
                <a:cubicBezTo>
                  <a:pt x="122767" y="5414433"/>
                  <a:pt x="106354" y="5422900"/>
                  <a:pt x="88900" y="5422900"/>
                </a:cubicBezTo>
                <a:cubicBezTo>
                  <a:pt x="-35704" y="5422900"/>
                  <a:pt x="38042" y="5291167"/>
                  <a:pt x="25400" y="5181600"/>
                </a:cubicBezTo>
                <a:cubicBezTo>
                  <a:pt x="21399" y="5146921"/>
                  <a:pt x="0" y="5080000"/>
                  <a:pt x="0" y="5080000"/>
                </a:cubicBezTo>
                <a:cubicBezTo>
                  <a:pt x="4233" y="4639733"/>
                  <a:pt x="6455" y="4199443"/>
                  <a:pt x="12700" y="3759200"/>
                </a:cubicBezTo>
                <a:cubicBezTo>
                  <a:pt x="14922" y="3602525"/>
                  <a:pt x="25400" y="3445991"/>
                  <a:pt x="25400" y="3289300"/>
                </a:cubicBezTo>
                <a:cubicBezTo>
                  <a:pt x="25400" y="3013059"/>
                  <a:pt x="9876" y="2594983"/>
                  <a:pt x="0" y="2298700"/>
                </a:cubicBezTo>
                <a:cubicBezTo>
                  <a:pt x="4233" y="1803400"/>
                  <a:pt x="4514" y="1308050"/>
                  <a:pt x="12700" y="812800"/>
                </a:cubicBezTo>
                <a:cubicBezTo>
                  <a:pt x="12988" y="795348"/>
                  <a:pt x="20605" y="778783"/>
                  <a:pt x="25400" y="762000"/>
                </a:cubicBezTo>
                <a:cubicBezTo>
                  <a:pt x="29078" y="749128"/>
                  <a:pt x="33867" y="736600"/>
                  <a:pt x="38100" y="723900"/>
                </a:cubicBezTo>
                <a:cubicBezTo>
                  <a:pt x="62084" y="532029"/>
                  <a:pt x="39085" y="704795"/>
                  <a:pt x="63500" y="546100"/>
                </a:cubicBezTo>
                <a:cubicBezTo>
                  <a:pt x="68052" y="516514"/>
                  <a:pt x="70845" y="486651"/>
                  <a:pt x="76200" y="457200"/>
                </a:cubicBezTo>
                <a:cubicBezTo>
                  <a:pt x="79322" y="440027"/>
                  <a:pt x="86031" y="423617"/>
                  <a:pt x="88900" y="406400"/>
                </a:cubicBezTo>
                <a:cubicBezTo>
                  <a:pt x="94511" y="372734"/>
                  <a:pt x="97367" y="338667"/>
                  <a:pt x="101600" y="304800"/>
                </a:cubicBezTo>
                <a:cubicBezTo>
                  <a:pt x="113072" y="63890"/>
                  <a:pt x="35148" y="68394"/>
                  <a:pt x="165100" y="12700"/>
                </a:cubicBezTo>
                <a:cubicBezTo>
                  <a:pt x="177405" y="7427"/>
                  <a:pt x="190500" y="4233"/>
                  <a:pt x="203200" y="0"/>
                </a:cubicBezTo>
                <a:lnTo>
                  <a:pt x="5422900" y="25400"/>
                </a:lnTo>
                <a:cubicBezTo>
                  <a:pt x="5469655" y="25984"/>
                  <a:pt x="5515913" y="35506"/>
                  <a:pt x="5562600" y="38100"/>
                </a:cubicBezTo>
                <a:cubicBezTo>
                  <a:pt x="5668355" y="43975"/>
                  <a:pt x="5774201" y="48783"/>
                  <a:pt x="5880100" y="50800"/>
                </a:cubicBezTo>
                <a:lnTo>
                  <a:pt x="7302500" y="38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Grafik 4">
            <a:extLst>
              <a:ext uri="{FF2B5EF4-FFF2-40B4-BE49-F238E27FC236}">
                <a16:creationId xmlns:a16="http://schemas.microsoft.com/office/drawing/2014/main" id="{9DE28ACF-1C69-4DD9-95A4-10555B3CCC9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8335" r="33031" b="51721"/>
          <a:stretch/>
        </p:blipFill>
        <p:spPr>
          <a:xfrm rot="241911">
            <a:off x="-268565" y="4303900"/>
            <a:ext cx="12677016" cy="3011807"/>
          </a:xfrm>
          <a:prstGeom prst="rect">
            <a:avLst/>
          </a:prstGeom>
        </p:spPr>
      </p:pic>
      <p:pic>
        <p:nvPicPr>
          <p:cNvPr id="23" name="Grafik 22" descr="Ein Bild, das farbig, Strick, Verbinder enthält.&#10;&#10;Automatisch generierte Beschreibung">
            <a:extLst>
              <a:ext uri="{FF2B5EF4-FFF2-40B4-BE49-F238E27FC236}">
                <a16:creationId xmlns:a16="http://schemas.microsoft.com/office/drawing/2014/main" id="{FC5DFE40-E180-4830-A3D5-AF897C6782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9068657">
            <a:off x="-1662153" y="-1927593"/>
            <a:ext cx="10979885" cy="10979885"/>
          </a:xfrm>
          <a:prstGeom prst="rect">
            <a:avLst/>
          </a:prstGeom>
        </p:spPr>
      </p:pic>
      <p:sp>
        <p:nvSpPr>
          <p:cNvPr id="2" name="Textfeld 1">
            <a:extLst>
              <a:ext uri="{FF2B5EF4-FFF2-40B4-BE49-F238E27FC236}">
                <a16:creationId xmlns:a16="http://schemas.microsoft.com/office/drawing/2014/main" id="{747D2EDB-FF02-C4DD-C7D9-BFA4DBDF72B6}"/>
              </a:ext>
            </a:extLst>
          </p:cNvPr>
          <p:cNvSpPr txBox="1"/>
          <p:nvPr userDrawn="1"/>
        </p:nvSpPr>
        <p:spPr>
          <a:xfrm>
            <a:off x="4368799" y="4986073"/>
            <a:ext cx="7213600" cy="1200329"/>
          </a:xfrm>
          <a:prstGeom prst="rect">
            <a:avLst/>
          </a:prstGeom>
          <a:noFill/>
          <a:effectLst/>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Dosis" panose="02010503020202060003" pitchFamily="2" charset="0"/>
                <a:ea typeface="+mn-ea"/>
                <a:cs typeface="Arial" panose="020B0604020202020204" pitchFamily="34" charset="0"/>
              </a:rPr>
              <a:t>Schaue bei unserem Stand B43 vorbei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Dosis" panose="02010503020202060003" pitchFamily="2" charset="0"/>
                <a:ea typeface="+mn-ea"/>
                <a:cs typeface="Arial" panose="020B0604020202020204" pitchFamily="34" charset="0"/>
              </a:rPr>
              <a:t>und erfahre mehr über die Digitalisierung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FFFFFF"/>
                </a:solidFill>
                <a:effectLst/>
                <a:uLnTx/>
                <a:uFillTx/>
                <a:latin typeface="Dosis" panose="02010503020202060003" pitchFamily="2" charset="0"/>
                <a:ea typeface="+mn-ea"/>
                <a:cs typeface="Arial" panose="020B0604020202020204" pitchFamily="34" charset="0"/>
              </a:rPr>
              <a:t>von Dokumentenprozessen in SAP</a:t>
            </a:r>
          </a:p>
        </p:txBody>
      </p:sp>
      <p:pic>
        <p:nvPicPr>
          <p:cNvPr id="3" name="Grafik 2">
            <a:extLst>
              <a:ext uri="{FF2B5EF4-FFF2-40B4-BE49-F238E27FC236}">
                <a16:creationId xmlns:a16="http://schemas.microsoft.com/office/drawing/2014/main" id="{1CD86850-7019-3D21-7AF9-3C9721E10347}"/>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226" y="517526"/>
            <a:ext cx="1324800" cy="1028015"/>
          </a:xfrm>
          <a:prstGeom prst="rect">
            <a:avLst/>
          </a:prstGeom>
        </p:spPr>
      </p:pic>
      <p:pic>
        <p:nvPicPr>
          <p:cNvPr id="6" name="Grafik 5">
            <a:extLst>
              <a:ext uri="{FF2B5EF4-FFF2-40B4-BE49-F238E27FC236}">
                <a16:creationId xmlns:a16="http://schemas.microsoft.com/office/drawing/2014/main" id="{B0EE5B6C-BDA6-1A97-FD6C-2239C6371C2B}"/>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743699" y="1156136"/>
            <a:ext cx="4800600" cy="1666875"/>
          </a:xfrm>
          <a:prstGeom prst="rect">
            <a:avLst/>
          </a:prstGeom>
        </p:spPr>
      </p:pic>
    </p:spTree>
    <p:extLst>
      <p:ext uri="{BB962C8B-B14F-4D97-AF65-F5344CB8AC3E}">
        <p14:creationId xmlns:p14="http://schemas.microsoft.com/office/powerpoint/2010/main" val="173542136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2021_Abschlussseite_Adressen mit GS_DE">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A5B62A4A-6368-48EF-8E9A-45D9FA3892EF}"/>
              </a:ext>
            </a:extLst>
          </p:cNvPr>
          <p:cNvSpPr/>
          <p:nvPr userDrawn="1"/>
        </p:nvSpPr>
        <p:spPr>
          <a:xfrm>
            <a:off x="0" y="0"/>
            <a:ext cx="12192000" cy="6019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17" name="Freihandform: Form 16">
            <a:extLst>
              <a:ext uri="{FF2B5EF4-FFF2-40B4-BE49-F238E27FC236}">
                <a16:creationId xmlns:a16="http://schemas.microsoft.com/office/drawing/2014/main" id="{566646FB-8A24-466B-8137-EF4CE8DE9F44}"/>
              </a:ext>
            </a:extLst>
          </p:cNvPr>
          <p:cNvSpPr/>
          <p:nvPr userDrawn="1"/>
        </p:nvSpPr>
        <p:spPr>
          <a:xfrm>
            <a:off x="-279400" y="-330200"/>
            <a:ext cx="7302500" cy="5422900"/>
          </a:xfrm>
          <a:custGeom>
            <a:avLst/>
            <a:gdLst>
              <a:gd name="connsiteX0" fmla="*/ 7302500 w 7302500"/>
              <a:gd name="connsiteY0" fmla="*/ 38100 h 5422900"/>
              <a:gd name="connsiteX1" fmla="*/ 7302500 w 7302500"/>
              <a:gd name="connsiteY1" fmla="*/ 38100 h 5422900"/>
              <a:gd name="connsiteX2" fmla="*/ 7289800 w 7302500"/>
              <a:gd name="connsiteY2" fmla="*/ 177800 h 5422900"/>
              <a:gd name="connsiteX3" fmla="*/ 7277100 w 7302500"/>
              <a:gd name="connsiteY3" fmla="*/ 215900 h 5422900"/>
              <a:gd name="connsiteX4" fmla="*/ 7175500 w 7302500"/>
              <a:gd name="connsiteY4" fmla="*/ 304800 h 5422900"/>
              <a:gd name="connsiteX5" fmla="*/ 7124700 w 7302500"/>
              <a:gd name="connsiteY5" fmla="*/ 355600 h 5422900"/>
              <a:gd name="connsiteX6" fmla="*/ 7086600 w 7302500"/>
              <a:gd name="connsiteY6" fmla="*/ 381000 h 5422900"/>
              <a:gd name="connsiteX7" fmla="*/ 6959600 w 7302500"/>
              <a:gd name="connsiteY7" fmla="*/ 431800 h 5422900"/>
              <a:gd name="connsiteX8" fmla="*/ 6921500 w 7302500"/>
              <a:gd name="connsiteY8" fmla="*/ 444500 h 5422900"/>
              <a:gd name="connsiteX9" fmla="*/ 6883400 w 7302500"/>
              <a:gd name="connsiteY9" fmla="*/ 609600 h 5422900"/>
              <a:gd name="connsiteX10" fmla="*/ 6845300 w 7302500"/>
              <a:gd name="connsiteY10" fmla="*/ 685800 h 5422900"/>
              <a:gd name="connsiteX11" fmla="*/ 6832600 w 7302500"/>
              <a:gd name="connsiteY11" fmla="*/ 723900 h 5422900"/>
              <a:gd name="connsiteX12" fmla="*/ 6743700 w 7302500"/>
              <a:gd name="connsiteY12" fmla="*/ 825500 h 5422900"/>
              <a:gd name="connsiteX13" fmla="*/ 6692900 w 7302500"/>
              <a:gd name="connsiteY13" fmla="*/ 901700 h 5422900"/>
              <a:gd name="connsiteX14" fmla="*/ 6578600 w 7302500"/>
              <a:gd name="connsiteY14" fmla="*/ 1028700 h 5422900"/>
              <a:gd name="connsiteX15" fmla="*/ 6527800 w 7302500"/>
              <a:gd name="connsiteY15" fmla="*/ 1143000 h 5422900"/>
              <a:gd name="connsiteX16" fmla="*/ 6502400 w 7302500"/>
              <a:gd name="connsiteY16" fmla="*/ 1181100 h 5422900"/>
              <a:gd name="connsiteX17" fmla="*/ 6489700 w 7302500"/>
              <a:gd name="connsiteY17" fmla="*/ 1219200 h 5422900"/>
              <a:gd name="connsiteX18" fmla="*/ 6426200 w 7302500"/>
              <a:gd name="connsiteY18" fmla="*/ 1257300 h 5422900"/>
              <a:gd name="connsiteX19" fmla="*/ 6350000 w 7302500"/>
              <a:gd name="connsiteY19" fmla="*/ 1320800 h 5422900"/>
              <a:gd name="connsiteX20" fmla="*/ 6299200 w 7302500"/>
              <a:gd name="connsiteY20" fmla="*/ 1333500 h 5422900"/>
              <a:gd name="connsiteX21" fmla="*/ 6223000 w 7302500"/>
              <a:gd name="connsiteY21" fmla="*/ 1384300 h 5422900"/>
              <a:gd name="connsiteX22" fmla="*/ 6184900 w 7302500"/>
              <a:gd name="connsiteY22" fmla="*/ 1409700 h 5422900"/>
              <a:gd name="connsiteX23" fmla="*/ 6146800 w 7302500"/>
              <a:gd name="connsiteY23" fmla="*/ 1422400 h 5422900"/>
              <a:gd name="connsiteX24" fmla="*/ 6019800 w 7302500"/>
              <a:gd name="connsiteY24" fmla="*/ 1562100 h 5422900"/>
              <a:gd name="connsiteX25" fmla="*/ 5994400 w 7302500"/>
              <a:gd name="connsiteY25" fmla="*/ 1612900 h 5422900"/>
              <a:gd name="connsiteX26" fmla="*/ 5905500 w 7302500"/>
              <a:gd name="connsiteY26" fmla="*/ 1663700 h 5422900"/>
              <a:gd name="connsiteX27" fmla="*/ 5867400 w 7302500"/>
              <a:gd name="connsiteY27" fmla="*/ 1689100 h 5422900"/>
              <a:gd name="connsiteX28" fmla="*/ 5765800 w 7302500"/>
              <a:gd name="connsiteY28" fmla="*/ 1765300 h 5422900"/>
              <a:gd name="connsiteX29" fmla="*/ 5638800 w 7302500"/>
              <a:gd name="connsiteY29" fmla="*/ 1816100 h 5422900"/>
              <a:gd name="connsiteX30" fmla="*/ 5575300 w 7302500"/>
              <a:gd name="connsiteY30" fmla="*/ 1879600 h 5422900"/>
              <a:gd name="connsiteX31" fmla="*/ 5537200 w 7302500"/>
              <a:gd name="connsiteY31" fmla="*/ 1892300 h 5422900"/>
              <a:gd name="connsiteX32" fmla="*/ 5499100 w 7302500"/>
              <a:gd name="connsiteY32" fmla="*/ 1917700 h 5422900"/>
              <a:gd name="connsiteX33" fmla="*/ 5461000 w 7302500"/>
              <a:gd name="connsiteY33" fmla="*/ 1955800 h 5422900"/>
              <a:gd name="connsiteX34" fmla="*/ 5422900 w 7302500"/>
              <a:gd name="connsiteY34" fmla="*/ 1968500 h 5422900"/>
              <a:gd name="connsiteX35" fmla="*/ 5359400 w 7302500"/>
              <a:gd name="connsiteY35" fmla="*/ 2006600 h 5422900"/>
              <a:gd name="connsiteX36" fmla="*/ 5270500 w 7302500"/>
              <a:gd name="connsiteY36" fmla="*/ 2070100 h 5422900"/>
              <a:gd name="connsiteX37" fmla="*/ 5194300 w 7302500"/>
              <a:gd name="connsiteY37" fmla="*/ 2197100 h 5422900"/>
              <a:gd name="connsiteX38" fmla="*/ 5118100 w 7302500"/>
              <a:gd name="connsiteY38" fmla="*/ 2311400 h 5422900"/>
              <a:gd name="connsiteX39" fmla="*/ 5080000 w 7302500"/>
              <a:gd name="connsiteY39" fmla="*/ 2349500 h 5422900"/>
              <a:gd name="connsiteX40" fmla="*/ 5041900 w 7302500"/>
              <a:gd name="connsiteY40" fmla="*/ 2400300 h 5422900"/>
              <a:gd name="connsiteX41" fmla="*/ 5003800 w 7302500"/>
              <a:gd name="connsiteY41" fmla="*/ 2438400 h 5422900"/>
              <a:gd name="connsiteX42" fmla="*/ 4978400 w 7302500"/>
              <a:gd name="connsiteY42" fmla="*/ 2476500 h 5422900"/>
              <a:gd name="connsiteX43" fmla="*/ 4940300 w 7302500"/>
              <a:gd name="connsiteY43" fmla="*/ 2501900 h 5422900"/>
              <a:gd name="connsiteX44" fmla="*/ 4902200 w 7302500"/>
              <a:gd name="connsiteY44" fmla="*/ 2578100 h 5422900"/>
              <a:gd name="connsiteX45" fmla="*/ 4864100 w 7302500"/>
              <a:gd name="connsiteY45" fmla="*/ 2616200 h 5422900"/>
              <a:gd name="connsiteX46" fmla="*/ 4787900 w 7302500"/>
              <a:gd name="connsiteY46" fmla="*/ 2730500 h 5422900"/>
              <a:gd name="connsiteX47" fmla="*/ 4775200 w 7302500"/>
              <a:gd name="connsiteY47" fmla="*/ 2768600 h 5422900"/>
              <a:gd name="connsiteX48" fmla="*/ 4737100 w 7302500"/>
              <a:gd name="connsiteY48" fmla="*/ 2781300 h 5422900"/>
              <a:gd name="connsiteX49" fmla="*/ 4673600 w 7302500"/>
              <a:gd name="connsiteY49" fmla="*/ 2882900 h 5422900"/>
              <a:gd name="connsiteX50" fmla="*/ 4660900 w 7302500"/>
              <a:gd name="connsiteY50" fmla="*/ 2933700 h 5422900"/>
              <a:gd name="connsiteX51" fmla="*/ 4597400 w 7302500"/>
              <a:gd name="connsiteY51" fmla="*/ 3035300 h 5422900"/>
              <a:gd name="connsiteX52" fmla="*/ 4470400 w 7302500"/>
              <a:gd name="connsiteY52" fmla="*/ 3124200 h 5422900"/>
              <a:gd name="connsiteX53" fmla="*/ 4330700 w 7302500"/>
              <a:gd name="connsiteY53" fmla="*/ 3187700 h 5422900"/>
              <a:gd name="connsiteX54" fmla="*/ 4254500 w 7302500"/>
              <a:gd name="connsiteY54" fmla="*/ 3238500 h 5422900"/>
              <a:gd name="connsiteX55" fmla="*/ 4216400 w 7302500"/>
              <a:gd name="connsiteY55" fmla="*/ 3263900 h 5422900"/>
              <a:gd name="connsiteX56" fmla="*/ 4127500 w 7302500"/>
              <a:gd name="connsiteY56" fmla="*/ 3302000 h 5422900"/>
              <a:gd name="connsiteX57" fmla="*/ 4000500 w 7302500"/>
              <a:gd name="connsiteY57" fmla="*/ 3378200 h 5422900"/>
              <a:gd name="connsiteX58" fmla="*/ 3898900 w 7302500"/>
              <a:gd name="connsiteY58" fmla="*/ 3454400 h 5422900"/>
              <a:gd name="connsiteX59" fmla="*/ 3848100 w 7302500"/>
              <a:gd name="connsiteY59" fmla="*/ 3530600 h 5422900"/>
              <a:gd name="connsiteX60" fmla="*/ 3822700 w 7302500"/>
              <a:gd name="connsiteY60" fmla="*/ 3581400 h 5422900"/>
              <a:gd name="connsiteX61" fmla="*/ 3784600 w 7302500"/>
              <a:gd name="connsiteY61" fmla="*/ 3619500 h 5422900"/>
              <a:gd name="connsiteX62" fmla="*/ 3759200 w 7302500"/>
              <a:gd name="connsiteY62" fmla="*/ 3670300 h 5422900"/>
              <a:gd name="connsiteX63" fmla="*/ 3721100 w 7302500"/>
              <a:gd name="connsiteY63" fmla="*/ 3708400 h 5422900"/>
              <a:gd name="connsiteX64" fmla="*/ 3683000 w 7302500"/>
              <a:gd name="connsiteY64" fmla="*/ 3810000 h 5422900"/>
              <a:gd name="connsiteX65" fmla="*/ 3606800 w 7302500"/>
              <a:gd name="connsiteY65" fmla="*/ 3937000 h 5422900"/>
              <a:gd name="connsiteX66" fmla="*/ 3594100 w 7302500"/>
              <a:gd name="connsiteY66" fmla="*/ 3975100 h 5422900"/>
              <a:gd name="connsiteX67" fmla="*/ 3568700 w 7302500"/>
              <a:gd name="connsiteY67" fmla="*/ 4025900 h 5422900"/>
              <a:gd name="connsiteX68" fmla="*/ 3556000 w 7302500"/>
              <a:gd name="connsiteY68" fmla="*/ 4076700 h 5422900"/>
              <a:gd name="connsiteX69" fmla="*/ 3517900 w 7302500"/>
              <a:gd name="connsiteY69" fmla="*/ 4114800 h 5422900"/>
              <a:gd name="connsiteX70" fmla="*/ 3505200 w 7302500"/>
              <a:gd name="connsiteY70" fmla="*/ 4152900 h 5422900"/>
              <a:gd name="connsiteX71" fmla="*/ 3378200 w 7302500"/>
              <a:gd name="connsiteY71" fmla="*/ 4254500 h 5422900"/>
              <a:gd name="connsiteX72" fmla="*/ 3352800 w 7302500"/>
              <a:gd name="connsiteY72" fmla="*/ 4292600 h 5422900"/>
              <a:gd name="connsiteX73" fmla="*/ 3263900 w 7302500"/>
              <a:gd name="connsiteY73" fmla="*/ 4356100 h 5422900"/>
              <a:gd name="connsiteX74" fmla="*/ 3162300 w 7302500"/>
              <a:gd name="connsiteY74" fmla="*/ 4445000 h 5422900"/>
              <a:gd name="connsiteX75" fmla="*/ 3124200 w 7302500"/>
              <a:gd name="connsiteY75" fmla="*/ 4470400 h 5422900"/>
              <a:gd name="connsiteX76" fmla="*/ 3098800 w 7302500"/>
              <a:gd name="connsiteY76" fmla="*/ 4508500 h 5422900"/>
              <a:gd name="connsiteX77" fmla="*/ 3060700 w 7302500"/>
              <a:gd name="connsiteY77" fmla="*/ 4533900 h 5422900"/>
              <a:gd name="connsiteX78" fmla="*/ 3009900 w 7302500"/>
              <a:gd name="connsiteY78" fmla="*/ 4572000 h 5422900"/>
              <a:gd name="connsiteX79" fmla="*/ 2971800 w 7302500"/>
              <a:gd name="connsiteY79" fmla="*/ 4597400 h 5422900"/>
              <a:gd name="connsiteX80" fmla="*/ 2921000 w 7302500"/>
              <a:gd name="connsiteY80" fmla="*/ 4610100 h 5422900"/>
              <a:gd name="connsiteX81" fmla="*/ 2895600 w 7302500"/>
              <a:gd name="connsiteY81" fmla="*/ 4648200 h 5422900"/>
              <a:gd name="connsiteX82" fmla="*/ 2882900 w 7302500"/>
              <a:gd name="connsiteY82" fmla="*/ 4686300 h 5422900"/>
              <a:gd name="connsiteX83" fmla="*/ 2844800 w 7302500"/>
              <a:gd name="connsiteY83" fmla="*/ 4699000 h 5422900"/>
              <a:gd name="connsiteX84" fmla="*/ 2768600 w 7302500"/>
              <a:gd name="connsiteY84" fmla="*/ 4737100 h 5422900"/>
              <a:gd name="connsiteX85" fmla="*/ 2717800 w 7302500"/>
              <a:gd name="connsiteY85" fmla="*/ 4775200 h 5422900"/>
              <a:gd name="connsiteX86" fmla="*/ 2641600 w 7302500"/>
              <a:gd name="connsiteY86" fmla="*/ 4800600 h 5422900"/>
              <a:gd name="connsiteX87" fmla="*/ 2565400 w 7302500"/>
              <a:gd name="connsiteY87" fmla="*/ 4838700 h 5422900"/>
              <a:gd name="connsiteX88" fmla="*/ 2489200 w 7302500"/>
              <a:gd name="connsiteY88" fmla="*/ 4902200 h 5422900"/>
              <a:gd name="connsiteX89" fmla="*/ 2413000 w 7302500"/>
              <a:gd name="connsiteY89" fmla="*/ 4927600 h 5422900"/>
              <a:gd name="connsiteX90" fmla="*/ 2374900 w 7302500"/>
              <a:gd name="connsiteY90" fmla="*/ 4940300 h 5422900"/>
              <a:gd name="connsiteX91" fmla="*/ 2311400 w 7302500"/>
              <a:gd name="connsiteY91" fmla="*/ 4953000 h 5422900"/>
              <a:gd name="connsiteX92" fmla="*/ 2235200 w 7302500"/>
              <a:gd name="connsiteY92" fmla="*/ 4978400 h 5422900"/>
              <a:gd name="connsiteX93" fmla="*/ 2159000 w 7302500"/>
              <a:gd name="connsiteY93" fmla="*/ 5003800 h 5422900"/>
              <a:gd name="connsiteX94" fmla="*/ 2120900 w 7302500"/>
              <a:gd name="connsiteY94" fmla="*/ 5016500 h 5422900"/>
              <a:gd name="connsiteX95" fmla="*/ 2082800 w 7302500"/>
              <a:gd name="connsiteY95" fmla="*/ 5029200 h 5422900"/>
              <a:gd name="connsiteX96" fmla="*/ 1739900 w 7302500"/>
              <a:gd name="connsiteY96" fmla="*/ 5041900 h 5422900"/>
              <a:gd name="connsiteX97" fmla="*/ 1625600 w 7302500"/>
              <a:gd name="connsiteY97" fmla="*/ 5067300 h 5422900"/>
              <a:gd name="connsiteX98" fmla="*/ 1562100 w 7302500"/>
              <a:gd name="connsiteY98" fmla="*/ 5080000 h 5422900"/>
              <a:gd name="connsiteX99" fmla="*/ 1511300 w 7302500"/>
              <a:gd name="connsiteY99" fmla="*/ 5092700 h 5422900"/>
              <a:gd name="connsiteX100" fmla="*/ 1333500 w 7302500"/>
              <a:gd name="connsiteY100" fmla="*/ 5130800 h 5422900"/>
              <a:gd name="connsiteX101" fmla="*/ 1282700 w 7302500"/>
              <a:gd name="connsiteY101" fmla="*/ 5156200 h 5422900"/>
              <a:gd name="connsiteX102" fmla="*/ 1206500 w 7302500"/>
              <a:gd name="connsiteY102" fmla="*/ 5194300 h 5422900"/>
              <a:gd name="connsiteX103" fmla="*/ 1079500 w 7302500"/>
              <a:gd name="connsiteY103" fmla="*/ 5219700 h 5422900"/>
              <a:gd name="connsiteX104" fmla="*/ 1041400 w 7302500"/>
              <a:gd name="connsiteY104" fmla="*/ 5245100 h 5422900"/>
              <a:gd name="connsiteX105" fmla="*/ 800100 w 7302500"/>
              <a:gd name="connsiteY105" fmla="*/ 5270500 h 5422900"/>
              <a:gd name="connsiteX106" fmla="*/ 762000 w 7302500"/>
              <a:gd name="connsiteY106" fmla="*/ 5283200 h 5422900"/>
              <a:gd name="connsiteX107" fmla="*/ 647700 w 7302500"/>
              <a:gd name="connsiteY107" fmla="*/ 5308600 h 5422900"/>
              <a:gd name="connsiteX108" fmla="*/ 508000 w 7302500"/>
              <a:gd name="connsiteY108" fmla="*/ 5346700 h 5422900"/>
              <a:gd name="connsiteX109" fmla="*/ 469900 w 7302500"/>
              <a:gd name="connsiteY109" fmla="*/ 5372100 h 5422900"/>
              <a:gd name="connsiteX110" fmla="*/ 431800 w 7302500"/>
              <a:gd name="connsiteY110" fmla="*/ 5384800 h 5422900"/>
              <a:gd name="connsiteX111" fmla="*/ 139700 w 7302500"/>
              <a:gd name="connsiteY111" fmla="*/ 5410200 h 5422900"/>
              <a:gd name="connsiteX112" fmla="*/ 88900 w 7302500"/>
              <a:gd name="connsiteY112" fmla="*/ 5422900 h 5422900"/>
              <a:gd name="connsiteX113" fmla="*/ 25400 w 7302500"/>
              <a:gd name="connsiteY113" fmla="*/ 5181600 h 5422900"/>
              <a:gd name="connsiteX114" fmla="*/ 0 w 7302500"/>
              <a:gd name="connsiteY114" fmla="*/ 5080000 h 5422900"/>
              <a:gd name="connsiteX115" fmla="*/ 12700 w 7302500"/>
              <a:gd name="connsiteY115" fmla="*/ 3759200 h 5422900"/>
              <a:gd name="connsiteX116" fmla="*/ 25400 w 7302500"/>
              <a:gd name="connsiteY116" fmla="*/ 3289300 h 5422900"/>
              <a:gd name="connsiteX117" fmla="*/ 0 w 7302500"/>
              <a:gd name="connsiteY117" fmla="*/ 2298700 h 5422900"/>
              <a:gd name="connsiteX118" fmla="*/ 12700 w 7302500"/>
              <a:gd name="connsiteY118" fmla="*/ 812800 h 5422900"/>
              <a:gd name="connsiteX119" fmla="*/ 25400 w 7302500"/>
              <a:gd name="connsiteY119" fmla="*/ 762000 h 5422900"/>
              <a:gd name="connsiteX120" fmla="*/ 38100 w 7302500"/>
              <a:gd name="connsiteY120" fmla="*/ 723900 h 5422900"/>
              <a:gd name="connsiteX121" fmla="*/ 63500 w 7302500"/>
              <a:gd name="connsiteY121" fmla="*/ 546100 h 5422900"/>
              <a:gd name="connsiteX122" fmla="*/ 76200 w 7302500"/>
              <a:gd name="connsiteY122" fmla="*/ 457200 h 5422900"/>
              <a:gd name="connsiteX123" fmla="*/ 88900 w 7302500"/>
              <a:gd name="connsiteY123" fmla="*/ 406400 h 5422900"/>
              <a:gd name="connsiteX124" fmla="*/ 101600 w 7302500"/>
              <a:gd name="connsiteY124" fmla="*/ 304800 h 5422900"/>
              <a:gd name="connsiteX125" fmla="*/ 165100 w 7302500"/>
              <a:gd name="connsiteY125" fmla="*/ 12700 h 5422900"/>
              <a:gd name="connsiteX126" fmla="*/ 203200 w 7302500"/>
              <a:gd name="connsiteY126" fmla="*/ 0 h 5422900"/>
              <a:gd name="connsiteX127" fmla="*/ 5422900 w 7302500"/>
              <a:gd name="connsiteY127" fmla="*/ 25400 h 5422900"/>
              <a:gd name="connsiteX128" fmla="*/ 5562600 w 7302500"/>
              <a:gd name="connsiteY128" fmla="*/ 38100 h 5422900"/>
              <a:gd name="connsiteX129" fmla="*/ 5880100 w 7302500"/>
              <a:gd name="connsiteY129" fmla="*/ 50800 h 5422900"/>
              <a:gd name="connsiteX130" fmla="*/ 7302500 w 7302500"/>
              <a:gd name="connsiteY130" fmla="*/ 38100 h 54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302500" h="5422900">
                <a:moveTo>
                  <a:pt x="7302500" y="38100"/>
                </a:moveTo>
                <a:lnTo>
                  <a:pt x="7302500" y="38100"/>
                </a:lnTo>
                <a:cubicBezTo>
                  <a:pt x="7298267" y="84667"/>
                  <a:pt x="7296413" y="131511"/>
                  <a:pt x="7289800" y="177800"/>
                </a:cubicBezTo>
                <a:cubicBezTo>
                  <a:pt x="7287907" y="191052"/>
                  <a:pt x="7284881" y="205007"/>
                  <a:pt x="7277100" y="215900"/>
                </a:cubicBezTo>
                <a:cubicBezTo>
                  <a:pt x="7242596" y="264205"/>
                  <a:pt x="7217825" y="267766"/>
                  <a:pt x="7175500" y="304800"/>
                </a:cubicBezTo>
                <a:cubicBezTo>
                  <a:pt x="7157478" y="320569"/>
                  <a:pt x="7142882" y="340015"/>
                  <a:pt x="7124700" y="355600"/>
                </a:cubicBezTo>
                <a:cubicBezTo>
                  <a:pt x="7113111" y="365533"/>
                  <a:pt x="7099852" y="373427"/>
                  <a:pt x="7086600" y="381000"/>
                </a:cubicBezTo>
                <a:cubicBezTo>
                  <a:pt x="7034277" y="410899"/>
                  <a:pt x="7022048" y="410984"/>
                  <a:pt x="6959600" y="431800"/>
                </a:cubicBezTo>
                <a:lnTo>
                  <a:pt x="6921500" y="444500"/>
                </a:lnTo>
                <a:cubicBezTo>
                  <a:pt x="6873478" y="540544"/>
                  <a:pt x="6909284" y="454298"/>
                  <a:pt x="6883400" y="609600"/>
                </a:cubicBezTo>
                <a:cubicBezTo>
                  <a:pt x="6875420" y="657483"/>
                  <a:pt x="6867241" y="641917"/>
                  <a:pt x="6845300" y="685800"/>
                </a:cubicBezTo>
                <a:cubicBezTo>
                  <a:pt x="6839313" y="697774"/>
                  <a:pt x="6839101" y="712198"/>
                  <a:pt x="6832600" y="723900"/>
                </a:cubicBezTo>
                <a:cubicBezTo>
                  <a:pt x="6789022" y="802341"/>
                  <a:pt x="6799356" y="788396"/>
                  <a:pt x="6743700" y="825500"/>
                </a:cubicBezTo>
                <a:cubicBezTo>
                  <a:pt x="6726767" y="850900"/>
                  <a:pt x="6714486" y="880114"/>
                  <a:pt x="6692900" y="901700"/>
                </a:cubicBezTo>
                <a:cubicBezTo>
                  <a:pt x="6646726" y="947874"/>
                  <a:pt x="6611740" y="975675"/>
                  <a:pt x="6578600" y="1028700"/>
                </a:cubicBezTo>
                <a:cubicBezTo>
                  <a:pt x="6544934" y="1082565"/>
                  <a:pt x="6557908" y="1082784"/>
                  <a:pt x="6527800" y="1143000"/>
                </a:cubicBezTo>
                <a:cubicBezTo>
                  <a:pt x="6520974" y="1156652"/>
                  <a:pt x="6509226" y="1167448"/>
                  <a:pt x="6502400" y="1181100"/>
                </a:cubicBezTo>
                <a:cubicBezTo>
                  <a:pt x="6496413" y="1193074"/>
                  <a:pt x="6499166" y="1209734"/>
                  <a:pt x="6489700" y="1219200"/>
                </a:cubicBezTo>
                <a:cubicBezTo>
                  <a:pt x="6472246" y="1236654"/>
                  <a:pt x="6445947" y="1242489"/>
                  <a:pt x="6426200" y="1257300"/>
                </a:cubicBezTo>
                <a:cubicBezTo>
                  <a:pt x="6385514" y="1287815"/>
                  <a:pt x="6396070" y="1301056"/>
                  <a:pt x="6350000" y="1320800"/>
                </a:cubicBezTo>
                <a:cubicBezTo>
                  <a:pt x="6333957" y="1327676"/>
                  <a:pt x="6316133" y="1329267"/>
                  <a:pt x="6299200" y="1333500"/>
                </a:cubicBezTo>
                <a:lnTo>
                  <a:pt x="6223000" y="1384300"/>
                </a:lnTo>
                <a:cubicBezTo>
                  <a:pt x="6210300" y="1392767"/>
                  <a:pt x="6199380" y="1404873"/>
                  <a:pt x="6184900" y="1409700"/>
                </a:cubicBezTo>
                <a:lnTo>
                  <a:pt x="6146800" y="1422400"/>
                </a:lnTo>
                <a:cubicBezTo>
                  <a:pt x="6048529" y="1548748"/>
                  <a:pt x="6098061" y="1509926"/>
                  <a:pt x="6019800" y="1562100"/>
                </a:cubicBezTo>
                <a:cubicBezTo>
                  <a:pt x="6011333" y="1579033"/>
                  <a:pt x="6006721" y="1598526"/>
                  <a:pt x="5994400" y="1612900"/>
                </a:cubicBezTo>
                <a:cubicBezTo>
                  <a:pt x="5948336" y="1666641"/>
                  <a:pt x="5953912" y="1639494"/>
                  <a:pt x="5905500" y="1663700"/>
                </a:cubicBezTo>
                <a:cubicBezTo>
                  <a:pt x="5891848" y="1670526"/>
                  <a:pt x="5879611" y="1679942"/>
                  <a:pt x="5867400" y="1689100"/>
                </a:cubicBezTo>
                <a:cubicBezTo>
                  <a:pt x="5828312" y="1718416"/>
                  <a:pt x="5805996" y="1742331"/>
                  <a:pt x="5765800" y="1765300"/>
                </a:cubicBezTo>
                <a:cubicBezTo>
                  <a:pt x="5713477" y="1795199"/>
                  <a:pt x="5701248" y="1795284"/>
                  <a:pt x="5638800" y="1816100"/>
                </a:cubicBezTo>
                <a:cubicBezTo>
                  <a:pt x="5617633" y="1837267"/>
                  <a:pt x="5599247" y="1861639"/>
                  <a:pt x="5575300" y="1879600"/>
                </a:cubicBezTo>
                <a:cubicBezTo>
                  <a:pt x="5564590" y="1887632"/>
                  <a:pt x="5549174" y="1886313"/>
                  <a:pt x="5537200" y="1892300"/>
                </a:cubicBezTo>
                <a:cubicBezTo>
                  <a:pt x="5523548" y="1899126"/>
                  <a:pt x="5510826" y="1907929"/>
                  <a:pt x="5499100" y="1917700"/>
                </a:cubicBezTo>
                <a:cubicBezTo>
                  <a:pt x="5485302" y="1929198"/>
                  <a:pt x="5475944" y="1945837"/>
                  <a:pt x="5461000" y="1955800"/>
                </a:cubicBezTo>
                <a:cubicBezTo>
                  <a:pt x="5449861" y="1963226"/>
                  <a:pt x="5434874" y="1962513"/>
                  <a:pt x="5422900" y="1968500"/>
                </a:cubicBezTo>
                <a:cubicBezTo>
                  <a:pt x="5400822" y="1979539"/>
                  <a:pt x="5378885" y="1991445"/>
                  <a:pt x="5359400" y="2006600"/>
                </a:cubicBezTo>
                <a:cubicBezTo>
                  <a:pt x="5269001" y="2076910"/>
                  <a:pt x="5348163" y="2044212"/>
                  <a:pt x="5270500" y="2070100"/>
                </a:cubicBezTo>
                <a:cubicBezTo>
                  <a:pt x="5212439" y="2186222"/>
                  <a:pt x="5286252" y="2043846"/>
                  <a:pt x="5194300" y="2197100"/>
                </a:cubicBezTo>
                <a:cubicBezTo>
                  <a:pt x="5165878" y="2244470"/>
                  <a:pt x="5153374" y="2270247"/>
                  <a:pt x="5118100" y="2311400"/>
                </a:cubicBezTo>
                <a:cubicBezTo>
                  <a:pt x="5106411" y="2325037"/>
                  <a:pt x="5091689" y="2335863"/>
                  <a:pt x="5080000" y="2349500"/>
                </a:cubicBezTo>
                <a:cubicBezTo>
                  <a:pt x="5066225" y="2365571"/>
                  <a:pt x="5055675" y="2384229"/>
                  <a:pt x="5041900" y="2400300"/>
                </a:cubicBezTo>
                <a:cubicBezTo>
                  <a:pt x="5030211" y="2413937"/>
                  <a:pt x="5015298" y="2424602"/>
                  <a:pt x="5003800" y="2438400"/>
                </a:cubicBezTo>
                <a:cubicBezTo>
                  <a:pt x="4994029" y="2450126"/>
                  <a:pt x="4989193" y="2465707"/>
                  <a:pt x="4978400" y="2476500"/>
                </a:cubicBezTo>
                <a:cubicBezTo>
                  <a:pt x="4967607" y="2487293"/>
                  <a:pt x="4953000" y="2493433"/>
                  <a:pt x="4940300" y="2501900"/>
                </a:cubicBezTo>
                <a:cubicBezTo>
                  <a:pt x="4927572" y="2540085"/>
                  <a:pt x="4929555" y="2545274"/>
                  <a:pt x="4902200" y="2578100"/>
                </a:cubicBezTo>
                <a:cubicBezTo>
                  <a:pt x="4890702" y="2591898"/>
                  <a:pt x="4874876" y="2601832"/>
                  <a:pt x="4864100" y="2616200"/>
                </a:cubicBezTo>
                <a:cubicBezTo>
                  <a:pt x="4836626" y="2652832"/>
                  <a:pt x="4802380" y="2687059"/>
                  <a:pt x="4787900" y="2730500"/>
                </a:cubicBezTo>
                <a:cubicBezTo>
                  <a:pt x="4783667" y="2743200"/>
                  <a:pt x="4784666" y="2759134"/>
                  <a:pt x="4775200" y="2768600"/>
                </a:cubicBezTo>
                <a:cubicBezTo>
                  <a:pt x="4765734" y="2778066"/>
                  <a:pt x="4749800" y="2777067"/>
                  <a:pt x="4737100" y="2781300"/>
                </a:cubicBezTo>
                <a:cubicBezTo>
                  <a:pt x="4707131" y="2821258"/>
                  <a:pt x="4691033" y="2836412"/>
                  <a:pt x="4673600" y="2882900"/>
                </a:cubicBezTo>
                <a:cubicBezTo>
                  <a:pt x="4667471" y="2899243"/>
                  <a:pt x="4667029" y="2917357"/>
                  <a:pt x="4660900" y="2933700"/>
                </a:cubicBezTo>
                <a:cubicBezTo>
                  <a:pt x="4648828" y="2965892"/>
                  <a:pt x="4621375" y="3011325"/>
                  <a:pt x="4597400" y="3035300"/>
                </a:cubicBezTo>
                <a:cubicBezTo>
                  <a:pt x="4582910" y="3049790"/>
                  <a:pt x="4476624" y="3122125"/>
                  <a:pt x="4470400" y="3124200"/>
                </a:cubicBezTo>
                <a:cubicBezTo>
                  <a:pt x="4416456" y="3142181"/>
                  <a:pt x="4387487" y="3149842"/>
                  <a:pt x="4330700" y="3187700"/>
                </a:cubicBezTo>
                <a:lnTo>
                  <a:pt x="4254500" y="3238500"/>
                </a:lnTo>
                <a:cubicBezTo>
                  <a:pt x="4241800" y="3246967"/>
                  <a:pt x="4230052" y="3257074"/>
                  <a:pt x="4216400" y="3263900"/>
                </a:cubicBezTo>
                <a:cubicBezTo>
                  <a:pt x="4047918" y="3348141"/>
                  <a:pt x="4258308" y="3245939"/>
                  <a:pt x="4127500" y="3302000"/>
                </a:cubicBezTo>
                <a:cubicBezTo>
                  <a:pt x="4081537" y="3321698"/>
                  <a:pt x="4040626" y="3348105"/>
                  <a:pt x="4000500" y="3378200"/>
                </a:cubicBezTo>
                <a:lnTo>
                  <a:pt x="3898900" y="3454400"/>
                </a:lnTo>
                <a:cubicBezTo>
                  <a:pt x="3871657" y="3536129"/>
                  <a:pt x="3907558" y="3447359"/>
                  <a:pt x="3848100" y="3530600"/>
                </a:cubicBezTo>
                <a:cubicBezTo>
                  <a:pt x="3837096" y="3546006"/>
                  <a:pt x="3833704" y="3565994"/>
                  <a:pt x="3822700" y="3581400"/>
                </a:cubicBezTo>
                <a:cubicBezTo>
                  <a:pt x="3812261" y="3596015"/>
                  <a:pt x="3795039" y="3604885"/>
                  <a:pt x="3784600" y="3619500"/>
                </a:cubicBezTo>
                <a:cubicBezTo>
                  <a:pt x="3773596" y="3634906"/>
                  <a:pt x="3770204" y="3654894"/>
                  <a:pt x="3759200" y="3670300"/>
                </a:cubicBezTo>
                <a:cubicBezTo>
                  <a:pt x="3748761" y="3684915"/>
                  <a:pt x="3731539" y="3693785"/>
                  <a:pt x="3721100" y="3708400"/>
                </a:cubicBezTo>
                <a:cubicBezTo>
                  <a:pt x="3658582" y="3795926"/>
                  <a:pt x="3727316" y="3721367"/>
                  <a:pt x="3683000" y="3810000"/>
                </a:cubicBezTo>
                <a:cubicBezTo>
                  <a:pt x="3592716" y="3990569"/>
                  <a:pt x="3663826" y="3803938"/>
                  <a:pt x="3606800" y="3937000"/>
                </a:cubicBezTo>
                <a:cubicBezTo>
                  <a:pt x="3601527" y="3949305"/>
                  <a:pt x="3599373" y="3962795"/>
                  <a:pt x="3594100" y="3975100"/>
                </a:cubicBezTo>
                <a:cubicBezTo>
                  <a:pt x="3586642" y="3992501"/>
                  <a:pt x="3575347" y="4008173"/>
                  <a:pt x="3568700" y="4025900"/>
                </a:cubicBezTo>
                <a:cubicBezTo>
                  <a:pt x="3562571" y="4042243"/>
                  <a:pt x="3564660" y="4061545"/>
                  <a:pt x="3556000" y="4076700"/>
                </a:cubicBezTo>
                <a:cubicBezTo>
                  <a:pt x="3547089" y="4092294"/>
                  <a:pt x="3530600" y="4102100"/>
                  <a:pt x="3517900" y="4114800"/>
                </a:cubicBezTo>
                <a:cubicBezTo>
                  <a:pt x="3513667" y="4127500"/>
                  <a:pt x="3513563" y="4142447"/>
                  <a:pt x="3505200" y="4152900"/>
                </a:cubicBezTo>
                <a:cubicBezTo>
                  <a:pt x="3433661" y="4242324"/>
                  <a:pt x="3447488" y="4231404"/>
                  <a:pt x="3378200" y="4254500"/>
                </a:cubicBezTo>
                <a:cubicBezTo>
                  <a:pt x="3369733" y="4267200"/>
                  <a:pt x="3363593" y="4281807"/>
                  <a:pt x="3352800" y="4292600"/>
                </a:cubicBezTo>
                <a:cubicBezTo>
                  <a:pt x="3337047" y="4308353"/>
                  <a:pt x="3285533" y="4341678"/>
                  <a:pt x="3263900" y="4356100"/>
                </a:cubicBezTo>
                <a:cubicBezTo>
                  <a:pt x="3221567" y="4419600"/>
                  <a:pt x="3251200" y="4385733"/>
                  <a:pt x="3162300" y="4445000"/>
                </a:cubicBezTo>
                <a:lnTo>
                  <a:pt x="3124200" y="4470400"/>
                </a:lnTo>
                <a:cubicBezTo>
                  <a:pt x="3115733" y="4483100"/>
                  <a:pt x="3109593" y="4497707"/>
                  <a:pt x="3098800" y="4508500"/>
                </a:cubicBezTo>
                <a:cubicBezTo>
                  <a:pt x="3088007" y="4519293"/>
                  <a:pt x="3073120" y="4525028"/>
                  <a:pt x="3060700" y="4533900"/>
                </a:cubicBezTo>
                <a:cubicBezTo>
                  <a:pt x="3043476" y="4546203"/>
                  <a:pt x="3027124" y="4559697"/>
                  <a:pt x="3009900" y="4572000"/>
                </a:cubicBezTo>
                <a:cubicBezTo>
                  <a:pt x="2997480" y="4580872"/>
                  <a:pt x="2985829" y="4591387"/>
                  <a:pt x="2971800" y="4597400"/>
                </a:cubicBezTo>
                <a:cubicBezTo>
                  <a:pt x="2955757" y="4604276"/>
                  <a:pt x="2937933" y="4605867"/>
                  <a:pt x="2921000" y="4610100"/>
                </a:cubicBezTo>
                <a:cubicBezTo>
                  <a:pt x="2912533" y="4622800"/>
                  <a:pt x="2902426" y="4634548"/>
                  <a:pt x="2895600" y="4648200"/>
                </a:cubicBezTo>
                <a:cubicBezTo>
                  <a:pt x="2889613" y="4660174"/>
                  <a:pt x="2892366" y="4676834"/>
                  <a:pt x="2882900" y="4686300"/>
                </a:cubicBezTo>
                <a:cubicBezTo>
                  <a:pt x="2873434" y="4695766"/>
                  <a:pt x="2856774" y="4693013"/>
                  <a:pt x="2844800" y="4699000"/>
                </a:cubicBezTo>
                <a:cubicBezTo>
                  <a:pt x="2746323" y="4748239"/>
                  <a:pt x="2864365" y="4705178"/>
                  <a:pt x="2768600" y="4737100"/>
                </a:cubicBezTo>
                <a:cubicBezTo>
                  <a:pt x="2751667" y="4749800"/>
                  <a:pt x="2736732" y="4765734"/>
                  <a:pt x="2717800" y="4775200"/>
                </a:cubicBezTo>
                <a:cubicBezTo>
                  <a:pt x="2693853" y="4787174"/>
                  <a:pt x="2663877" y="4785748"/>
                  <a:pt x="2641600" y="4800600"/>
                </a:cubicBezTo>
                <a:cubicBezTo>
                  <a:pt x="2592361" y="4833426"/>
                  <a:pt x="2617980" y="4821173"/>
                  <a:pt x="2565400" y="4838700"/>
                </a:cubicBezTo>
                <a:cubicBezTo>
                  <a:pt x="2541474" y="4862626"/>
                  <a:pt x="2521026" y="4888055"/>
                  <a:pt x="2489200" y="4902200"/>
                </a:cubicBezTo>
                <a:cubicBezTo>
                  <a:pt x="2464734" y="4913074"/>
                  <a:pt x="2438400" y="4919133"/>
                  <a:pt x="2413000" y="4927600"/>
                </a:cubicBezTo>
                <a:cubicBezTo>
                  <a:pt x="2400300" y="4931833"/>
                  <a:pt x="2388027" y="4937675"/>
                  <a:pt x="2374900" y="4940300"/>
                </a:cubicBezTo>
                <a:cubicBezTo>
                  <a:pt x="2353733" y="4944533"/>
                  <a:pt x="2332225" y="4947320"/>
                  <a:pt x="2311400" y="4953000"/>
                </a:cubicBezTo>
                <a:cubicBezTo>
                  <a:pt x="2285569" y="4960045"/>
                  <a:pt x="2260600" y="4969933"/>
                  <a:pt x="2235200" y="4978400"/>
                </a:cubicBezTo>
                <a:lnTo>
                  <a:pt x="2159000" y="5003800"/>
                </a:lnTo>
                <a:lnTo>
                  <a:pt x="2120900" y="5016500"/>
                </a:lnTo>
                <a:cubicBezTo>
                  <a:pt x="2108200" y="5020733"/>
                  <a:pt x="2096178" y="5028705"/>
                  <a:pt x="2082800" y="5029200"/>
                </a:cubicBezTo>
                <a:lnTo>
                  <a:pt x="1739900" y="5041900"/>
                </a:lnTo>
                <a:cubicBezTo>
                  <a:pt x="1672723" y="5064292"/>
                  <a:pt x="1723945" y="5049419"/>
                  <a:pt x="1625600" y="5067300"/>
                </a:cubicBezTo>
                <a:cubicBezTo>
                  <a:pt x="1604362" y="5071161"/>
                  <a:pt x="1583172" y="5075317"/>
                  <a:pt x="1562100" y="5080000"/>
                </a:cubicBezTo>
                <a:cubicBezTo>
                  <a:pt x="1545061" y="5083786"/>
                  <a:pt x="1528416" y="5089277"/>
                  <a:pt x="1511300" y="5092700"/>
                </a:cubicBezTo>
                <a:cubicBezTo>
                  <a:pt x="1466183" y="5101723"/>
                  <a:pt x="1371262" y="5111919"/>
                  <a:pt x="1333500" y="5130800"/>
                </a:cubicBezTo>
                <a:cubicBezTo>
                  <a:pt x="1316567" y="5139267"/>
                  <a:pt x="1299138" y="5146807"/>
                  <a:pt x="1282700" y="5156200"/>
                </a:cubicBezTo>
                <a:cubicBezTo>
                  <a:pt x="1237745" y="5181888"/>
                  <a:pt x="1255323" y="5183033"/>
                  <a:pt x="1206500" y="5194300"/>
                </a:cubicBezTo>
                <a:cubicBezTo>
                  <a:pt x="1164434" y="5204008"/>
                  <a:pt x="1079500" y="5219700"/>
                  <a:pt x="1079500" y="5219700"/>
                </a:cubicBezTo>
                <a:cubicBezTo>
                  <a:pt x="1066800" y="5228167"/>
                  <a:pt x="1056417" y="5242370"/>
                  <a:pt x="1041400" y="5245100"/>
                </a:cubicBezTo>
                <a:cubicBezTo>
                  <a:pt x="961827" y="5259568"/>
                  <a:pt x="800100" y="5270500"/>
                  <a:pt x="800100" y="5270500"/>
                </a:cubicBezTo>
                <a:cubicBezTo>
                  <a:pt x="787400" y="5274733"/>
                  <a:pt x="774987" y="5279953"/>
                  <a:pt x="762000" y="5283200"/>
                </a:cubicBezTo>
                <a:cubicBezTo>
                  <a:pt x="689491" y="5301327"/>
                  <a:pt x="712886" y="5289044"/>
                  <a:pt x="647700" y="5308600"/>
                </a:cubicBezTo>
                <a:cubicBezTo>
                  <a:pt x="518796" y="5347271"/>
                  <a:pt x="623735" y="5323553"/>
                  <a:pt x="508000" y="5346700"/>
                </a:cubicBezTo>
                <a:cubicBezTo>
                  <a:pt x="495300" y="5355167"/>
                  <a:pt x="483552" y="5365274"/>
                  <a:pt x="469900" y="5372100"/>
                </a:cubicBezTo>
                <a:cubicBezTo>
                  <a:pt x="457926" y="5378087"/>
                  <a:pt x="444672" y="5381122"/>
                  <a:pt x="431800" y="5384800"/>
                </a:cubicBezTo>
                <a:cubicBezTo>
                  <a:pt x="322617" y="5415995"/>
                  <a:pt x="307261" y="5401381"/>
                  <a:pt x="139700" y="5410200"/>
                </a:cubicBezTo>
                <a:cubicBezTo>
                  <a:pt x="122767" y="5414433"/>
                  <a:pt x="106354" y="5422900"/>
                  <a:pt x="88900" y="5422900"/>
                </a:cubicBezTo>
                <a:cubicBezTo>
                  <a:pt x="-35704" y="5422900"/>
                  <a:pt x="38042" y="5291167"/>
                  <a:pt x="25400" y="5181600"/>
                </a:cubicBezTo>
                <a:cubicBezTo>
                  <a:pt x="21399" y="5146921"/>
                  <a:pt x="0" y="5080000"/>
                  <a:pt x="0" y="5080000"/>
                </a:cubicBezTo>
                <a:cubicBezTo>
                  <a:pt x="4233" y="4639733"/>
                  <a:pt x="6455" y="4199443"/>
                  <a:pt x="12700" y="3759200"/>
                </a:cubicBezTo>
                <a:cubicBezTo>
                  <a:pt x="14922" y="3602525"/>
                  <a:pt x="25400" y="3445991"/>
                  <a:pt x="25400" y="3289300"/>
                </a:cubicBezTo>
                <a:cubicBezTo>
                  <a:pt x="25400" y="3013059"/>
                  <a:pt x="9876" y="2594983"/>
                  <a:pt x="0" y="2298700"/>
                </a:cubicBezTo>
                <a:cubicBezTo>
                  <a:pt x="4233" y="1803400"/>
                  <a:pt x="4514" y="1308050"/>
                  <a:pt x="12700" y="812800"/>
                </a:cubicBezTo>
                <a:cubicBezTo>
                  <a:pt x="12988" y="795348"/>
                  <a:pt x="20605" y="778783"/>
                  <a:pt x="25400" y="762000"/>
                </a:cubicBezTo>
                <a:cubicBezTo>
                  <a:pt x="29078" y="749128"/>
                  <a:pt x="33867" y="736600"/>
                  <a:pt x="38100" y="723900"/>
                </a:cubicBezTo>
                <a:cubicBezTo>
                  <a:pt x="62084" y="532029"/>
                  <a:pt x="39085" y="704795"/>
                  <a:pt x="63500" y="546100"/>
                </a:cubicBezTo>
                <a:cubicBezTo>
                  <a:pt x="68052" y="516514"/>
                  <a:pt x="70845" y="486651"/>
                  <a:pt x="76200" y="457200"/>
                </a:cubicBezTo>
                <a:cubicBezTo>
                  <a:pt x="79322" y="440027"/>
                  <a:pt x="86031" y="423617"/>
                  <a:pt x="88900" y="406400"/>
                </a:cubicBezTo>
                <a:cubicBezTo>
                  <a:pt x="94511" y="372734"/>
                  <a:pt x="97367" y="338667"/>
                  <a:pt x="101600" y="304800"/>
                </a:cubicBezTo>
                <a:cubicBezTo>
                  <a:pt x="113072" y="63890"/>
                  <a:pt x="35148" y="68394"/>
                  <a:pt x="165100" y="12700"/>
                </a:cubicBezTo>
                <a:cubicBezTo>
                  <a:pt x="177405" y="7427"/>
                  <a:pt x="190500" y="4233"/>
                  <a:pt x="203200" y="0"/>
                </a:cubicBezTo>
                <a:lnTo>
                  <a:pt x="5422900" y="25400"/>
                </a:lnTo>
                <a:cubicBezTo>
                  <a:pt x="5469655" y="25984"/>
                  <a:pt x="5515913" y="35506"/>
                  <a:pt x="5562600" y="38100"/>
                </a:cubicBezTo>
                <a:cubicBezTo>
                  <a:pt x="5668355" y="43975"/>
                  <a:pt x="5774201" y="48783"/>
                  <a:pt x="5880100" y="50800"/>
                </a:cubicBezTo>
                <a:lnTo>
                  <a:pt x="7302500" y="38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8" name="Grafik 17" descr="Ein Bild, das farbig, Strick, Verbinder enthält.&#10;&#10;Automatisch generierte Beschreibung">
            <a:extLst>
              <a:ext uri="{FF2B5EF4-FFF2-40B4-BE49-F238E27FC236}">
                <a16:creationId xmlns:a16="http://schemas.microsoft.com/office/drawing/2014/main" id="{52602D27-F041-4318-ABF2-6AA2203CE5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068657">
            <a:off x="-1662153" y="-1927593"/>
            <a:ext cx="10979885" cy="10979885"/>
          </a:xfrm>
          <a:prstGeom prst="rect">
            <a:avLst/>
          </a:prstGeom>
        </p:spPr>
      </p:pic>
      <p:sp>
        <p:nvSpPr>
          <p:cNvPr id="2" name="Rechteck 1">
            <a:extLst>
              <a:ext uri="{FF2B5EF4-FFF2-40B4-BE49-F238E27FC236}">
                <a16:creationId xmlns:a16="http://schemas.microsoft.com/office/drawing/2014/main" id="{B0AEC01B-6BB9-48D9-A933-2D8B1C6768FC}"/>
              </a:ext>
            </a:extLst>
          </p:cNvPr>
          <p:cNvSpPr/>
          <p:nvPr userDrawn="1"/>
        </p:nvSpPr>
        <p:spPr>
          <a:xfrm>
            <a:off x="0" y="6019801"/>
            <a:ext cx="121920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22" name="Textfeld 21">
            <a:extLst>
              <a:ext uri="{FF2B5EF4-FFF2-40B4-BE49-F238E27FC236}">
                <a16:creationId xmlns:a16="http://schemas.microsoft.com/office/drawing/2014/main" id="{67293F47-255B-43B3-AEBF-A3BF9CE26B5F}"/>
              </a:ext>
            </a:extLst>
          </p:cNvPr>
          <p:cNvSpPr txBox="1"/>
          <p:nvPr userDrawn="1"/>
        </p:nvSpPr>
        <p:spPr>
          <a:xfrm>
            <a:off x="4928837" y="6117299"/>
            <a:ext cx="1929583"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354B54"/>
                </a:solidFill>
                <a:effectLst/>
                <a:uLnTx/>
                <a:uFillTx/>
                <a:latin typeface="Dosis"/>
                <a:ea typeface="+mn-ea"/>
                <a:cs typeface="Arial" panose="020B0604020202020204" pitchFamily="34" charset="0"/>
              </a:rPr>
              <a:t>Geschäftsstelle Köln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54B54"/>
                </a:solidFill>
                <a:effectLst/>
                <a:uLnTx/>
                <a:uFillTx/>
                <a:latin typeface="Calibri"/>
                <a:ea typeface="+mn-ea"/>
                <a:cs typeface="Arial" panose="020B0604020202020204" pitchFamily="34" charset="0"/>
              </a:rPr>
              <a:t>Im Mediapark 6B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54B54"/>
                </a:solidFill>
                <a:effectLst/>
                <a:uLnTx/>
                <a:uFillTx/>
                <a:latin typeface="Calibri"/>
                <a:ea typeface="+mn-ea"/>
                <a:cs typeface="Arial" panose="020B0604020202020204" pitchFamily="34" charset="0"/>
              </a:rPr>
              <a:t>50670 Köln</a:t>
            </a:r>
          </a:p>
        </p:txBody>
      </p:sp>
      <p:sp>
        <p:nvSpPr>
          <p:cNvPr id="23" name="Textfeld 22">
            <a:extLst>
              <a:ext uri="{FF2B5EF4-FFF2-40B4-BE49-F238E27FC236}">
                <a16:creationId xmlns:a16="http://schemas.microsoft.com/office/drawing/2014/main" id="{D547D66D-40DE-40C1-B7E4-5A1403FD138E}"/>
              </a:ext>
            </a:extLst>
          </p:cNvPr>
          <p:cNvSpPr txBox="1"/>
          <p:nvPr userDrawn="1"/>
        </p:nvSpPr>
        <p:spPr>
          <a:xfrm>
            <a:off x="7054570" y="6117300"/>
            <a:ext cx="2411173"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354B54"/>
                </a:solidFill>
                <a:effectLst/>
                <a:uLnTx/>
                <a:uFillTx/>
                <a:latin typeface="Dosis"/>
                <a:ea typeface="+mn-ea"/>
                <a:cs typeface="Arial" panose="020B0604020202020204" pitchFamily="34" charset="0"/>
              </a:rPr>
              <a:t>Geschäftsstelle München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54B54"/>
                </a:solidFill>
                <a:effectLst/>
                <a:uLnTx/>
                <a:uFillTx/>
                <a:latin typeface="Calibri"/>
                <a:ea typeface="+mn-ea"/>
                <a:cs typeface="Arial" panose="020B0604020202020204" pitchFamily="34" charset="0"/>
              </a:rPr>
              <a:t>Franz-Josef-</a:t>
            </a:r>
            <a:r>
              <a:rPr kumimoji="0" lang="de-DE" sz="1200" b="0" i="0" u="none" strike="noStrike" kern="1200" cap="none" spc="0" normalizeH="0" baseline="0" noProof="0" dirty="0" err="1">
                <a:ln>
                  <a:noFill/>
                </a:ln>
                <a:solidFill>
                  <a:srgbClr val="354B54"/>
                </a:solidFill>
                <a:effectLst/>
                <a:uLnTx/>
                <a:uFillTx/>
                <a:latin typeface="Calibri"/>
                <a:ea typeface="+mn-ea"/>
                <a:cs typeface="Arial" panose="020B0604020202020204" pitchFamily="34" charset="0"/>
              </a:rPr>
              <a:t>Delonge</a:t>
            </a:r>
            <a:r>
              <a:rPr kumimoji="0" lang="de-DE" sz="1200" b="0" i="0" u="none" strike="noStrike" kern="1200" cap="none" spc="0" normalizeH="0" baseline="0" noProof="0" dirty="0">
                <a:ln>
                  <a:noFill/>
                </a:ln>
                <a:solidFill>
                  <a:srgbClr val="354B54"/>
                </a:solidFill>
                <a:effectLst/>
                <a:uLnTx/>
                <a:uFillTx/>
                <a:latin typeface="Calibri"/>
                <a:ea typeface="+mn-ea"/>
                <a:cs typeface="Arial" panose="020B0604020202020204" pitchFamily="34" charset="0"/>
              </a:rPr>
              <a:t>-Straße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54B54"/>
                </a:solidFill>
                <a:effectLst/>
                <a:uLnTx/>
                <a:uFillTx/>
                <a:latin typeface="Calibri"/>
                <a:ea typeface="+mn-ea"/>
                <a:cs typeface="Arial" panose="020B0604020202020204" pitchFamily="34" charset="0"/>
              </a:rPr>
              <a:t>81249 München</a:t>
            </a:r>
          </a:p>
        </p:txBody>
      </p:sp>
      <p:sp>
        <p:nvSpPr>
          <p:cNvPr id="24" name="Textfeld 23">
            <a:extLst>
              <a:ext uri="{FF2B5EF4-FFF2-40B4-BE49-F238E27FC236}">
                <a16:creationId xmlns:a16="http://schemas.microsoft.com/office/drawing/2014/main" id="{BE84A731-550F-425F-9A8D-C95643E9A305}"/>
              </a:ext>
            </a:extLst>
          </p:cNvPr>
          <p:cNvSpPr txBox="1"/>
          <p:nvPr userDrawn="1"/>
        </p:nvSpPr>
        <p:spPr>
          <a:xfrm>
            <a:off x="9707887" y="6117300"/>
            <a:ext cx="2340775"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354B54"/>
                </a:solidFill>
                <a:effectLst/>
                <a:uLnTx/>
                <a:uFillTx/>
                <a:latin typeface="Dosis"/>
                <a:ea typeface="+mn-ea"/>
                <a:cs typeface="Arial" panose="020B0604020202020204" pitchFamily="34" charset="0"/>
              </a:rPr>
              <a:t>Geschäftsstelle Hamburg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srgbClr val="354B54"/>
                </a:solidFill>
                <a:effectLst/>
                <a:uLnTx/>
                <a:uFillTx/>
                <a:latin typeface="Calibri"/>
                <a:ea typeface="+mn-ea"/>
                <a:cs typeface="Arial" panose="020B0604020202020204" pitchFamily="34" charset="0"/>
              </a:rPr>
              <a:t>Karnapp</a:t>
            </a:r>
            <a:r>
              <a:rPr kumimoji="0" lang="de-DE" sz="1200" b="0" i="0" u="none" strike="noStrike" kern="1200" cap="none" spc="0" normalizeH="0" baseline="0" noProof="0" dirty="0">
                <a:ln>
                  <a:noFill/>
                </a:ln>
                <a:solidFill>
                  <a:srgbClr val="354B54"/>
                </a:solidFill>
                <a:effectLst/>
                <a:uLnTx/>
                <a:uFillTx/>
                <a:latin typeface="Calibri"/>
                <a:ea typeface="+mn-ea"/>
                <a:cs typeface="Arial" panose="020B0604020202020204" pitchFamily="34" charset="0"/>
              </a:rPr>
              <a:t> 25 - Channel Tower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54B54"/>
                </a:solidFill>
                <a:effectLst/>
                <a:uLnTx/>
                <a:uFillTx/>
                <a:latin typeface="Calibri"/>
                <a:ea typeface="+mn-ea"/>
                <a:cs typeface="Arial" panose="020B0604020202020204" pitchFamily="34" charset="0"/>
              </a:rPr>
              <a:t>21079 Hamburg</a:t>
            </a:r>
          </a:p>
        </p:txBody>
      </p:sp>
      <p:sp>
        <p:nvSpPr>
          <p:cNvPr id="25" name="Textfeld 24">
            <a:extLst>
              <a:ext uri="{FF2B5EF4-FFF2-40B4-BE49-F238E27FC236}">
                <a16:creationId xmlns:a16="http://schemas.microsoft.com/office/drawing/2014/main" id="{F4CD3CAE-9126-43E4-A81F-0050496D425E}"/>
              </a:ext>
            </a:extLst>
          </p:cNvPr>
          <p:cNvSpPr txBox="1"/>
          <p:nvPr userDrawn="1"/>
        </p:nvSpPr>
        <p:spPr>
          <a:xfrm>
            <a:off x="480001" y="6117299"/>
            <a:ext cx="1834556"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354B54"/>
                </a:solidFill>
                <a:effectLst/>
                <a:uLnTx/>
                <a:uFillTx/>
                <a:latin typeface="Dosis"/>
                <a:ea typeface="+mn-ea"/>
                <a:cs typeface="Arial" panose="020B0604020202020204" pitchFamily="34" charset="0"/>
              </a:rPr>
              <a:t>AFI Solutions GmbH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54B54"/>
                </a:solidFill>
                <a:effectLst/>
                <a:uLnTx/>
                <a:uFillTx/>
                <a:latin typeface="Calibri"/>
                <a:ea typeface="+mn-ea"/>
                <a:cs typeface="Arial" panose="020B0604020202020204" pitchFamily="34" charset="0"/>
              </a:rPr>
              <a:t>info@afi-solutions.com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54B54"/>
                </a:solidFill>
                <a:effectLst/>
                <a:uLnTx/>
                <a:uFillTx/>
                <a:latin typeface="Calibri"/>
                <a:ea typeface="+mn-ea"/>
                <a:cs typeface="Arial" panose="020B0604020202020204" pitchFamily="34" charset="0"/>
              </a:rPr>
              <a:t>www.afi-solutions.com</a:t>
            </a:r>
          </a:p>
        </p:txBody>
      </p:sp>
      <p:sp>
        <p:nvSpPr>
          <p:cNvPr id="26" name="Textfeld 25">
            <a:extLst>
              <a:ext uri="{FF2B5EF4-FFF2-40B4-BE49-F238E27FC236}">
                <a16:creationId xmlns:a16="http://schemas.microsoft.com/office/drawing/2014/main" id="{16DDC98F-43AF-4B39-866E-F4FDCA01EEEB}"/>
              </a:ext>
            </a:extLst>
          </p:cNvPr>
          <p:cNvSpPr txBox="1"/>
          <p:nvPr userDrawn="1"/>
        </p:nvSpPr>
        <p:spPr>
          <a:xfrm>
            <a:off x="2726258" y="6117299"/>
            <a:ext cx="1929583" cy="646331"/>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354B54"/>
                </a:solidFill>
                <a:effectLst/>
                <a:uLnTx/>
                <a:uFillTx/>
                <a:latin typeface="Dosis"/>
                <a:ea typeface="+mn-ea"/>
                <a:cs typeface="Arial" panose="020B0604020202020204" pitchFamily="34" charset="0"/>
              </a:rPr>
              <a:t>Headquarter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err="1">
                <a:ln>
                  <a:noFill/>
                </a:ln>
                <a:solidFill>
                  <a:srgbClr val="354B54"/>
                </a:solidFill>
                <a:effectLst/>
                <a:uLnTx/>
                <a:uFillTx/>
                <a:latin typeface="Calibri"/>
                <a:ea typeface="+mn-ea"/>
                <a:cs typeface="Arial" panose="020B0604020202020204" pitchFamily="34" charset="0"/>
              </a:rPr>
              <a:t>Sigmaringer</a:t>
            </a:r>
            <a:r>
              <a:rPr kumimoji="0" lang="de-DE" sz="1200" b="0" i="0" u="none" strike="noStrike" kern="1200" cap="none" spc="0" normalizeH="0" baseline="0" noProof="0" dirty="0">
                <a:ln>
                  <a:noFill/>
                </a:ln>
                <a:solidFill>
                  <a:srgbClr val="354B54"/>
                </a:solidFill>
                <a:effectLst/>
                <a:uLnTx/>
                <a:uFillTx/>
                <a:latin typeface="Calibri"/>
                <a:ea typeface="+mn-ea"/>
                <a:cs typeface="Arial" panose="020B0604020202020204" pitchFamily="34" charset="0"/>
              </a:rPr>
              <a:t> Straße 109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200" b="0" i="0" u="none" strike="noStrike" kern="1200" cap="none" spc="0" normalizeH="0" baseline="0" noProof="0" dirty="0">
                <a:ln>
                  <a:noFill/>
                </a:ln>
                <a:solidFill>
                  <a:srgbClr val="354B54"/>
                </a:solidFill>
                <a:effectLst/>
                <a:uLnTx/>
                <a:uFillTx/>
                <a:latin typeface="Calibri"/>
                <a:ea typeface="+mn-ea"/>
                <a:cs typeface="Arial" panose="020B0604020202020204" pitchFamily="34" charset="0"/>
              </a:rPr>
              <a:t>70567 Stuttgart</a:t>
            </a:r>
          </a:p>
        </p:txBody>
      </p:sp>
      <p:pic>
        <p:nvPicPr>
          <p:cNvPr id="15" name="Grafik 14">
            <a:extLst>
              <a:ext uri="{FF2B5EF4-FFF2-40B4-BE49-F238E27FC236}">
                <a16:creationId xmlns:a16="http://schemas.microsoft.com/office/drawing/2014/main" id="{39885CD8-8414-4383-89EF-3125611B661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3699" y="1156136"/>
            <a:ext cx="4800600" cy="1666875"/>
          </a:xfrm>
          <a:prstGeom prst="rect">
            <a:avLst/>
          </a:prstGeom>
        </p:spPr>
      </p:pic>
      <p:pic>
        <p:nvPicPr>
          <p:cNvPr id="3" name="Grafik 2">
            <a:extLst>
              <a:ext uri="{FF2B5EF4-FFF2-40B4-BE49-F238E27FC236}">
                <a16:creationId xmlns:a16="http://schemas.microsoft.com/office/drawing/2014/main" id="{CDDF7636-40BC-5D38-C1A4-DE4C6F4D38AF}"/>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57226" y="517526"/>
            <a:ext cx="1324800" cy="1028015"/>
          </a:xfrm>
          <a:prstGeom prst="rect">
            <a:avLst/>
          </a:prstGeom>
        </p:spPr>
      </p:pic>
    </p:spTree>
    <p:extLst>
      <p:ext uri="{BB962C8B-B14F-4D97-AF65-F5344CB8AC3E}">
        <p14:creationId xmlns:p14="http://schemas.microsoft.com/office/powerpoint/2010/main" val="2222656001"/>
      </p:ext>
    </p:extLst>
  </p:cSld>
  <p:clrMapOvr>
    <a:masterClrMapping/>
  </p:clrMapOvr>
  <p:extLst>
    <p:ext uri="{DCECCB84-F9BA-43D5-87BE-67443E8EF086}">
      <p15:sldGuideLst xmlns:p15="http://schemas.microsoft.com/office/powerpoint/2012/main">
        <p15:guide id="1" orient="horz" pos="245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202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5703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Benutzerdefiniertes Layout">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5D35B206-8F0F-C32B-3F1C-834F126DC04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74" r="1088"/>
          <a:stretch/>
        </p:blipFill>
        <p:spPr>
          <a:xfrm>
            <a:off x="0" y="-9325"/>
            <a:ext cx="12192000" cy="803085"/>
          </a:xfrm>
          <a:prstGeom prst="rect">
            <a:avLst/>
          </a:prstGeom>
        </p:spPr>
      </p:pic>
      <p:pic>
        <p:nvPicPr>
          <p:cNvPr id="8" name="Grafik 7">
            <a:extLst>
              <a:ext uri="{FF2B5EF4-FFF2-40B4-BE49-F238E27FC236}">
                <a16:creationId xmlns:a16="http://schemas.microsoft.com/office/drawing/2014/main" id="{FC5EDF07-FBB2-A11A-5C3B-A57BCCD2536F}"/>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74" r="1088"/>
          <a:stretch/>
        </p:blipFill>
        <p:spPr>
          <a:xfrm>
            <a:off x="0" y="0"/>
            <a:ext cx="12192000" cy="803085"/>
          </a:xfrm>
          <a:prstGeom prst="rect">
            <a:avLst/>
          </a:prstGeom>
          <a:effectLst>
            <a:outerShdw blurRad="254000" dir="5400000" algn="t" rotWithShape="0">
              <a:schemeClr val="bg1">
                <a:alpha val="20000"/>
              </a:schemeClr>
            </a:outerShdw>
          </a:effectLst>
        </p:spPr>
      </p:pic>
      <p:sp>
        <p:nvSpPr>
          <p:cNvPr id="6" name="Textplatzhalter 14" hidden="1">
            <a:extLst>
              <a:ext uri="{FF2B5EF4-FFF2-40B4-BE49-F238E27FC236}">
                <a16:creationId xmlns:a16="http://schemas.microsoft.com/office/drawing/2014/main" id="{3FCE1325-C6AF-4FED-3A7F-AA90DC8A74AD}"/>
              </a:ext>
            </a:extLst>
          </p:cNvPr>
          <p:cNvSpPr>
            <a:spLocks noGrp="1"/>
          </p:cNvSpPr>
          <p:nvPr>
            <p:ph type="body" sz="quarter" idx="10" hasCustomPrompt="1"/>
          </p:nvPr>
        </p:nvSpPr>
        <p:spPr>
          <a:xfrm>
            <a:off x="341279" y="1036976"/>
            <a:ext cx="10908179" cy="4895584"/>
          </a:xfrm>
          <a:prstGeom prst="rect">
            <a:avLst/>
          </a:prstGeom>
        </p:spPr>
        <p:txBody>
          <a:bodyPr/>
          <a:lstStyle>
            <a:lvl1pPr marL="1587" indent="0">
              <a:lnSpc>
                <a:spcPct val="100000"/>
              </a:lnSpc>
              <a:spcBef>
                <a:spcPts val="1200"/>
              </a:spcBef>
              <a:spcAft>
                <a:spcPts val="1200"/>
              </a:spcAft>
              <a:buClr>
                <a:schemeClr val="accent1"/>
              </a:buClr>
              <a:buFontTx/>
              <a:buNone/>
              <a:tabLst>
                <a:tab pos="357170" algn="l"/>
              </a:tabLst>
              <a:defRPr sz="2000" b="1" baseline="0">
                <a:solidFill>
                  <a:schemeClr val="bg2">
                    <a:lumMod val="50000"/>
                  </a:schemeClr>
                </a:solidFill>
                <a:latin typeface="+mn-lt"/>
                <a:cs typeface="Arial" panose="020B0604020202020204" pitchFamily="34" charset="0"/>
              </a:defRPr>
            </a:lvl1pPr>
            <a:lvl2pPr marL="179384" indent="-177796">
              <a:lnSpc>
                <a:spcPct val="100000"/>
              </a:lnSpc>
              <a:spcBef>
                <a:spcPts val="0"/>
              </a:spcBef>
              <a:spcAft>
                <a:spcPts val="600"/>
              </a:spcAft>
              <a:buClr>
                <a:schemeClr val="accent1"/>
              </a:buClr>
              <a:buFont typeface="Arial" panose="020B0604020202020204" pitchFamily="34" charset="0"/>
              <a:buChar char="»"/>
              <a:defRPr sz="1800" b="0" kern="0" baseline="0">
                <a:solidFill>
                  <a:schemeClr val="bg2">
                    <a:lumMod val="50000"/>
                  </a:schemeClr>
                </a:solidFill>
                <a:latin typeface="+mn-lt"/>
              </a:defRPr>
            </a:lvl2pPr>
            <a:lvl3pPr marL="360354" indent="-177796" defTabSz="1619170">
              <a:lnSpc>
                <a:spcPct val="100000"/>
              </a:lnSpc>
              <a:spcBef>
                <a:spcPts val="0"/>
              </a:spcBef>
              <a:spcAft>
                <a:spcPts val="600"/>
              </a:spcAft>
              <a:buClr>
                <a:schemeClr val="accent1"/>
              </a:buClr>
              <a:buFont typeface="Arial" panose="020B0604020202020204" pitchFamily="34" charset="0"/>
              <a:buChar char="•"/>
              <a:defRPr sz="1600" b="0" baseline="0">
                <a:solidFill>
                  <a:schemeClr val="bg2">
                    <a:lumMod val="50000"/>
                  </a:schemeClr>
                </a:solidFill>
                <a:latin typeface="Arial" panose="020B0604020202020204" pitchFamily="34" charset="0"/>
                <a:cs typeface="Arial" panose="020B0604020202020204" pitchFamily="34" charset="0"/>
              </a:defRPr>
            </a:lvl3pPr>
          </a:lstStyle>
          <a:p>
            <a:pPr lvl="0"/>
            <a:r>
              <a:rPr lang="de-DE" dirty="0"/>
              <a:t>Überschrift 1</a:t>
            </a:r>
          </a:p>
          <a:p>
            <a:pPr lvl="1"/>
            <a:r>
              <a:rPr lang="de-DE" dirty="0"/>
              <a:t>Zeile 1</a:t>
            </a:r>
          </a:p>
          <a:p>
            <a:pPr lvl="1"/>
            <a:r>
              <a:rPr lang="de-DE" dirty="0"/>
              <a:t>Zeile 2</a:t>
            </a:r>
          </a:p>
          <a:p>
            <a:pPr lvl="1"/>
            <a:r>
              <a:rPr lang="de-DE" dirty="0"/>
              <a:t>Zeile 3</a:t>
            </a:r>
          </a:p>
          <a:p>
            <a:pPr lvl="2"/>
            <a:r>
              <a:rPr lang="de-DE" dirty="0"/>
              <a:t>Unterzeile 1</a:t>
            </a:r>
          </a:p>
          <a:p>
            <a:pPr lvl="2"/>
            <a:r>
              <a:rPr lang="de-DE" dirty="0"/>
              <a:t>Unterzeile 2</a:t>
            </a:r>
          </a:p>
          <a:p>
            <a:pPr lvl="2"/>
            <a:r>
              <a:rPr lang="de-DE" dirty="0"/>
              <a:t>Unterzeile 3</a:t>
            </a:r>
            <a:br>
              <a:rPr lang="de-DE" dirty="0"/>
            </a:br>
            <a:endParaRPr lang="de-DE" dirty="0"/>
          </a:p>
          <a:p>
            <a:pPr lvl="0"/>
            <a:r>
              <a:rPr lang="de-DE" dirty="0"/>
              <a:t>Überschrift 2</a:t>
            </a:r>
          </a:p>
          <a:p>
            <a:pPr lvl="0"/>
            <a:endParaRPr lang="de-DE" dirty="0"/>
          </a:p>
        </p:txBody>
      </p:sp>
      <p:sp>
        <p:nvSpPr>
          <p:cNvPr id="7" name="Titel 6">
            <a:extLst>
              <a:ext uri="{FF2B5EF4-FFF2-40B4-BE49-F238E27FC236}">
                <a16:creationId xmlns:a16="http://schemas.microsoft.com/office/drawing/2014/main" id="{A5C66702-D49E-2880-2B88-3495D90F7BDB}"/>
              </a:ext>
            </a:extLst>
          </p:cNvPr>
          <p:cNvSpPr>
            <a:spLocks noGrp="1"/>
          </p:cNvSpPr>
          <p:nvPr>
            <p:ph type="title"/>
          </p:nvPr>
        </p:nvSpPr>
        <p:spPr>
          <a:xfrm>
            <a:off x="360001" y="1"/>
            <a:ext cx="5802919" cy="395655"/>
          </a:xfrm>
          <a:prstGeom prst="rect">
            <a:avLst/>
          </a:prstGeom>
        </p:spPr>
        <p:txBody>
          <a:bodyPr anchor="b"/>
          <a:lstStyle>
            <a:lvl1pPr>
              <a:defRPr sz="1800" b="0">
                <a:solidFill>
                  <a:schemeClr val="bg1"/>
                </a:solidFill>
                <a:latin typeface="+mj-lt"/>
                <a:cs typeface="Arial" panose="020B0604020202020204" pitchFamily="34" charset="0"/>
              </a:defRPr>
            </a:lvl1pPr>
          </a:lstStyle>
          <a:p>
            <a:endParaRPr lang="de-DE" dirty="0"/>
          </a:p>
        </p:txBody>
      </p:sp>
      <p:pic>
        <p:nvPicPr>
          <p:cNvPr id="2" name="Grafik 1">
            <a:extLst>
              <a:ext uri="{FF2B5EF4-FFF2-40B4-BE49-F238E27FC236}">
                <a16:creationId xmlns:a16="http://schemas.microsoft.com/office/drawing/2014/main" id="{0B8F695C-4421-43CB-0459-574B5DFFAC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01088" y="110369"/>
            <a:ext cx="648000" cy="506057"/>
          </a:xfrm>
          <a:prstGeom prst="rect">
            <a:avLst/>
          </a:prstGeom>
        </p:spPr>
      </p:pic>
    </p:spTree>
    <p:extLst>
      <p:ext uri="{BB962C8B-B14F-4D97-AF65-F5344CB8AC3E}">
        <p14:creationId xmlns:p14="http://schemas.microsoft.com/office/powerpoint/2010/main" val="38398374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0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EBCAF214-F18D-B114-4FA5-8A51FD2EDE48}"/>
              </a:ext>
            </a:extLst>
          </p:cNvPr>
          <p:cNvSpPr/>
          <p:nvPr userDrawn="1"/>
        </p:nvSpPr>
        <p:spPr>
          <a:xfrm>
            <a:off x="0" y="0"/>
            <a:ext cx="1219200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pic>
        <p:nvPicPr>
          <p:cNvPr id="5" name="Grafik 4" descr="Ein Bild, das Raum, Feuerwerk, Dunkelheit, Nacht enthält.&#10;&#10;Automatisch generierte Beschreibung">
            <a:extLst>
              <a:ext uri="{FF2B5EF4-FFF2-40B4-BE49-F238E27FC236}">
                <a16:creationId xmlns:a16="http://schemas.microsoft.com/office/drawing/2014/main" id="{E16E6956-B1C9-49F3-BE02-E3AC85EEC066}"/>
              </a:ext>
            </a:extLst>
          </p:cNvPr>
          <p:cNvPicPr/>
          <p:nvPr userDrawn="1"/>
        </p:nvPicPr>
        <p:blipFill>
          <a:blip r:embed="rId2">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hteck 7">
            <a:extLst>
              <a:ext uri="{FF2B5EF4-FFF2-40B4-BE49-F238E27FC236}">
                <a16:creationId xmlns:a16="http://schemas.microsoft.com/office/drawing/2014/main" id="{30070D4C-385C-4343-761D-8F74A2879404}"/>
              </a:ext>
            </a:extLst>
          </p:cNvPr>
          <p:cNvSpPr>
            <a:spLocks/>
          </p:cNvSpPr>
          <p:nvPr userDrawn="1"/>
        </p:nvSpPr>
        <p:spPr>
          <a:xfrm>
            <a:off x="0" y="-3255"/>
            <a:ext cx="12192000" cy="6858000"/>
          </a:xfrm>
          <a:prstGeom prst="rect">
            <a:avLst/>
          </a:prstGeom>
          <a:solidFill>
            <a:srgbClr val="02094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5D35B206-8F0F-C32B-3F1C-834F126DC04B}"/>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74" r="1088"/>
          <a:stretch/>
        </p:blipFill>
        <p:spPr>
          <a:xfrm>
            <a:off x="0" y="-9325"/>
            <a:ext cx="12192000" cy="803085"/>
          </a:xfrm>
          <a:prstGeom prst="rect">
            <a:avLst/>
          </a:prstGeom>
          <a:effectLst>
            <a:outerShdw blurRad="254000" dir="5400000" algn="t" rotWithShape="0">
              <a:schemeClr val="bg1">
                <a:alpha val="20000"/>
              </a:schemeClr>
            </a:outerShdw>
          </a:effectLst>
        </p:spPr>
      </p:pic>
      <p:sp>
        <p:nvSpPr>
          <p:cNvPr id="6" name="Textplatzhalter 14" hidden="1">
            <a:extLst>
              <a:ext uri="{FF2B5EF4-FFF2-40B4-BE49-F238E27FC236}">
                <a16:creationId xmlns:a16="http://schemas.microsoft.com/office/drawing/2014/main" id="{3FCE1325-C6AF-4FED-3A7F-AA90DC8A74AD}"/>
              </a:ext>
            </a:extLst>
          </p:cNvPr>
          <p:cNvSpPr>
            <a:spLocks noGrp="1"/>
          </p:cNvSpPr>
          <p:nvPr>
            <p:ph type="body" sz="quarter" idx="10" hasCustomPrompt="1"/>
          </p:nvPr>
        </p:nvSpPr>
        <p:spPr>
          <a:xfrm>
            <a:off x="341279" y="1036976"/>
            <a:ext cx="10908179" cy="4895584"/>
          </a:xfrm>
          <a:prstGeom prst="rect">
            <a:avLst/>
          </a:prstGeom>
        </p:spPr>
        <p:txBody>
          <a:bodyPr/>
          <a:lstStyle>
            <a:lvl1pPr marL="1587" indent="0">
              <a:lnSpc>
                <a:spcPct val="100000"/>
              </a:lnSpc>
              <a:spcBef>
                <a:spcPts val="1200"/>
              </a:spcBef>
              <a:spcAft>
                <a:spcPts val="1200"/>
              </a:spcAft>
              <a:buClr>
                <a:schemeClr val="accent1"/>
              </a:buClr>
              <a:buFontTx/>
              <a:buNone/>
              <a:tabLst>
                <a:tab pos="357170" algn="l"/>
              </a:tabLst>
              <a:defRPr sz="2000" b="1" baseline="0">
                <a:solidFill>
                  <a:schemeClr val="bg2">
                    <a:lumMod val="50000"/>
                  </a:schemeClr>
                </a:solidFill>
                <a:latin typeface="+mn-lt"/>
                <a:cs typeface="Arial" panose="020B0604020202020204" pitchFamily="34" charset="0"/>
              </a:defRPr>
            </a:lvl1pPr>
            <a:lvl2pPr marL="179384" indent="-177796">
              <a:lnSpc>
                <a:spcPct val="100000"/>
              </a:lnSpc>
              <a:spcBef>
                <a:spcPts val="0"/>
              </a:spcBef>
              <a:spcAft>
                <a:spcPts val="600"/>
              </a:spcAft>
              <a:buClr>
                <a:schemeClr val="accent1"/>
              </a:buClr>
              <a:buFont typeface="Arial" panose="020B0604020202020204" pitchFamily="34" charset="0"/>
              <a:buChar char="»"/>
              <a:defRPr sz="1800" b="0" kern="0" baseline="0">
                <a:solidFill>
                  <a:schemeClr val="bg2">
                    <a:lumMod val="50000"/>
                  </a:schemeClr>
                </a:solidFill>
                <a:latin typeface="+mn-lt"/>
              </a:defRPr>
            </a:lvl2pPr>
            <a:lvl3pPr marL="360354" indent="-177796" defTabSz="1619170">
              <a:lnSpc>
                <a:spcPct val="100000"/>
              </a:lnSpc>
              <a:spcBef>
                <a:spcPts val="0"/>
              </a:spcBef>
              <a:spcAft>
                <a:spcPts val="600"/>
              </a:spcAft>
              <a:buClr>
                <a:schemeClr val="accent1"/>
              </a:buClr>
              <a:buFont typeface="Arial" panose="020B0604020202020204" pitchFamily="34" charset="0"/>
              <a:buChar char="•"/>
              <a:defRPr sz="1600" b="0" baseline="0">
                <a:solidFill>
                  <a:schemeClr val="bg2">
                    <a:lumMod val="50000"/>
                  </a:schemeClr>
                </a:solidFill>
                <a:latin typeface="Arial" panose="020B0604020202020204" pitchFamily="34" charset="0"/>
                <a:cs typeface="Arial" panose="020B0604020202020204" pitchFamily="34" charset="0"/>
              </a:defRPr>
            </a:lvl3pPr>
          </a:lstStyle>
          <a:p>
            <a:pPr lvl="0"/>
            <a:r>
              <a:rPr lang="de-DE" dirty="0"/>
              <a:t>Überschrift 1</a:t>
            </a:r>
          </a:p>
          <a:p>
            <a:pPr lvl="1"/>
            <a:r>
              <a:rPr lang="de-DE" dirty="0"/>
              <a:t>Zeile 1</a:t>
            </a:r>
          </a:p>
          <a:p>
            <a:pPr lvl="1"/>
            <a:r>
              <a:rPr lang="de-DE" dirty="0"/>
              <a:t>Zeile 2</a:t>
            </a:r>
          </a:p>
          <a:p>
            <a:pPr lvl="1"/>
            <a:r>
              <a:rPr lang="de-DE" dirty="0"/>
              <a:t>Zeile 3</a:t>
            </a:r>
          </a:p>
          <a:p>
            <a:pPr lvl="2"/>
            <a:r>
              <a:rPr lang="de-DE" dirty="0"/>
              <a:t>Unterzeile 1</a:t>
            </a:r>
          </a:p>
          <a:p>
            <a:pPr lvl="2"/>
            <a:r>
              <a:rPr lang="de-DE" dirty="0"/>
              <a:t>Unterzeile 2</a:t>
            </a:r>
          </a:p>
          <a:p>
            <a:pPr lvl="2"/>
            <a:r>
              <a:rPr lang="de-DE" dirty="0"/>
              <a:t>Unterzeile 3</a:t>
            </a:r>
            <a:br>
              <a:rPr lang="de-DE" dirty="0"/>
            </a:br>
            <a:endParaRPr lang="de-DE" dirty="0"/>
          </a:p>
          <a:p>
            <a:pPr lvl="0"/>
            <a:r>
              <a:rPr lang="de-DE" dirty="0"/>
              <a:t>Überschrift 2</a:t>
            </a:r>
          </a:p>
          <a:p>
            <a:pPr lvl="0"/>
            <a:endParaRPr lang="de-DE" dirty="0"/>
          </a:p>
        </p:txBody>
      </p:sp>
      <p:sp>
        <p:nvSpPr>
          <p:cNvPr id="7" name="Titel 6">
            <a:extLst>
              <a:ext uri="{FF2B5EF4-FFF2-40B4-BE49-F238E27FC236}">
                <a16:creationId xmlns:a16="http://schemas.microsoft.com/office/drawing/2014/main" id="{A5C66702-D49E-2880-2B88-3495D90F7BDB}"/>
              </a:ext>
            </a:extLst>
          </p:cNvPr>
          <p:cNvSpPr>
            <a:spLocks noGrp="1"/>
          </p:cNvSpPr>
          <p:nvPr>
            <p:ph type="title"/>
          </p:nvPr>
        </p:nvSpPr>
        <p:spPr>
          <a:xfrm>
            <a:off x="360001" y="1"/>
            <a:ext cx="5802919" cy="395655"/>
          </a:xfrm>
          <a:prstGeom prst="rect">
            <a:avLst/>
          </a:prstGeom>
        </p:spPr>
        <p:txBody>
          <a:bodyPr anchor="b"/>
          <a:lstStyle>
            <a:lvl1pPr>
              <a:defRPr sz="1800" b="0">
                <a:solidFill>
                  <a:schemeClr val="bg1"/>
                </a:solidFill>
                <a:latin typeface="+mj-lt"/>
                <a:cs typeface="Arial" panose="020B0604020202020204" pitchFamily="34" charset="0"/>
              </a:defRPr>
            </a:lvl1pPr>
          </a:lstStyle>
          <a:p>
            <a:endParaRPr lang="de-DE" dirty="0"/>
          </a:p>
        </p:txBody>
      </p:sp>
      <p:pic>
        <p:nvPicPr>
          <p:cNvPr id="2" name="Grafik 1">
            <a:extLst>
              <a:ext uri="{FF2B5EF4-FFF2-40B4-BE49-F238E27FC236}">
                <a16:creationId xmlns:a16="http://schemas.microsoft.com/office/drawing/2014/main" id="{0B8F695C-4421-43CB-0459-574B5DFFAC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01088" y="110369"/>
            <a:ext cx="648000" cy="506057"/>
          </a:xfrm>
          <a:prstGeom prst="rect">
            <a:avLst/>
          </a:prstGeom>
        </p:spPr>
      </p:pic>
    </p:spTree>
    <p:extLst>
      <p:ext uri="{BB962C8B-B14F-4D97-AF65-F5344CB8AC3E}">
        <p14:creationId xmlns:p14="http://schemas.microsoft.com/office/powerpoint/2010/main" val="36016309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0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E563457D-3A0A-F64D-3B23-0AED4C65AD93}"/>
              </a:ext>
            </a:extLst>
          </p:cNvPr>
          <p:cNvPicPr/>
          <p:nvPr userDrawn="1"/>
        </p:nvPicPr>
        <p:blipFill>
          <a:blip r:embed="rId2">
            <a:extLst>
              <a:ext uri="{28A0092B-C50C-407E-A947-70E740481C1C}">
                <a14:useLocalDpi xmlns:a14="http://schemas.microsoft.com/office/drawing/2010/main" val="0"/>
              </a:ext>
            </a:extLst>
          </a:blip>
          <a:srcRect/>
          <a:stretch/>
        </p:blipFill>
        <p:spPr>
          <a:xfrm>
            <a:off x="11268" y="0"/>
            <a:ext cx="12169463" cy="6858000"/>
          </a:xfrm>
          <a:prstGeom prst="rect">
            <a:avLst/>
          </a:prstGeom>
        </p:spPr>
      </p:pic>
      <p:pic>
        <p:nvPicPr>
          <p:cNvPr id="4" name="Grafik 3">
            <a:extLst>
              <a:ext uri="{FF2B5EF4-FFF2-40B4-BE49-F238E27FC236}">
                <a16:creationId xmlns:a16="http://schemas.microsoft.com/office/drawing/2014/main" id="{5D35B206-8F0F-C32B-3F1C-834F126DC04B}"/>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474" r="1088"/>
          <a:stretch/>
        </p:blipFill>
        <p:spPr>
          <a:xfrm>
            <a:off x="0" y="-9325"/>
            <a:ext cx="12192000" cy="803085"/>
          </a:xfrm>
          <a:prstGeom prst="rect">
            <a:avLst/>
          </a:prstGeom>
          <a:effectLst>
            <a:outerShdw blurRad="254000" dir="5400000" algn="t" rotWithShape="0">
              <a:schemeClr val="bg1">
                <a:alpha val="20000"/>
              </a:schemeClr>
            </a:outerShdw>
          </a:effectLst>
        </p:spPr>
      </p:pic>
      <p:sp>
        <p:nvSpPr>
          <p:cNvPr id="6" name="Textplatzhalter 14" hidden="1">
            <a:extLst>
              <a:ext uri="{FF2B5EF4-FFF2-40B4-BE49-F238E27FC236}">
                <a16:creationId xmlns:a16="http://schemas.microsoft.com/office/drawing/2014/main" id="{3FCE1325-C6AF-4FED-3A7F-AA90DC8A74AD}"/>
              </a:ext>
            </a:extLst>
          </p:cNvPr>
          <p:cNvSpPr>
            <a:spLocks noGrp="1"/>
          </p:cNvSpPr>
          <p:nvPr>
            <p:ph type="body" sz="quarter" idx="10" hasCustomPrompt="1"/>
          </p:nvPr>
        </p:nvSpPr>
        <p:spPr>
          <a:xfrm>
            <a:off x="341279" y="1036976"/>
            <a:ext cx="10908179" cy="4895584"/>
          </a:xfrm>
          <a:prstGeom prst="rect">
            <a:avLst/>
          </a:prstGeom>
        </p:spPr>
        <p:txBody>
          <a:bodyPr/>
          <a:lstStyle>
            <a:lvl1pPr marL="1587" indent="0">
              <a:lnSpc>
                <a:spcPct val="100000"/>
              </a:lnSpc>
              <a:spcBef>
                <a:spcPts val="1200"/>
              </a:spcBef>
              <a:spcAft>
                <a:spcPts val="1200"/>
              </a:spcAft>
              <a:buClr>
                <a:schemeClr val="accent1"/>
              </a:buClr>
              <a:buFontTx/>
              <a:buNone/>
              <a:tabLst>
                <a:tab pos="357170" algn="l"/>
              </a:tabLst>
              <a:defRPr sz="2000" b="1" baseline="0">
                <a:solidFill>
                  <a:schemeClr val="bg2">
                    <a:lumMod val="50000"/>
                  </a:schemeClr>
                </a:solidFill>
                <a:latin typeface="+mn-lt"/>
                <a:cs typeface="Arial" panose="020B0604020202020204" pitchFamily="34" charset="0"/>
              </a:defRPr>
            </a:lvl1pPr>
            <a:lvl2pPr marL="179384" indent="-177796">
              <a:lnSpc>
                <a:spcPct val="100000"/>
              </a:lnSpc>
              <a:spcBef>
                <a:spcPts val="0"/>
              </a:spcBef>
              <a:spcAft>
                <a:spcPts val="600"/>
              </a:spcAft>
              <a:buClr>
                <a:schemeClr val="accent1"/>
              </a:buClr>
              <a:buFont typeface="Arial" panose="020B0604020202020204" pitchFamily="34" charset="0"/>
              <a:buChar char="»"/>
              <a:defRPr sz="1800" b="0" kern="0" baseline="0">
                <a:solidFill>
                  <a:schemeClr val="bg2">
                    <a:lumMod val="50000"/>
                  </a:schemeClr>
                </a:solidFill>
                <a:latin typeface="+mn-lt"/>
              </a:defRPr>
            </a:lvl2pPr>
            <a:lvl3pPr marL="360354" indent="-177796" defTabSz="1619170">
              <a:lnSpc>
                <a:spcPct val="100000"/>
              </a:lnSpc>
              <a:spcBef>
                <a:spcPts val="0"/>
              </a:spcBef>
              <a:spcAft>
                <a:spcPts val="600"/>
              </a:spcAft>
              <a:buClr>
                <a:schemeClr val="accent1"/>
              </a:buClr>
              <a:buFont typeface="Arial" panose="020B0604020202020204" pitchFamily="34" charset="0"/>
              <a:buChar char="•"/>
              <a:defRPr sz="1600" b="0" baseline="0">
                <a:solidFill>
                  <a:schemeClr val="bg2">
                    <a:lumMod val="50000"/>
                  </a:schemeClr>
                </a:solidFill>
                <a:latin typeface="Arial" panose="020B0604020202020204" pitchFamily="34" charset="0"/>
                <a:cs typeface="Arial" panose="020B0604020202020204" pitchFamily="34" charset="0"/>
              </a:defRPr>
            </a:lvl3pPr>
          </a:lstStyle>
          <a:p>
            <a:pPr lvl="0"/>
            <a:r>
              <a:rPr lang="de-DE" dirty="0"/>
              <a:t>Überschrift 1</a:t>
            </a:r>
          </a:p>
          <a:p>
            <a:pPr lvl="1"/>
            <a:r>
              <a:rPr lang="de-DE" dirty="0"/>
              <a:t>Zeile 1</a:t>
            </a:r>
          </a:p>
          <a:p>
            <a:pPr lvl="1"/>
            <a:r>
              <a:rPr lang="de-DE" dirty="0"/>
              <a:t>Zeile 2</a:t>
            </a:r>
          </a:p>
          <a:p>
            <a:pPr lvl="1"/>
            <a:r>
              <a:rPr lang="de-DE" dirty="0"/>
              <a:t>Zeile 3</a:t>
            </a:r>
          </a:p>
          <a:p>
            <a:pPr lvl="2"/>
            <a:r>
              <a:rPr lang="de-DE" dirty="0"/>
              <a:t>Unterzeile 1</a:t>
            </a:r>
          </a:p>
          <a:p>
            <a:pPr lvl="2"/>
            <a:r>
              <a:rPr lang="de-DE" dirty="0"/>
              <a:t>Unterzeile 2</a:t>
            </a:r>
          </a:p>
          <a:p>
            <a:pPr lvl="2"/>
            <a:r>
              <a:rPr lang="de-DE" dirty="0"/>
              <a:t>Unterzeile 3</a:t>
            </a:r>
            <a:br>
              <a:rPr lang="de-DE" dirty="0"/>
            </a:br>
            <a:endParaRPr lang="de-DE" dirty="0"/>
          </a:p>
          <a:p>
            <a:pPr lvl="0"/>
            <a:r>
              <a:rPr lang="de-DE" dirty="0"/>
              <a:t>Überschrift 2</a:t>
            </a:r>
          </a:p>
          <a:p>
            <a:pPr lvl="0"/>
            <a:endParaRPr lang="de-DE" dirty="0"/>
          </a:p>
        </p:txBody>
      </p:sp>
      <p:sp>
        <p:nvSpPr>
          <p:cNvPr id="7" name="Titel 6">
            <a:extLst>
              <a:ext uri="{FF2B5EF4-FFF2-40B4-BE49-F238E27FC236}">
                <a16:creationId xmlns:a16="http://schemas.microsoft.com/office/drawing/2014/main" id="{A5C66702-D49E-2880-2B88-3495D90F7BDB}"/>
              </a:ext>
            </a:extLst>
          </p:cNvPr>
          <p:cNvSpPr>
            <a:spLocks noGrp="1"/>
          </p:cNvSpPr>
          <p:nvPr>
            <p:ph type="title"/>
          </p:nvPr>
        </p:nvSpPr>
        <p:spPr>
          <a:xfrm>
            <a:off x="360001" y="1"/>
            <a:ext cx="5802919" cy="395655"/>
          </a:xfrm>
          <a:prstGeom prst="rect">
            <a:avLst/>
          </a:prstGeom>
        </p:spPr>
        <p:txBody>
          <a:bodyPr anchor="b"/>
          <a:lstStyle>
            <a:lvl1pPr>
              <a:defRPr sz="1800" b="0">
                <a:solidFill>
                  <a:schemeClr val="bg1"/>
                </a:solidFill>
                <a:latin typeface="+mj-lt"/>
                <a:cs typeface="Arial" panose="020B0604020202020204" pitchFamily="34" charset="0"/>
              </a:defRPr>
            </a:lvl1pPr>
          </a:lstStyle>
          <a:p>
            <a:endParaRPr lang="de-DE" dirty="0"/>
          </a:p>
        </p:txBody>
      </p:sp>
      <p:pic>
        <p:nvPicPr>
          <p:cNvPr id="2" name="Grafik 1">
            <a:extLst>
              <a:ext uri="{FF2B5EF4-FFF2-40B4-BE49-F238E27FC236}">
                <a16:creationId xmlns:a16="http://schemas.microsoft.com/office/drawing/2014/main" id="{0B8F695C-4421-43CB-0459-574B5DFFACCF}"/>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1088" y="110369"/>
            <a:ext cx="648000" cy="506057"/>
          </a:xfrm>
          <a:prstGeom prst="rect">
            <a:avLst/>
          </a:prstGeom>
        </p:spPr>
      </p:pic>
    </p:spTree>
    <p:extLst>
      <p:ext uri="{BB962C8B-B14F-4D97-AF65-F5344CB8AC3E}">
        <p14:creationId xmlns:p14="http://schemas.microsoft.com/office/powerpoint/2010/main" val="5307121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0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021_Inhalt-Text_rot">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4192E7C6-8A31-4329-A4E7-926CC6BCC7C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474" r="1088"/>
          <a:stretch/>
        </p:blipFill>
        <p:spPr>
          <a:xfrm>
            <a:off x="-1" y="-9326"/>
            <a:ext cx="12192001" cy="803085"/>
          </a:xfrm>
          <a:prstGeom prst="rect">
            <a:avLst/>
          </a:prstGeom>
        </p:spPr>
      </p:pic>
      <p:pic>
        <p:nvPicPr>
          <p:cNvPr id="3" name="Grafik 2">
            <a:extLst>
              <a:ext uri="{FF2B5EF4-FFF2-40B4-BE49-F238E27FC236}">
                <a16:creationId xmlns:a16="http://schemas.microsoft.com/office/drawing/2014/main" id="{5E59D3B1-FDD0-8249-9EDE-1EFF7BCE7F92}"/>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474" r="1088"/>
          <a:stretch/>
        </p:blipFill>
        <p:spPr>
          <a:xfrm>
            <a:off x="0" y="-9325"/>
            <a:ext cx="12192000" cy="803085"/>
          </a:xfrm>
          <a:prstGeom prst="rect">
            <a:avLst/>
          </a:prstGeom>
          <a:effectLst>
            <a:outerShdw blurRad="254000" dir="5400000" algn="t" rotWithShape="0">
              <a:schemeClr val="bg1">
                <a:alpha val="20000"/>
              </a:schemeClr>
            </a:outerShdw>
          </a:effectLst>
        </p:spPr>
      </p:pic>
      <p:sp>
        <p:nvSpPr>
          <p:cNvPr id="5" name="Textplatzhalter 14"/>
          <p:cNvSpPr>
            <a:spLocks noGrp="1"/>
          </p:cNvSpPr>
          <p:nvPr>
            <p:ph type="body" sz="quarter" idx="10" hasCustomPrompt="1"/>
          </p:nvPr>
        </p:nvSpPr>
        <p:spPr>
          <a:xfrm>
            <a:off x="341279" y="1036976"/>
            <a:ext cx="10908178" cy="4895584"/>
          </a:xfrm>
          <a:prstGeom prst="rect">
            <a:avLst/>
          </a:prstGeom>
        </p:spPr>
        <p:txBody>
          <a:bodyPr/>
          <a:lstStyle>
            <a:lvl1pPr marL="1586" indent="0">
              <a:lnSpc>
                <a:spcPct val="100000"/>
              </a:lnSpc>
              <a:spcBef>
                <a:spcPts val="1200"/>
              </a:spcBef>
              <a:spcAft>
                <a:spcPts val="1200"/>
              </a:spcAft>
              <a:buClr>
                <a:schemeClr val="accent1"/>
              </a:buClr>
              <a:buFontTx/>
              <a:buNone/>
              <a:tabLst>
                <a:tab pos="357179" algn="l"/>
              </a:tabLst>
              <a:defRPr sz="2000" b="1" baseline="0">
                <a:solidFill>
                  <a:schemeClr val="bg2">
                    <a:lumMod val="50000"/>
                  </a:schemeClr>
                </a:solidFill>
                <a:latin typeface="+mn-lt"/>
                <a:cs typeface="Arial" panose="020B0604020202020204" pitchFamily="34" charset="0"/>
              </a:defRPr>
            </a:lvl1pPr>
            <a:lvl2pPr marL="179388" indent="-177800">
              <a:lnSpc>
                <a:spcPct val="100000"/>
              </a:lnSpc>
              <a:spcBef>
                <a:spcPts val="0"/>
              </a:spcBef>
              <a:spcAft>
                <a:spcPts val="600"/>
              </a:spcAft>
              <a:buClr>
                <a:schemeClr val="accent1"/>
              </a:buClr>
              <a:buFont typeface="Arial" panose="020B0604020202020204" pitchFamily="34" charset="0"/>
              <a:buChar char="»"/>
              <a:defRPr sz="1800" b="0" kern="0" baseline="0">
                <a:solidFill>
                  <a:schemeClr val="bg2">
                    <a:lumMod val="50000"/>
                  </a:schemeClr>
                </a:solidFill>
                <a:latin typeface="+mn-lt"/>
              </a:defRPr>
            </a:lvl2pPr>
            <a:lvl3pPr marL="360363" indent="-177800" defTabSz="1619210">
              <a:lnSpc>
                <a:spcPct val="100000"/>
              </a:lnSpc>
              <a:spcBef>
                <a:spcPts val="0"/>
              </a:spcBef>
              <a:spcAft>
                <a:spcPts val="600"/>
              </a:spcAft>
              <a:buClr>
                <a:schemeClr val="accent1"/>
              </a:buClr>
              <a:buFont typeface="Arial" panose="020B0604020202020204" pitchFamily="34" charset="0"/>
              <a:buChar char="•"/>
              <a:defRPr sz="1600" b="0" baseline="0">
                <a:solidFill>
                  <a:schemeClr val="bg2">
                    <a:lumMod val="50000"/>
                  </a:schemeClr>
                </a:solidFill>
                <a:latin typeface="Arial" panose="020B0604020202020204" pitchFamily="34" charset="0"/>
                <a:cs typeface="Arial" panose="020B0604020202020204" pitchFamily="34" charset="0"/>
              </a:defRPr>
            </a:lvl3pPr>
          </a:lstStyle>
          <a:p>
            <a:pPr lvl="0"/>
            <a:r>
              <a:rPr lang="de-DE" dirty="0"/>
              <a:t>Überschrift 1</a:t>
            </a:r>
          </a:p>
          <a:p>
            <a:pPr lvl="1"/>
            <a:r>
              <a:rPr lang="de-DE" dirty="0"/>
              <a:t>Zeile 1</a:t>
            </a:r>
          </a:p>
          <a:p>
            <a:pPr lvl="1"/>
            <a:r>
              <a:rPr lang="de-DE" dirty="0"/>
              <a:t>Zeile 2</a:t>
            </a:r>
          </a:p>
          <a:p>
            <a:pPr lvl="1"/>
            <a:r>
              <a:rPr lang="de-DE" dirty="0"/>
              <a:t>Zeile 3</a:t>
            </a:r>
          </a:p>
          <a:p>
            <a:pPr lvl="2"/>
            <a:r>
              <a:rPr lang="de-DE" dirty="0" err="1"/>
              <a:t>Untezeile</a:t>
            </a:r>
            <a:r>
              <a:rPr lang="de-DE" dirty="0"/>
              <a:t> 1</a:t>
            </a:r>
          </a:p>
          <a:p>
            <a:pPr lvl="2"/>
            <a:r>
              <a:rPr lang="de-DE" dirty="0"/>
              <a:t>Unterzeile 2</a:t>
            </a:r>
          </a:p>
          <a:p>
            <a:pPr lvl="2"/>
            <a:r>
              <a:rPr lang="de-DE" dirty="0"/>
              <a:t>Unterzeile 3</a:t>
            </a:r>
            <a:br>
              <a:rPr lang="de-DE" dirty="0"/>
            </a:br>
            <a:endParaRPr lang="de-DE" dirty="0"/>
          </a:p>
          <a:p>
            <a:pPr lvl="0"/>
            <a:r>
              <a:rPr lang="de-DE" dirty="0"/>
              <a:t>Überschrift 2</a:t>
            </a:r>
          </a:p>
          <a:p>
            <a:pPr lvl="0"/>
            <a:endParaRPr lang="de-DE" dirty="0"/>
          </a:p>
        </p:txBody>
      </p:sp>
      <p:sp>
        <p:nvSpPr>
          <p:cNvPr id="9" name="Titel 6">
            <a:extLst>
              <a:ext uri="{FF2B5EF4-FFF2-40B4-BE49-F238E27FC236}">
                <a16:creationId xmlns:a16="http://schemas.microsoft.com/office/drawing/2014/main" id="{38E7C6BA-3361-46A5-BB5A-AEA843D2BB9E}"/>
              </a:ext>
            </a:extLst>
          </p:cNvPr>
          <p:cNvSpPr>
            <a:spLocks noGrp="1"/>
          </p:cNvSpPr>
          <p:nvPr>
            <p:ph type="title"/>
          </p:nvPr>
        </p:nvSpPr>
        <p:spPr>
          <a:xfrm>
            <a:off x="360000" y="0"/>
            <a:ext cx="5802918" cy="395654"/>
          </a:xfrm>
          <a:prstGeom prst="rect">
            <a:avLst/>
          </a:prstGeom>
        </p:spPr>
        <p:txBody>
          <a:bodyPr anchor="b"/>
          <a:lstStyle>
            <a:lvl1pPr>
              <a:defRPr sz="1800" b="0">
                <a:solidFill>
                  <a:schemeClr val="bg1"/>
                </a:solidFill>
                <a:latin typeface="+mj-lt"/>
                <a:cs typeface="Arial" panose="020B0604020202020204" pitchFamily="34" charset="0"/>
              </a:defRPr>
            </a:lvl1pPr>
          </a:lstStyle>
          <a:p>
            <a:r>
              <a:rPr lang="de-DE" dirty="0"/>
              <a:t>Mastertitelformat bearbeiten</a:t>
            </a:r>
          </a:p>
        </p:txBody>
      </p:sp>
      <p:pic>
        <p:nvPicPr>
          <p:cNvPr id="2" name="Grafik 1">
            <a:extLst>
              <a:ext uri="{FF2B5EF4-FFF2-40B4-BE49-F238E27FC236}">
                <a16:creationId xmlns:a16="http://schemas.microsoft.com/office/drawing/2014/main" id="{B5A453EF-72AE-27FC-7DD6-21116CB9186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01088" y="110369"/>
            <a:ext cx="648000" cy="506057"/>
          </a:xfrm>
          <a:prstGeom prst="rect">
            <a:avLst/>
          </a:prstGeom>
        </p:spPr>
      </p:pic>
    </p:spTree>
    <p:extLst>
      <p:ext uri="{BB962C8B-B14F-4D97-AF65-F5344CB8AC3E}">
        <p14:creationId xmlns:p14="http://schemas.microsoft.com/office/powerpoint/2010/main" val="2392886316"/>
      </p:ext>
    </p:extLst>
  </p:cSld>
  <p:clrMapOvr>
    <a:masterClrMapping/>
  </p:clrMapOvr>
  <p:extLst>
    <p:ext uri="{DCECCB84-F9BA-43D5-87BE-67443E8EF086}">
      <p15:sldGuideLst xmlns:p15="http://schemas.microsoft.com/office/powerpoint/2012/main">
        <p15:guide id="1" pos="279">
          <p15:clr>
            <a:srgbClr val="FBAE40"/>
          </p15:clr>
        </p15:guide>
        <p15:guide id="2" pos="7401">
          <p15:clr>
            <a:srgbClr val="FBAE40"/>
          </p15:clr>
        </p15:guide>
        <p15:guide id="3" orient="horz" pos="68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21_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523372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2021_Dark_Layou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FAD67F29-1186-A288-9FC1-7DE8591D5B73}"/>
              </a:ext>
            </a:extLst>
          </p:cNvPr>
          <p:cNvSpPr/>
          <p:nvPr userDrawn="1"/>
        </p:nvSpPr>
        <p:spPr>
          <a:xfrm>
            <a:off x="0" y="0"/>
            <a:ext cx="12192000"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pic>
        <p:nvPicPr>
          <p:cNvPr id="14" name="Grafik 13" descr="Ein Bild, das Raum, Feuerwerk, Dunkelheit, Nacht enthält.&#10;&#10;Automatisch generierte Beschreibung">
            <a:extLst>
              <a:ext uri="{FF2B5EF4-FFF2-40B4-BE49-F238E27FC236}">
                <a16:creationId xmlns:a16="http://schemas.microsoft.com/office/drawing/2014/main" id="{97DAE9A4-10F0-E210-E62E-350C399B62E2}"/>
              </a:ext>
            </a:extLst>
          </p:cNvPr>
          <p:cNvPicPr/>
          <p:nvPr userDrawn="1"/>
        </p:nvPicPr>
        <p:blipFill>
          <a:blip r:embed="rId2">
            <a:extLst>
              <a:ext uri="{BEBA8EAE-BF5A-486C-A8C5-ECC9F3942E4B}">
                <a14:imgProps xmlns:a14="http://schemas.microsoft.com/office/drawing/2010/main">
                  <a14:imgLayer r:embed="rId3">
                    <a14:imgEffect>
                      <a14:sharpenSoften amount="-4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hteck 15">
            <a:extLst>
              <a:ext uri="{FF2B5EF4-FFF2-40B4-BE49-F238E27FC236}">
                <a16:creationId xmlns:a16="http://schemas.microsoft.com/office/drawing/2014/main" id="{55B436BF-B265-B5AD-1321-4E1624717FE7}"/>
              </a:ext>
            </a:extLst>
          </p:cNvPr>
          <p:cNvSpPr>
            <a:spLocks/>
          </p:cNvSpPr>
          <p:nvPr userDrawn="1"/>
        </p:nvSpPr>
        <p:spPr>
          <a:xfrm>
            <a:off x="0" y="-3255"/>
            <a:ext cx="12192000" cy="6858000"/>
          </a:xfrm>
          <a:prstGeom prst="rect">
            <a:avLst/>
          </a:prstGeom>
          <a:solidFill>
            <a:srgbClr val="02094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hidden="1">
            <a:extLst>
              <a:ext uri="{FF2B5EF4-FFF2-40B4-BE49-F238E27FC236}">
                <a16:creationId xmlns:a16="http://schemas.microsoft.com/office/drawing/2014/main" id="{2599D07D-091A-4061-85A5-4721EA2A2B8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8615" y="-9326"/>
            <a:ext cx="12385430" cy="803085"/>
          </a:xfrm>
          <a:prstGeom prst="rect">
            <a:avLst/>
          </a:prstGeom>
        </p:spPr>
      </p:pic>
      <p:pic>
        <p:nvPicPr>
          <p:cNvPr id="2" name="Grafik 1" descr="Ein Bild, das Stern, Outdoorobjekt enthält.&#10;&#10;Automatisch generierte Beschreibung" hidden="1">
            <a:extLst>
              <a:ext uri="{FF2B5EF4-FFF2-40B4-BE49-F238E27FC236}">
                <a16:creationId xmlns:a16="http://schemas.microsoft.com/office/drawing/2014/main" id="{655316CF-D4E0-2802-D00A-84D9C0B71B84}"/>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10945584" y="16328"/>
            <a:ext cx="941614" cy="685800"/>
          </a:xfrm>
          <a:prstGeom prst="rect">
            <a:avLst/>
          </a:prstGeom>
        </p:spPr>
      </p:pic>
      <p:sp>
        <p:nvSpPr>
          <p:cNvPr id="10" name="Rechteck 9">
            <a:extLst>
              <a:ext uri="{FF2B5EF4-FFF2-40B4-BE49-F238E27FC236}">
                <a16:creationId xmlns:a16="http://schemas.microsoft.com/office/drawing/2014/main" id="{D0E69E13-CAED-3E90-067B-C4C8EC7856F3}"/>
              </a:ext>
            </a:extLst>
          </p:cNvPr>
          <p:cNvSpPr/>
          <p:nvPr userDrawn="1"/>
        </p:nvSpPr>
        <p:spPr>
          <a:xfrm>
            <a:off x="1203368" y="1381496"/>
            <a:ext cx="9785264" cy="54858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abgerundete Ecken 10">
            <a:extLst>
              <a:ext uri="{FF2B5EF4-FFF2-40B4-BE49-F238E27FC236}">
                <a16:creationId xmlns:a16="http://schemas.microsoft.com/office/drawing/2014/main" id="{3086B3EA-DED9-690D-105F-9DC6BFAE00A2}"/>
              </a:ext>
            </a:extLst>
          </p:cNvPr>
          <p:cNvSpPr/>
          <p:nvPr userDrawn="1"/>
        </p:nvSpPr>
        <p:spPr>
          <a:xfrm>
            <a:off x="1203368" y="1304573"/>
            <a:ext cx="9785266" cy="5896327"/>
          </a:xfrm>
          <a:prstGeom prst="roundRect">
            <a:avLst>
              <a:gd name="adj" fmla="val 4994"/>
            </a:avLst>
          </a:prstGeom>
          <a:noFill/>
          <a:ln w="21590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4EC22635-A8FB-99C4-E578-4941E44BDCF9}"/>
              </a:ext>
            </a:extLst>
          </p:cNvPr>
          <p:cNvPicPr>
            <a:picLocks noChangeAspect="1"/>
          </p:cNvPicPr>
          <p:nvPr userDrawn="1"/>
        </p:nvPicPr>
        <p:blipFill rotWithShape="1">
          <a:blip r:embed="rId7">
            <a:extLst>
              <a:ext uri="{96DAC541-7B7A-43D3-8B79-37D633B846F1}">
                <asvg:svgBlip xmlns:asvg="http://schemas.microsoft.com/office/drawing/2016/SVG/main" r:embed="rId8"/>
              </a:ext>
            </a:extLst>
          </a:blip>
          <a:srcRect l="474" r="1088"/>
          <a:stretch/>
        </p:blipFill>
        <p:spPr>
          <a:xfrm>
            <a:off x="0" y="-9325"/>
            <a:ext cx="12192000" cy="803085"/>
          </a:xfrm>
          <a:prstGeom prst="rect">
            <a:avLst/>
          </a:prstGeom>
        </p:spPr>
      </p:pic>
      <p:pic>
        <p:nvPicPr>
          <p:cNvPr id="17" name="Grafik 16">
            <a:extLst>
              <a:ext uri="{FF2B5EF4-FFF2-40B4-BE49-F238E27FC236}">
                <a16:creationId xmlns:a16="http://schemas.microsoft.com/office/drawing/2014/main" id="{F6AFE510-2037-BAD3-F071-CC2CD48CEE69}"/>
              </a:ext>
            </a:extLst>
          </p:cNvPr>
          <p:cNvPicPr>
            <a:picLocks noChangeAspect="1"/>
          </p:cNvPicPr>
          <p:nvPr userDrawn="1"/>
        </p:nvPicPr>
        <p:blipFill rotWithShape="1">
          <a:blip r:embed="rId9">
            <a:extLst>
              <a:ext uri="{96DAC541-7B7A-43D3-8B79-37D633B846F1}">
                <asvg:svgBlip xmlns:asvg="http://schemas.microsoft.com/office/drawing/2016/SVG/main" r:embed="rId10"/>
              </a:ext>
            </a:extLst>
          </a:blip>
          <a:srcRect l="474" r="1088"/>
          <a:stretch/>
        </p:blipFill>
        <p:spPr>
          <a:xfrm>
            <a:off x="0" y="0"/>
            <a:ext cx="12192000" cy="803085"/>
          </a:xfrm>
          <a:prstGeom prst="rect">
            <a:avLst/>
          </a:prstGeom>
          <a:effectLst>
            <a:outerShdw blurRad="254000" dir="5400000" algn="t" rotWithShape="0">
              <a:schemeClr val="bg1">
                <a:alpha val="20000"/>
              </a:schemeClr>
            </a:outerShdw>
          </a:effectLst>
        </p:spPr>
      </p:pic>
      <p:sp>
        <p:nvSpPr>
          <p:cNvPr id="12" name="Titel 6">
            <a:extLst>
              <a:ext uri="{FF2B5EF4-FFF2-40B4-BE49-F238E27FC236}">
                <a16:creationId xmlns:a16="http://schemas.microsoft.com/office/drawing/2014/main" id="{39891DF3-051B-1C04-79AF-309AAD43D69D}"/>
              </a:ext>
            </a:extLst>
          </p:cNvPr>
          <p:cNvSpPr>
            <a:spLocks noGrp="1"/>
          </p:cNvSpPr>
          <p:nvPr>
            <p:ph type="title"/>
          </p:nvPr>
        </p:nvSpPr>
        <p:spPr>
          <a:xfrm>
            <a:off x="360000" y="0"/>
            <a:ext cx="5802918" cy="395654"/>
          </a:xfrm>
          <a:prstGeom prst="rect">
            <a:avLst/>
          </a:prstGeom>
        </p:spPr>
        <p:txBody>
          <a:bodyPr anchor="b"/>
          <a:lstStyle>
            <a:lvl1pPr>
              <a:defRPr sz="1800" b="0">
                <a:solidFill>
                  <a:schemeClr val="bg1"/>
                </a:solidFill>
                <a:latin typeface="+mj-lt"/>
                <a:cs typeface="Arial" panose="020B0604020202020204" pitchFamily="34" charset="0"/>
              </a:defRPr>
            </a:lvl1pPr>
          </a:lstStyle>
          <a:p>
            <a:r>
              <a:rPr lang="de-DE" dirty="0"/>
              <a:t>Mastertitelformat bearbeiten</a:t>
            </a:r>
          </a:p>
        </p:txBody>
      </p:sp>
      <p:pic>
        <p:nvPicPr>
          <p:cNvPr id="13" name="Grafik 12">
            <a:extLst>
              <a:ext uri="{FF2B5EF4-FFF2-40B4-BE49-F238E27FC236}">
                <a16:creationId xmlns:a16="http://schemas.microsoft.com/office/drawing/2014/main" id="{3B01F8CA-E5D9-9325-C74E-5119C3317C9A}"/>
              </a:ext>
            </a:extLst>
          </p:cNvPr>
          <p:cNvPicPr>
            <a:picLocks noChangeAspect="1"/>
          </p:cNvPicPr>
          <p:nvPr userDrawn="1"/>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101088" y="110369"/>
            <a:ext cx="648000" cy="506057"/>
          </a:xfrm>
          <a:prstGeom prst="rect">
            <a:avLst/>
          </a:prstGeom>
        </p:spPr>
      </p:pic>
    </p:spTree>
    <p:extLst>
      <p:ext uri="{BB962C8B-B14F-4D97-AF65-F5344CB8AC3E}">
        <p14:creationId xmlns:p14="http://schemas.microsoft.com/office/powerpoint/2010/main" val="40100157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021_Noch Fragen">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0DF5B84-B75E-4B93-A66F-21AA684B3AB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5692"/>
          <a:stretch/>
        </p:blipFill>
        <p:spPr>
          <a:xfrm>
            <a:off x="-9712" y="-1"/>
            <a:ext cx="12201712" cy="6858001"/>
          </a:xfrm>
          <a:prstGeom prst="rect">
            <a:avLst/>
          </a:prstGeom>
        </p:spPr>
      </p:pic>
      <p:sp>
        <p:nvSpPr>
          <p:cNvPr id="6" name="Textplatzhalter 5">
            <a:extLst>
              <a:ext uri="{FF2B5EF4-FFF2-40B4-BE49-F238E27FC236}">
                <a16:creationId xmlns:a16="http://schemas.microsoft.com/office/drawing/2014/main" id="{BFA200CD-5C1A-48BB-AF29-544BE6B18486}"/>
              </a:ext>
            </a:extLst>
          </p:cNvPr>
          <p:cNvSpPr>
            <a:spLocks noGrp="1"/>
          </p:cNvSpPr>
          <p:nvPr>
            <p:ph type="body" sz="quarter" idx="10" hasCustomPrompt="1"/>
          </p:nvPr>
        </p:nvSpPr>
        <p:spPr>
          <a:xfrm>
            <a:off x="1593594" y="3044772"/>
            <a:ext cx="5478463" cy="693737"/>
          </a:xfrm>
          <a:prstGeom prst="rect">
            <a:avLst/>
          </a:prstGeom>
        </p:spPr>
        <p:txBody>
          <a:bodyPr/>
          <a:lstStyle>
            <a:lvl1pPr marL="0" indent="0" algn="l">
              <a:buFontTx/>
              <a:buNone/>
              <a:defRPr sz="4400" b="1">
                <a:solidFill>
                  <a:schemeClr val="bg1"/>
                </a:solidFill>
                <a:latin typeface="+mj-lt"/>
                <a:cs typeface="Arial" panose="020B0604020202020204" pitchFamily="34" charset="0"/>
              </a:defRPr>
            </a:lvl1pPr>
          </a:lstStyle>
          <a:p>
            <a:pPr lvl="0"/>
            <a:r>
              <a:rPr lang="de-DE" dirty="0"/>
              <a:t>Fragen?</a:t>
            </a:r>
          </a:p>
        </p:txBody>
      </p:sp>
    </p:spTree>
    <p:extLst>
      <p:ext uri="{BB962C8B-B14F-4D97-AF65-F5344CB8AC3E}">
        <p14:creationId xmlns:p14="http://schemas.microsoft.com/office/powerpoint/2010/main" val="11090131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021_Disclaimer_D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FDE3B5D2-BF1C-402D-B603-0B5F197B541C}"/>
              </a:ext>
            </a:extLst>
          </p:cNvPr>
          <p:cNvSpPr/>
          <p:nvPr userDrawn="1"/>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ihandform: Form 11">
            <a:extLst>
              <a:ext uri="{FF2B5EF4-FFF2-40B4-BE49-F238E27FC236}">
                <a16:creationId xmlns:a16="http://schemas.microsoft.com/office/drawing/2014/main" id="{047F5867-D8FD-4344-9763-B7233C7897AB}"/>
              </a:ext>
            </a:extLst>
          </p:cNvPr>
          <p:cNvSpPr/>
          <p:nvPr userDrawn="1"/>
        </p:nvSpPr>
        <p:spPr>
          <a:xfrm>
            <a:off x="-279400" y="-330200"/>
            <a:ext cx="7302500" cy="5422900"/>
          </a:xfrm>
          <a:custGeom>
            <a:avLst/>
            <a:gdLst>
              <a:gd name="connsiteX0" fmla="*/ 7302500 w 7302500"/>
              <a:gd name="connsiteY0" fmla="*/ 38100 h 5422900"/>
              <a:gd name="connsiteX1" fmla="*/ 7302500 w 7302500"/>
              <a:gd name="connsiteY1" fmla="*/ 38100 h 5422900"/>
              <a:gd name="connsiteX2" fmla="*/ 7289800 w 7302500"/>
              <a:gd name="connsiteY2" fmla="*/ 177800 h 5422900"/>
              <a:gd name="connsiteX3" fmla="*/ 7277100 w 7302500"/>
              <a:gd name="connsiteY3" fmla="*/ 215900 h 5422900"/>
              <a:gd name="connsiteX4" fmla="*/ 7175500 w 7302500"/>
              <a:gd name="connsiteY4" fmla="*/ 304800 h 5422900"/>
              <a:gd name="connsiteX5" fmla="*/ 7124700 w 7302500"/>
              <a:gd name="connsiteY5" fmla="*/ 355600 h 5422900"/>
              <a:gd name="connsiteX6" fmla="*/ 7086600 w 7302500"/>
              <a:gd name="connsiteY6" fmla="*/ 381000 h 5422900"/>
              <a:gd name="connsiteX7" fmla="*/ 6959600 w 7302500"/>
              <a:gd name="connsiteY7" fmla="*/ 431800 h 5422900"/>
              <a:gd name="connsiteX8" fmla="*/ 6921500 w 7302500"/>
              <a:gd name="connsiteY8" fmla="*/ 444500 h 5422900"/>
              <a:gd name="connsiteX9" fmla="*/ 6883400 w 7302500"/>
              <a:gd name="connsiteY9" fmla="*/ 609600 h 5422900"/>
              <a:gd name="connsiteX10" fmla="*/ 6845300 w 7302500"/>
              <a:gd name="connsiteY10" fmla="*/ 685800 h 5422900"/>
              <a:gd name="connsiteX11" fmla="*/ 6832600 w 7302500"/>
              <a:gd name="connsiteY11" fmla="*/ 723900 h 5422900"/>
              <a:gd name="connsiteX12" fmla="*/ 6743700 w 7302500"/>
              <a:gd name="connsiteY12" fmla="*/ 825500 h 5422900"/>
              <a:gd name="connsiteX13" fmla="*/ 6692900 w 7302500"/>
              <a:gd name="connsiteY13" fmla="*/ 901700 h 5422900"/>
              <a:gd name="connsiteX14" fmla="*/ 6578600 w 7302500"/>
              <a:gd name="connsiteY14" fmla="*/ 1028700 h 5422900"/>
              <a:gd name="connsiteX15" fmla="*/ 6527800 w 7302500"/>
              <a:gd name="connsiteY15" fmla="*/ 1143000 h 5422900"/>
              <a:gd name="connsiteX16" fmla="*/ 6502400 w 7302500"/>
              <a:gd name="connsiteY16" fmla="*/ 1181100 h 5422900"/>
              <a:gd name="connsiteX17" fmla="*/ 6489700 w 7302500"/>
              <a:gd name="connsiteY17" fmla="*/ 1219200 h 5422900"/>
              <a:gd name="connsiteX18" fmla="*/ 6426200 w 7302500"/>
              <a:gd name="connsiteY18" fmla="*/ 1257300 h 5422900"/>
              <a:gd name="connsiteX19" fmla="*/ 6350000 w 7302500"/>
              <a:gd name="connsiteY19" fmla="*/ 1320800 h 5422900"/>
              <a:gd name="connsiteX20" fmla="*/ 6299200 w 7302500"/>
              <a:gd name="connsiteY20" fmla="*/ 1333500 h 5422900"/>
              <a:gd name="connsiteX21" fmla="*/ 6223000 w 7302500"/>
              <a:gd name="connsiteY21" fmla="*/ 1384300 h 5422900"/>
              <a:gd name="connsiteX22" fmla="*/ 6184900 w 7302500"/>
              <a:gd name="connsiteY22" fmla="*/ 1409700 h 5422900"/>
              <a:gd name="connsiteX23" fmla="*/ 6146800 w 7302500"/>
              <a:gd name="connsiteY23" fmla="*/ 1422400 h 5422900"/>
              <a:gd name="connsiteX24" fmla="*/ 6019800 w 7302500"/>
              <a:gd name="connsiteY24" fmla="*/ 1562100 h 5422900"/>
              <a:gd name="connsiteX25" fmla="*/ 5994400 w 7302500"/>
              <a:gd name="connsiteY25" fmla="*/ 1612900 h 5422900"/>
              <a:gd name="connsiteX26" fmla="*/ 5905500 w 7302500"/>
              <a:gd name="connsiteY26" fmla="*/ 1663700 h 5422900"/>
              <a:gd name="connsiteX27" fmla="*/ 5867400 w 7302500"/>
              <a:gd name="connsiteY27" fmla="*/ 1689100 h 5422900"/>
              <a:gd name="connsiteX28" fmla="*/ 5765800 w 7302500"/>
              <a:gd name="connsiteY28" fmla="*/ 1765300 h 5422900"/>
              <a:gd name="connsiteX29" fmla="*/ 5638800 w 7302500"/>
              <a:gd name="connsiteY29" fmla="*/ 1816100 h 5422900"/>
              <a:gd name="connsiteX30" fmla="*/ 5575300 w 7302500"/>
              <a:gd name="connsiteY30" fmla="*/ 1879600 h 5422900"/>
              <a:gd name="connsiteX31" fmla="*/ 5537200 w 7302500"/>
              <a:gd name="connsiteY31" fmla="*/ 1892300 h 5422900"/>
              <a:gd name="connsiteX32" fmla="*/ 5499100 w 7302500"/>
              <a:gd name="connsiteY32" fmla="*/ 1917700 h 5422900"/>
              <a:gd name="connsiteX33" fmla="*/ 5461000 w 7302500"/>
              <a:gd name="connsiteY33" fmla="*/ 1955800 h 5422900"/>
              <a:gd name="connsiteX34" fmla="*/ 5422900 w 7302500"/>
              <a:gd name="connsiteY34" fmla="*/ 1968500 h 5422900"/>
              <a:gd name="connsiteX35" fmla="*/ 5359400 w 7302500"/>
              <a:gd name="connsiteY35" fmla="*/ 2006600 h 5422900"/>
              <a:gd name="connsiteX36" fmla="*/ 5270500 w 7302500"/>
              <a:gd name="connsiteY36" fmla="*/ 2070100 h 5422900"/>
              <a:gd name="connsiteX37" fmla="*/ 5194300 w 7302500"/>
              <a:gd name="connsiteY37" fmla="*/ 2197100 h 5422900"/>
              <a:gd name="connsiteX38" fmla="*/ 5118100 w 7302500"/>
              <a:gd name="connsiteY38" fmla="*/ 2311400 h 5422900"/>
              <a:gd name="connsiteX39" fmla="*/ 5080000 w 7302500"/>
              <a:gd name="connsiteY39" fmla="*/ 2349500 h 5422900"/>
              <a:gd name="connsiteX40" fmla="*/ 5041900 w 7302500"/>
              <a:gd name="connsiteY40" fmla="*/ 2400300 h 5422900"/>
              <a:gd name="connsiteX41" fmla="*/ 5003800 w 7302500"/>
              <a:gd name="connsiteY41" fmla="*/ 2438400 h 5422900"/>
              <a:gd name="connsiteX42" fmla="*/ 4978400 w 7302500"/>
              <a:gd name="connsiteY42" fmla="*/ 2476500 h 5422900"/>
              <a:gd name="connsiteX43" fmla="*/ 4940300 w 7302500"/>
              <a:gd name="connsiteY43" fmla="*/ 2501900 h 5422900"/>
              <a:gd name="connsiteX44" fmla="*/ 4902200 w 7302500"/>
              <a:gd name="connsiteY44" fmla="*/ 2578100 h 5422900"/>
              <a:gd name="connsiteX45" fmla="*/ 4864100 w 7302500"/>
              <a:gd name="connsiteY45" fmla="*/ 2616200 h 5422900"/>
              <a:gd name="connsiteX46" fmla="*/ 4787900 w 7302500"/>
              <a:gd name="connsiteY46" fmla="*/ 2730500 h 5422900"/>
              <a:gd name="connsiteX47" fmla="*/ 4775200 w 7302500"/>
              <a:gd name="connsiteY47" fmla="*/ 2768600 h 5422900"/>
              <a:gd name="connsiteX48" fmla="*/ 4737100 w 7302500"/>
              <a:gd name="connsiteY48" fmla="*/ 2781300 h 5422900"/>
              <a:gd name="connsiteX49" fmla="*/ 4673600 w 7302500"/>
              <a:gd name="connsiteY49" fmla="*/ 2882900 h 5422900"/>
              <a:gd name="connsiteX50" fmla="*/ 4660900 w 7302500"/>
              <a:gd name="connsiteY50" fmla="*/ 2933700 h 5422900"/>
              <a:gd name="connsiteX51" fmla="*/ 4597400 w 7302500"/>
              <a:gd name="connsiteY51" fmla="*/ 3035300 h 5422900"/>
              <a:gd name="connsiteX52" fmla="*/ 4470400 w 7302500"/>
              <a:gd name="connsiteY52" fmla="*/ 3124200 h 5422900"/>
              <a:gd name="connsiteX53" fmla="*/ 4330700 w 7302500"/>
              <a:gd name="connsiteY53" fmla="*/ 3187700 h 5422900"/>
              <a:gd name="connsiteX54" fmla="*/ 4254500 w 7302500"/>
              <a:gd name="connsiteY54" fmla="*/ 3238500 h 5422900"/>
              <a:gd name="connsiteX55" fmla="*/ 4216400 w 7302500"/>
              <a:gd name="connsiteY55" fmla="*/ 3263900 h 5422900"/>
              <a:gd name="connsiteX56" fmla="*/ 4127500 w 7302500"/>
              <a:gd name="connsiteY56" fmla="*/ 3302000 h 5422900"/>
              <a:gd name="connsiteX57" fmla="*/ 4000500 w 7302500"/>
              <a:gd name="connsiteY57" fmla="*/ 3378200 h 5422900"/>
              <a:gd name="connsiteX58" fmla="*/ 3898900 w 7302500"/>
              <a:gd name="connsiteY58" fmla="*/ 3454400 h 5422900"/>
              <a:gd name="connsiteX59" fmla="*/ 3848100 w 7302500"/>
              <a:gd name="connsiteY59" fmla="*/ 3530600 h 5422900"/>
              <a:gd name="connsiteX60" fmla="*/ 3822700 w 7302500"/>
              <a:gd name="connsiteY60" fmla="*/ 3581400 h 5422900"/>
              <a:gd name="connsiteX61" fmla="*/ 3784600 w 7302500"/>
              <a:gd name="connsiteY61" fmla="*/ 3619500 h 5422900"/>
              <a:gd name="connsiteX62" fmla="*/ 3759200 w 7302500"/>
              <a:gd name="connsiteY62" fmla="*/ 3670300 h 5422900"/>
              <a:gd name="connsiteX63" fmla="*/ 3721100 w 7302500"/>
              <a:gd name="connsiteY63" fmla="*/ 3708400 h 5422900"/>
              <a:gd name="connsiteX64" fmla="*/ 3683000 w 7302500"/>
              <a:gd name="connsiteY64" fmla="*/ 3810000 h 5422900"/>
              <a:gd name="connsiteX65" fmla="*/ 3606800 w 7302500"/>
              <a:gd name="connsiteY65" fmla="*/ 3937000 h 5422900"/>
              <a:gd name="connsiteX66" fmla="*/ 3594100 w 7302500"/>
              <a:gd name="connsiteY66" fmla="*/ 3975100 h 5422900"/>
              <a:gd name="connsiteX67" fmla="*/ 3568700 w 7302500"/>
              <a:gd name="connsiteY67" fmla="*/ 4025900 h 5422900"/>
              <a:gd name="connsiteX68" fmla="*/ 3556000 w 7302500"/>
              <a:gd name="connsiteY68" fmla="*/ 4076700 h 5422900"/>
              <a:gd name="connsiteX69" fmla="*/ 3517900 w 7302500"/>
              <a:gd name="connsiteY69" fmla="*/ 4114800 h 5422900"/>
              <a:gd name="connsiteX70" fmla="*/ 3505200 w 7302500"/>
              <a:gd name="connsiteY70" fmla="*/ 4152900 h 5422900"/>
              <a:gd name="connsiteX71" fmla="*/ 3378200 w 7302500"/>
              <a:gd name="connsiteY71" fmla="*/ 4254500 h 5422900"/>
              <a:gd name="connsiteX72" fmla="*/ 3352800 w 7302500"/>
              <a:gd name="connsiteY72" fmla="*/ 4292600 h 5422900"/>
              <a:gd name="connsiteX73" fmla="*/ 3263900 w 7302500"/>
              <a:gd name="connsiteY73" fmla="*/ 4356100 h 5422900"/>
              <a:gd name="connsiteX74" fmla="*/ 3162300 w 7302500"/>
              <a:gd name="connsiteY74" fmla="*/ 4445000 h 5422900"/>
              <a:gd name="connsiteX75" fmla="*/ 3124200 w 7302500"/>
              <a:gd name="connsiteY75" fmla="*/ 4470400 h 5422900"/>
              <a:gd name="connsiteX76" fmla="*/ 3098800 w 7302500"/>
              <a:gd name="connsiteY76" fmla="*/ 4508500 h 5422900"/>
              <a:gd name="connsiteX77" fmla="*/ 3060700 w 7302500"/>
              <a:gd name="connsiteY77" fmla="*/ 4533900 h 5422900"/>
              <a:gd name="connsiteX78" fmla="*/ 3009900 w 7302500"/>
              <a:gd name="connsiteY78" fmla="*/ 4572000 h 5422900"/>
              <a:gd name="connsiteX79" fmla="*/ 2971800 w 7302500"/>
              <a:gd name="connsiteY79" fmla="*/ 4597400 h 5422900"/>
              <a:gd name="connsiteX80" fmla="*/ 2921000 w 7302500"/>
              <a:gd name="connsiteY80" fmla="*/ 4610100 h 5422900"/>
              <a:gd name="connsiteX81" fmla="*/ 2895600 w 7302500"/>
              <a:gd name="connsiteY81" fmla="*/ 4648200 h 5422900"/>
              <a:gd name="connsiteX82" fmla="*/ 2882900 w 7302500"/>
              <a:gd name="connsiteY82" fmla="*/ 4686300 h 5422900"/>
              <a:gd name="connsiteX83" fmla="*/ 2844800 w 7302500"/>
              <a:gd name="connsiteY83" fmla="*/ 4699000 h 5422900"/>
              <a:gd name="connsiteX84" fmla="*/ 2768600 w 7302500"/>
              <a:gd name="connsiteY84" fmla="*/ 4737100 h 5422900"/>
              <a:gd name="connsiteX85" fmla="*/ 2717800 w 7302500"/>
              <a:gd name="connsiteY85" fmla="*/ 4775200 h 5422900"/>
              <a:gd name="connsiteX86" fmla="*/ 2641600 w 7302500"/>
              <a:gd name="connsiteY86" fmla="*/ 4800600 h 5422900"/>
              <a:gd name="connsiteX87" fmla="*/ 2565400 w 7302500"/>
              <a:gd name="connsiteY87" fmla="*/ 4838700 h 5422900"/>
              <a:gd name="connsiteX88" fmla="*/ 2489200 w 7302500"/>
              <a:gd name="connsiteY88" fmla="*/ 4902200 h 5422900"/>
              <a:gd name="connsiteX89" fmla="*/ 2413000 w 7302500"/>
              <a:gd name="connsiteY89" fmla="*/ 4927600 h 5422900"/>
              <a:gd name="connsiteX90" fmla="*/ 2374900 w 7302500"/>
              <a:gd name="connsiteY90" fmla="*/ 4940300 h 5422900"/>
              <a:gd name="connsiteX91" fmla="*/ 2311400 w 7302500"/>
              <a:gd name="connsiteY91" fmla="*/ 4953000 h 5422900"/>
              <a:gd name="connsiteX92" fmla="*/ 2235200 w 7302500"/>
              <a:gd name="connsiteY92" fmla="*/ 4978400 h 5422900"/>
              <a:gd name="connsiteX93" fmla="*/ 2159000 w 7302500"/>
              <a:gd name="connsiteY93" fmla="*/ 5003800 h 5422900"/>
              <a:gd name="connsiteX94" fmla="*/ 2120900 w 7302500"/>
              <a:gd name="connsiteY94" fmla="*/ 5016500 h 5422900"/>
              <a:gd name="connsiteX95" fmla="*/ 2082800 w 7302500"/>
              <a:gd name="connsiteY95" fmla="*/ 5029200 h 5422900"/>
              <a:gd name="connsiteX96" fmla="*/ 1739900 w 7302500"/>
              <a:gd name="connsiteY96" fmla="*/ 5041900 h 5422900"/>
              <a:gd name="connsiteX97" fmla="*/ 1625600 w 7302500"/>
              <a:gd name="connsiteY97" fmla="*/ 5067300 h 5422900"/>
              <a:gd name="connsiteX98" fmla="*/ 1562100 w 7302500"/>
              <a:gd name="connsiteY98" fmla="*/ 5080000 h 5422900"/>
              <a:gd name="connsiteX99" fmla="*/ 1511300 w 7302500"/>
              <a:gd name="connsiteY99" fmla="*/ 5092700 h 5422900"/>
              <a:gd name="connsiteX100" fmla="*/ 1333500 w 7302500"/>
              <a:gd name="connsiteY100" fmla="*/ 5130800 h 5422900"/>
              <a:gd name="connsiteX101" fmla="*/ 1282700 w 7302500"/>
              <a:gd name="connsiteY101" fmla="*/ 5156200 h 5422900"/>
              <a:gd name="connsiteX102" fmla="*/ 1206500 w 7302500"/>
              <a:gd name="connsiteY102" fmla="*/ 5194300 h 5422900"/>
              <a:gd name="connsiteX103" fmla="*/ 1079500 w 7302500"/>
              <a:gd name="connsiteY103" fmla="*/ 5219700 h 5422900"/>
              <a:gd name="connsiteX104" fmla="*/ 1041400 w 7302500"/>
              <a:gd name="connsiteY104" fmla="*/ 5245100 h 5422900"/>
              <a:gd name="connsiteX105" fmla="*/ 800100 w 7302500"/>
              <a:gd name="connsiteY105" fmla="*/ 5270500 h 5422900"/>
              <a:gd name="connsiteX106" fmla="*/ 762000 w 7302500"/>
              <a:gd name="connsiteY106" fmla="*/ 5283200 h 5422900"/>
              <a:gd name="connsiteX107" fmla="*/ 647700 w 7302500"/>
              <a:gd name="connsiteY107" fmla="*/ 5308600 h 5422900"/>
              <a:gd name="connsiteX108" fmla="*/ 508000 w 7302500"/>
              <a:gd name="connsiteY108" fmla="*/ 5346700 h 5422900"/>
              <a:gd name="connsiteX109" fmla="*/ 469900 w 7302500"/>
              <a:gd name="connsiteY109" fmla="*/ 5372100 h 5422900"/>
              <a:gd name="connsiteX110" fmla="*/ 431800 w 7302500"/>
              <a:gd name="connsiteY110" fmla="*/ 5384800 h 5422900"/>
              <a:gd name="connsiteX111" fmla="*/ 139700 w 7302500"/>
              <a:gd name="connsiteY111" fmla="*/ 5410200 h 5422900"/>
              <a:gd name="connsiteX112" fmla="*/ 88900 w 7302500"/>
              <a:gd name="connsiteY112" fmla="*/ 5422900 h 5422900"/>
              <a:gd name="connsiteX113" fmla="*/ 25400 w 7302500"/>
              <a:gd name="connsiteY113" fmla="*/ 5181600 h 5422900"/>
              <a:gd name="connsiteX114" fmla="*/ 0 w 7302500"/>
              <a:gd name="connsiteY114" fmla="*/ 5080000 h 5422900"/>
              <a:gd name="connsiteX115" fmla="*/ 12700 w 7302500"/>
              <a:gd name="connsiteY115" fmla="*/ 3759200 h 5422900"/>
              <a:gd name="connsiteX116" fmla="*/ 25400 w 7302500"/>
              <a:gd name="connsiteY116" fmla="*/ 3289300 h 5422900"/>
              <a:gd name="connsiteX117" fmla="*/ 0 w 7302500"/>
              <a:gd name="connsiteY117" fmla="*/ 2298700 h 5422900"/>
              <a:gd name="connsiteX118" fmla="*/ 12700 w 7302500"/>
              <a:gd name="connsiteY118" fmla="*/ 812800 h 5422900"/>
              <a:gd name="connsiteX119" fmla="*/ 25400 w 7302500"/>
              <a:gd name="connsiteY119" fmla="*/ 762000 h 5422900"/>
              <a:gd name="connsiteX120" fmla="*/ 38100 w 7302500"/>
              <a:gd name="connsiteY120" fmla="*/ 723900 h 5422900"/>
              <a:gd name="connsiteX121" fmla="*/ 63500 w 7302500"/>
              <a:gd name="connsiteY121" fmla="*/ 546100 h 5422900"/>
              <a:gd name="connsiteX122" fmla="*/ 76200 w 7302500"/>
              <a:gd name="connsiteY122" fmla="*/ 457200 h 5422900"/>
              <a:gd name="connsiteX123" fmla="*/ 88900 w 7302500"/>
              <a:gd name="connsiteY123" fmla="*/ 406400 h 5422900"/>
              <a:gd name="connsiteX124" fmla="*/ 101600 w 7302500"/>
              <a:gd name="connsiteY124" fmla="*/ 304800 h 5422900"/>
              <a:gd name="connsiteX125" fmla="*/ 165100 w 7302500"/>
              <a:gd name="connsiteY125" fmla="*/ 12700 h 5422900"/>
              <a:gd name="connsiteX126" fmla="*/ 203200 w 7302500"/>
              <a:gd name="connsiteY126" fmla="*/ 0 h 5422900"/>
              <a:gd name="connsiteX127" fmla="*/ 5422900 w 7302500"/>
              <a:gd name="connsiteY127" fmla="*/ 25400 h 5422900"/>
              <a:gd name="connsiteX128" fmla="*/ 5562600 w 7302500"/>
              <a:gd name="connsiteY128" fmla="*/ 38100 h 5422900"/>
              <a:gd name="connsiteX129" fmla="*/ 5880100 w 7302500"/>
              <a:gd name="connsiteY129" fmla="*/ 50800 h 5422900"/>
              <a:gd name="connsiteX130" fmla="*/ 7302500 w 7302500"/>
              <a:gd name="connsiteY130" fmla="*/ 38100 h 542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7302500" h="5422900">
                <a:moveTo>
                  <a:pt x="7302500" y="38100"/>
                </a:moveTo>
                <a:lnTo>
                  <a:pt x="7302500" y="38100"/>
                </a:lnTo>
                <a:cubicBezTo>
                  <a:pt x="7298267" y="84667"/>
                  <a:pt x="7296413" y="131511"/>
                  <a:pt x="7289800" y="177800"/>
                </a:cubicBezTo>
                <a:cubicBezTo>
                  <a:pt x="7287907" y="191052"/>
                  <a:pt x="7284881" y="205007"/>
                  <a:pt x="7277100" y="215900"/>
                </a:cubicBezTo>
                <a:cubicBezTo>
                  <a:pt x="7242596" y="264205"/>
                  <a:pt x="7217825" y="267766"/>
                  <a:pt x="7175500" y="304800"/>
                </a:cubicBezTo>
                <a:cubicBezTo>
                  <a:pt x="7157478" y="320569"/>
                  <a:pt x="7142882" y="340015"/>
                  <a:pt x="7124700" y="355600"/>
                </a:cubicBezTo>
                <a:cubicBezTo>
                  <a:pt x="7113111" y="365533"/>
                  <a:pt x="7099852" y="373427"/>
                  <a:pt x="7086600" y="381000"/>
                </a:cubicBezTo>
                <a:cubicBezTo>
                  <a:pt x="7034277" y="410899"/>
                  <a:pt x="7022048" y="410984"/>
                  <a:pt x="6959600" y="431800"/>
                </a:cubicBezTo>
                <a:lnTo>
                  <a:pt x="6921500" y="444500"/>
                </a:lnTo>
                <a:cubicBezTo>
                  <a:pt x="6873478" y="540544"/>
                  <a:pt x="6909284" y="454298"/>
                  <a:pt x="6883400" y="609600"/>
                </a:cubicBezTo>
                <a:cubicBezTo>
                  <a:pt x="6875420" y="657483"/>
                  <a:pt x="6867241" y="641917"/>
                  <a:pt x="6845300" y="685800"/>
                </a:cubicBezTo>
                <a:cubicBezTo>
                  <a:pt x="6839313" y="697774"/>
                  <a:pt x="6839101" y="712198"/>
                  <a:pt x="6832600" y="723900"/>
                </a:cubicBezTo>
                <a:cubicBezTo>
                  <a:pt x="6789022" y="802341"/>
                  <a:pt x="6799356" y="788396"/>
                  <a:pt x="6743700" y="825500"/>
                </a:cubicBezTo>
                <a:cubicBezTo>
                  <a:pt x="6726767" y="850900"/>
                  <a:pt x="6714486" y="880114"/>
                  <a:pt x="6692900" y="901700"/>
                </a:cubicBezTo>
                <a:cubicBezTo>
                  <a:pt x="6646726" y="947874"/>
                  <a:pt x="6611740" y="975675"/>
                  <a:pt x="6578600" y="1028700"/>
                </a:cubicBezTo>
                <a:cubicBezTo>
                  <a:pt x="6544934" y="1082565"/>
                  <a:pt x="6557908" y="1082784"/>
                  <a:pt x="6527800" y="1143000"/>
                </a:cubicBezTo>
                <a:cubicBezTo>
                  <a:pt x="6520974" y="1156652"/>
                  <a:pt x="6509226" y="1167448"/>
                  <a:pt x="6502400" y="1181100"/>
                </a:cubicBezTo>
                <a:cubicBezTo>
                  <a:pt x="6496413" y="1193074"/>
                  <a:pt x="6499166" y="1209734"/>
                  <a:pt x="6489700" y="1219200"/>
                </a:cubicBezTo>
                <a:cubicBezTo>
                  <a:pt x="6472246" y="1236654"/>
                  <a:pt x="6445947" y="1242489"/>
                  <a:pt x="6426200" y="1257300"/>
                </a:cubicBezTo>
                <a:cubicBezTo>
                  <a:pt x="6385514" y="1287815"/>
                  <a:pt x="6396070" y="1301056"/>
                  <a:pt x="6350000" y="1320800"/>
                </a:cubicBezTo>
                <a:cubicBezTo>
                  <a:pt x="6333957" y="1327676"/>
                  <a:pt x="6316133" y="1329267"/>
                  <a:pt x="6299200" y="1333500"/>
                </a:cubicBezTo>
                <a:lnTo>
                  <a:pt x="6223000" y="1384300"/>
                </a:lnTo>
                <a:cubicBezTo>
                  <a:pt x="6210300" y="1392767"/>
                  <a:pt x="6199380" y="1404873"/>
                  <a:pt x="6184900" y="1409700"/>
                </a:cubicBezTo>
                <a:lnTo>
                  <a:pt x="6146800" y="1422400"/>
                </a:lnTo>
                <a:cubicBezTo>
                  <a:pt x="6048529" y="1548748"/>
                  <a:pt x="6098061" y="1509926"/>
                  <a:pt x="6019800" y="1562100"/>
                </a:cubicBezTo>
                <a:cubicBezTo>
                  <a:pt x="6011333" y="1579033"/>
                  <a:pt x="6006721" y="1598526"/>
                  <a:pt x="5994400" y="1612900"/>
                </a:cubicBezTo>
                <a:cubicBezTo>
                  <a:pt x="5948336" y="1666641"/>
                  <a:pt x="5953912" y="1639494"/>
                  <a:pt x="5905500" y="1663700"/>
                </a:cubicBezTo>
                <a:cubicBezTo>
                  <a:pt x="5891848" y="1670526"/>
                  <a:pt x="5879611" y="1679942"/>
                  <a:pt x="5867400" y="1689100"/>
                </a:cubicBezTo>
                <a:cubicBezTo>
                  <a:pt x="5828312" y="1718416"/>
                  <a:pt x="5805996" y="1742331"/>
                  <a:pt x="5765800" y="1765300"/>
                </a:cubicBezTo>
                <a:cubicBezTo>
                  <a:pt x="5713477" y="1795199"/>
                  <a:pt x="5701248" y="1795284"/>
                  <a:pt x="5638800" y="1816100"/>
                </a:cubicBezTo>
                <a:cubicBezTo>
                  <a:pt x="5617633" y="1837267"/>
                  <a:pt x="5599247" y="1861639"/>
                  <a:pt x="5575300" y="1879600"/>
                </a:cubicBezTo>
                <a:cubicBezTo>
                  <a:pt x="5564590" y="1887632"/>
                  <a:pt x="5549174" y="1886313"/>
                  <a:pt x="5537200" y="1892300"/>
                </a:cubicBezTo>
                <a:cubicBezTo>
                  <a:pt x="5523548" y="1899126"/>
                  <a:pt x="5510826" y="1907929"/>
                  <a:pt x="5499100" y="1917700"/>
                </a:cubicBezTo>
                <a:cubicBezTo>
                  <a:pt x="5485302" y="1929198"/>
                  <a:pt x="5475944" y="1945837"/>
                  <a:pt x="5461000" y="1955800"/>
                </a:cubicBezTo>
                <a:cubicBezTo>
                  <a:pt x="5449861" y="1963226"/>
                  <a:pt x="5434874" y="1962513"/>
                  <a:pt x="5422900" y="1968500"/>
                </a:cubicBezTo>
                <a:cubicBezTo>
                  <a:pt x="5400822" y="1979539"/>
                  <a:pt x="5378885" y="1991445"/>
                  <a:pt x="5359400" y="2006600"/>
                </a:cubicBezTo>
                <a:cubicBezTo>
                  <a:pt x="5269001" y="2076910"/>
                  <a:pt x="5348163" y="2044212"/>
                  <a:pt x="5270500" y="2070100"/>
                </a:cubicBezTo>
                <a:cubicBezTo>
                  <a:pt x="5212439" y="2186222"/>
                  <a:pt x="5286252" y="2043846"/>
                  <a:pt x="5194300" y="2197100"/>
                </a:cubicBezTo>
                <a:cubicBezTo>
                  <a:pt x="5165878" y="2244470"/>
                  <a:pt x="5153374" y="2270247"/>
                  <a:pt x="5118100" y="2311400"/>
                </a:cubicBezTo>
                <a:cubicBezTo>
                  <a:pt x="5106411" y="2325037"/>
                  <a:pt x="5091689" y="2335863"/>
                  <a:pt x="5080000" y="2349500"/>
                </a:cubicBezTo>
                <a:cubicBezTo>
                  <a:pt x="5066225" y="2365571"/>
                  <a:pt x="5055675" y="2384229"/>
                  <a:pt x="5041900" y="2400300"/>
                </a:cubicBezTo>
                <a:cubicBezTo>
                  <a:pt x="5030211" y="2413937"/>
                  <a:pt x="5015298" y="2424602"/>
                  <a:pt x="5003800" y="2438400"/>
                </a:cubicBezTo>
                <a:cubicBezTo>
                  <a:pt x="4994029" y="2450126"/>
                  <a:pt x="4989193" y="2465707"/>
                  <a:pt x="4978400" y="2476500"/>
                </a:cubicBezTo>
                <a:cubicBezTo>
                  <a:pt x="4967607" y="2487293"/>
                  <a:pt x="4953000" y="2493433"/>
                  <a:pt x="4940300" y="2501900"/>
                </a:cubicBezTo>
                <a:cubicBezTo>
                  <a:pt x="4927572" y="2540085"/>
                  <a:pt x="4929555" y="2545274"/>
                  <a:pt x="4902200" y="2578100"/>
                </a:cubicBezTo>
                <a:cubicBezTo>
                  <a:pt x="4890702" y="2591898"/>
                  <a:pt x="4874876" y="2601832"/>
                  <a:pt x="4864100" y="2616200"/>
                </a:cubicBezTo>
                <a:cubicBezTo>
                  <a:pt x="4836626" y="2652832"/>
                  <a:pt x="4802380" y="2687059"/>
                  <a:pt x="4787900" y="2730500"/>
                </a:cubicBezTo>
                <a:cubicBezTo>
                  <a:pt x="4783667" y="2743200"/>
                  <a:pt x="4784666" y="2759134"/>
                  <a:pt x="4775200" y="2768600"/>
                </a:cubicBezTo>
                <a:cubicBezTo>
                  <a:pt x="4765734" y="2778066"/>
                  <a:pt x="4749800" y="2777067"/>
                  <a:pt x="4737100" y="2781300"/>
                </a:cubicBezTo>
                <a:cubicBezTo>
                  <a:pt x="4707131" y="2821258"/>
                  <a:pt x="4691033" y="2836412"/>
                  <a:pt x="4673600" y="2882900"/>
                </a:cubicBezTo>
                <a:cubicBezTo>
                  <a:pt x="4667471" y="2899243"/>
                  <a:pt x="4667029" y="2917357"/>
                  <a:pt x="4660900" y="2933700"/>
                </a:cubicBezTo>
                <a:cubicBezTo>
                  <a:pt x="4648828" y="2965892"/>
                  <a:pt x="4621375" y="3011325"/>
                  <a:pt x="4597400" y="3035300"/>
                </a:cubicBezTo>
                <a:cubicBezTo>
                  <a:pt x="4582910" y="3049790"/>
                  <a:pt x="4476624" y="3122125"/>
                  <a:pt x="4470400" y="3124200"/>
                </a:cubicBezTo>
                <a:cubicBezTo>
                  <a:pt x="4416456" y="3142181"/>
                  <a:pt x="4387487" y="3149842"/>
                  <a:pt x="4330700" y="3187700"/>
                </a:cubicBezTo>
                <a:lnTo>
                  <a:pt x="4254500" y="3238500"/>
                </a:lnTo>
                <a:cubicBezTo>
                  <a:pt x="4241800" y="3246967"/>
                  <a:pt x="4230052" y="3257074"/>
                  <a:pt x="4216400" y="3263900"/>
                </a:cubicBezTo>
                <a:cubicBezTo>
                  <a:pt x="4047918" y="3348141"/>
                  <a:pt x="4258308" y="3245939"/>
                  <a:pt x="4127500" y="3302000"/>
                </a:cubicBezTo>
                <a:cubicBezTo>
                  <a:pt x="4081537" y="3321698"/>
                  <a:pt x="4040626" y="3348105"/>
                  <a:pt x="4000500" y="3378200"/>
                </a:cubicBezTo>
                <a:lnTo>
                  <a:pt x="3898900" y="3454400"/>
                </a:lnTo>
                <a:cubicBezTo>
                  <a:pt x="3871657" y="3536129"/>
                  <a:pt x="3907558" y="3447359"/>
                  <a:pt x="3848100" y="3530600"/>
                </a:cubicBezTo>
                <a:cubicBezTo>
                  <a:pt x="3837096" y="3546006"/>
                  <a:pt x="3833704" y="3565994"/>
                  <a:pt x="3822700" y="3581400"/>
                </a:cubicBezTo>
                <a:cubicBezTo>
                  <a:pt x="3812261" y="3596015"/>
                  <a:pt x="3795039" y="3604885"/>
                  <a:pt x="3784600" y="3619500"/>
                </a:cubicBezTo>
                <a:cubicBezTo>
                  <a:pt x="3773596" y="3634906"/>
                  <a:pt x="3770204" y="3654894"/>
                  <a:pt x="3759200" y="3670300"/>
                </a:cubicBezTo>
                <a:cubicBezTo>
                  <a:pt x="3748761" y="3684915"/>
                  <a:pt x="3731539" y="3693785"/>
                  <a:pt x="3721100" y="3708400"/>
                </a:cubicBezTo>
                <a:cubicBezTo>
                  <a:pt x="3658582" y="3795926"/>
                  <a:pt x="3727316" y="3721367"/>
                  <a:pt x="3683000" y="3810000"/>
                </a:cubicBezTo>
                <a:cubicBezTo>
                  <a:pt x="3592716" y="3990569"/>
                  <a:pt x="3663826" y="3803938"/>
                  <a:pt x="3606800" y="3937000"/>
                </a:cubicBezTo>
                <a:cubicBezTo>
                  <a:pt x="3601527" y="3949305"/>
                  <a:pt x="3599373" y="3962795"/>
                  <a:pt x="3594100" y="3975100"/>
                </a:cubicBezTo>
                <a:cubicBezTo>
                  <a:pt x="3586642" y="3992501"/>
                  <a:pt x="3575347" y="4008173"/>
                  <a:pt x="3568700" y="4025900"/>
                </a:cubicBezTo>
                <a:cubicBezTo>
                  <a:pt x="3562571" y="4042243"/>
                  <a:pt x="3564660" y="4061545"/>
                  <a:pt x="3556000" y="4076700"/>
                </a:cubicBezTo>
                <a:cubicBezTo>
                  <a:pt x="3547089" y="4092294"/>
                  <a:pt x="3530600" y="4102100"/>
                  <a:pt x="3517900" y="4114800"/>
                </a:cubicBezTo>
                <a:cubicBezTo>
                  <a:pt x="3513667" y="4127500"/>
                  <a:pt x="3513563" y="4142447"/>
                  <a:pt x="3505200" y="4152900"/>
                </a:cubicBezTo>
                <a:cubicBezTo>
                  <a:pt x="3433661" y="4242324"/>
                  <a:pt x="3447488" y="4231404"/>
                  <a:pt x="3378200" y="4254500"/>
                </a:cubicBezTo>
                <a:cubicBezTo>
                  <a:pt x="3369733" y="4267200"/>
                  <a:pt x="3363593" y="4281807"/>
                  <a:pt x="3352800" y="4292600"/>
                </a:cubicBezTo>
                <a:cubicBezTo>
                  <a:pt x="3337047" y="4308353"/>
                  <a:pt x="3285533" y="4341678"/>
                  <a:pt x="3263900" y="4356100"/>
                </a:cubicBezTo>
                <a:cubicBezTo>
                  <a:pt x="3221567" y="4419600"/>
                  <a:pt x="3251200" y="4385733"/>
                  <a:pt x="3162300" y="4445000"/>
                </a:cubicBezTo>
                <a:lnTo>
                  <a:pt x="3124200" y="4470400"/>
                </a:lnTo>
                <a:cubicBezTo>
                  <a:pt x="3115733" y="4483100"/>
                  <a:pt x="3109593" y="4497707"/>
                  <a:pt x="3098800" y="4508500"/>
                </a:cubicBezTo>
                <a:cubicBezTo>
                  <a:pt x="3088007" y="4519293"/>
                  <a:pt x="3073120" y="4525028"/>
                  <a:pt x="3060700" y="4533900"/>
                </a:cubicBezTo>
                <a:cubicBezTo>
                  <a:pt x="3043476" y="4546203"/>
                  <a:pt x="3027124" y="4559697"/>
                  <a:pt x="3009900" y="4572000"/>
                </a:cubicBezTo>
                <a:cubicBezTo>
                  <a:pt x="2997480" y="4580872"/>
                  <a:pt x="2985829" y="4591387"/>
                  <a:pt x="2971800" y="4597400"/>
                </a:cubicBezTo>
                <a:cubicBezTo>
                  <a:pt x="2955757" y="4604276"/>
                  <a:pt x="2937933" y="4605867"/>
                  <a:pt x="2921000" y="4610100"/>
                </a:cubicBezTo>
                <a:cubicBezTo>
                  <a:pt x="2912533" y="4622800"/>
                  <a:pt x="2902426" y="4634548"/>
                  <a:pt x="2895600" y="4648200"/>
                </a:cubicBezTo>
                <a:cubicBezTo>
                  <a:pt x="2889613" y="4660174"/>
                  <a:pt x="2892366" y="4676834"/>
                  <a:pt x="2882900" y="4686300"/>
                </a:cubicBezTo>
                <a:cubicBezTo>
                  <a:pt x="2873434" y="4695766"/>
                  <a:pt x="2856774" y="4693013"/>
                  <a:pt x="2844800" y="4699000"/>
                </a:cubicBezTo>
                <a:cubicBezTo>
                  <a:pt x="2746323" y="4748239"/>
                  <a:pt x="2864365" y="4705178"/>
                  <a:pt x="2768600" y="4737100"/>
                </a:cubicBezTo>
                <a:cubicBezTo>
                  <a:pt x="2751667" y="4749800"/>
                  <a:pt x="2736732" y="4765734"/>
                  <a:pt x="2717800" y="4775200"/>
                </a:cubicBezTo>
                <a:cubicBezTo>
                  <a:pt x="2693853" y="4787174"/>
                  <a:pt x="2663877" y="4785748"/>
                  <a:pt x="2641600" y="4800600"/>
                </a:cubicBezTo>
                <a:cubicBezTo>
                  <a:pt x="2592361" y="4833426"/>
                  <a:pt x="2617980" y="4821173"/>
                  <a:pt x="2565400" y="4838700"/>
                </a:cubicBezTo>
                <a:cubicBezTo>
                  <a:pt x="2541474" y="4862626"/>
                  <a:pt x="2521026" y="4888055"/>
                  <a:pt x="2489200" y="4902200"/>
                </a:cubicBezTo>
                <a:cubicBezTo>
                  <a:pt x="2464734" y="4913074"/>
                  <a:pt x="2438400" y="4919133"/>
                  <a:pt x="2413000" y="4927600"/>
                </a:cubicBezTo>
                <a:cubicBezTo>
                  <a:pt x="2400300" y="4931833"/>
                  <a:pt x="2388027" y="4937675"/>
                  <a:pt x="2374900" y="4940300"/>
                </a:cubicBezTo>
                <a:cubicBezTo>
                  <a:pt x="2353733" y="4944533"/>
                  <a:pt x="2332225" y="4947320"/>
                  <a:pt x="2311400" y="4953000"/>
                </a:cubicBezTo>
                <a:cubicBezTo>
                  <a:pt x="2285569" y="4960045"/>
                  <a:pt x="2260600" y="4969933"/>
                  <a:pt x="2235200" y="4978400"/>
                </a:cubicBezTo>
                <a:lnTo>
                  <a:pt x="2159000" y="5003800"/>
                </a:lnTo>
                <a:lnTo>
                  <a:pt x="2120900" y="5016500"/>
                </a:lnTo>
                <a:cubicBezTo>
                  <a:pt x="2108200" y="5020733"/>
                  <a:pt x="2096178" y="5028705"/>
                  <a:pt x="2082800" y="5029200"/>
                </a:cubicBezTo>
                <a:lnTo>
                  <a:pt x="1739900" y="5041900"/>
                </a:lnTo>
                <a:cubicBezTo>
                  <a:pt x="1672723" y="5064292"/>
                  <a:pt x="1723945" y="5049419"/>
                  <a:pt x="1625600" y="5067300"/>
                </a:cubicBezTo>
                <a:cubicBezTo>
                  <a:pt x="1604362" y="5071161"/>
                  <a:pt x="1583172" y="5075317"/>
                  <a:pt x="1562100" y="5080000"/>
                </a:cubicBezTo>
                <a:cubicBezTo>
                  <a:pt x="1545061" y="5083786"/>
                  <a:pt x="1528416" y="5089277"/>
                  <a:pt x="1511300" y="5092700"/>
                </a:cubicBezTo>
                <a:cubicBezTo>
                  <a:pt x="1466183" y="5101723"/>
                  <a:pt x="1371262" y="5111919"/>
                  <a:pt x="1333500" y="5130800"/>
                </a:cubicBezTo>
                <a:cubicBezTo>
                  <a:pt x="1316567" y="5139267"/>
                  <a:pt x="1299138" y="5146807"/>
                  <a:pt x="1282700" y="5156200"/>
                </a:cubicBezTo>
                <a:cubicBezTo>
                  <a:pt x="1237745" y="5181888"/>
                  <a:pt x="1255323" y="5183033"/>
                  <a:pt x="1206500" y="5194300"/>
                </a:cubicBezTo>
                <a:cubicBezTo>
                  <a:pt x="1164434" y="5204008"/>
                  <a:pt x="1079500" y="5219700"/>
                  <a:pt x="1079500" y="5219700"/>
                </a:cubicBezTo>
                <a:cubicBezTo>
                  <a:pt x="1066800" y="5228167"/>
                  <a:pt x="1056417" y="5242370"/>
                  <a:pt x="1041400" y="5245100"/>
                </a:cubicBezTo>
                <a:cubicBezTo>
                  <a:pt x="961827" y="5259568"/>
                  <a:pt x="800100" y="5270500"/>
                  <a:pt x="800100" y="5270500"/>
                </a:cubicBezTo>
                <a:cubicBezTo>
                  <a:pt x="787400" y="5274733"/>
                  <a:pt x="774987" y="5279953"/>
                  <a:pt x="762000" y="5283200"/>
                </a:cubicBezTo>
                <a:cubicBezTo>
                  <a:pt x="689491" y="5301327"/>
                  <a:pt x="712886" y="5289044"/>
                  <a:pt x="647700" y="5308600"/>
                </a:cubicBezTo>
                <a:cubicBezTo>
                  <a:pt x="518796" y="5347271"/>
                  <a:pt x="623735" y="5323553"/>
                  <a:pt x="508000" y="5346700"/>
                </a:cubicBezTo>
                <a:cubicBezTo>
                  <a:pt x="495300" y="5355167"/>
                  <a:pt x="483552" y="5365274"/>
                  <a:pt x="469900" y="5372100"/>
                </a:cubicBezTo>
                <a:cubicBezTo>
                  <a:pt x="457926" y="5378087"/>
                  <a:pt x="444672" y="5381122"/>
                  <a:pt x="431800" y="5384800"/>
                </a:cubicBezTo>
                <a:cubicBezTo>
                  <a:pt x="322617" y="5415995"/>
                  <a:pt x="307261" y="5401381"/>
                  <a:pt x="139700" y="5410200"/>
                </a:cubicBezTo>
                <a:cubicBezTo>
                  <a:pt x="122767" y="5414433"/>
                  <a:pt x="106354" y="5422900"/>
                  <a:pt x="88900" y="5422900"/>
                </a:cubicBezTo>
                <a:cubicBezTo>
                  <a:pt x="-35704" y="5422900"/>
                  <a:pt x="38042" y="5291167"/>
                  <a:pt x="25400" y="5181600"/>
                </a:cubicBezTo>
                <a:cubicBezTo>
                  <a:pt x="21399" y="5146921"/>
                  <a:pt x="0" y="5080000"/>
                  <a:pt x="0" y="5080000"/>
                </a:cubicBezTo>
                <a:cubicBezTo>
                  <a:pt x="4233" y="4639733"/>
                  <a:pt x="6455" y="4199443"/>
                  <a:pt x="12700" y="3759200"/>
                </a:cubicBezTo>
                <a:cubicBezTo>
                  <a:pt x="14922" y="3602525"/>
                  <a:pt x="25400" y="3445991"/>
                  <a:pt x="25400" y="3289300"/>
                </a:cubicBezTo>
                <a:cubicBezTo>
                  <a:pt x="25400" y="3013059"/>
                  <a:pt x="9876" y="2594983"/>
                  <a:pt x="0" y="2298700"/>
                </a:cubicBezTo>
                <a:cubicBezTo>
                  <a:pt x="4233" y="1803400"/>
                  <a:pt x="4514" y="1308050"/>
                  <a:pt x="12700" y="812800"/>
                </a:cubicBezTo>
                <a:cubicBezTo>
                  <a:pt x="12988" y="795348"/>
                  <a:pt x="20605" y="778783"/>
                  <a:pt x="25400" y="762000"/>
                </a:cubicBezTo>
                <a:cubicBezTo>
                  <a:pt x="29078" y="749128"/>
                  <a:pt x="33867" y="736600"/>
                  <a:pt x="38100" y="723900"/>
                </a:cubicBezTo>
                <a:cubicBezTo>
                  <a:pt x="62084" y="532029"/>
                  <a:pt x="39085" y="704795"/>
                  <a:pt x="63500" y="546100"/>
                </a:cubicBezTo>
                <a:cubicBezTo>
                  <a:pt x="68052" y="516514"/>
                  <a:pt x="70845" y="486651"/>
                  <a:pt x="76200" y="457200"/>
                </a:cubicBezTo>
                <a:cubicBezTo>
                  <a:pt x="79322" y="440027"/>
                  <a:pt x="86031" y="423617"/>
                  <a:pt x="88900" y="406400"/>
                </a:cubicBezTo>
                <a:cubicBezTo>
                  <a:pt x="94511" y="372734"/>
                  <a:pt x="97367" y="338667"/>
                  <a:pt x="101600" y="304800"/>
                </a:cubicBezTo>
                <a:cubicBezTo>
                  <a:pt x="113072" y="63890"/>
                  <a:pt x="35148" y="68394"/>
                  <a:pt x="165100" y="12700"/>
                </a:cubicBezTo>
                <a:cubicBezTo>
                  <a:pt x="177405" y="7427"/>
                  <a:pt x="190500" y="4233"/>
                  <a:pt x="203200" y="0"/>
                </a:cubicBezTo>
                <a:lnTo>
                  <a:pt x="5422900" y="25400"/>
                </a:lnTo>
                <a:cubicBezTo>
                  <a:pt x="5469655" y="25984"/>
                  <a:pt x="5515913" y="35506"/>
                  <a:pt x="5562600" y="38100"/>
                </a:cubicBezTo>
                <a:cubicBezTo>
                  <a:pt x="5668355" y="43975"/>
                  <a:pt x="5774201" y="48783"/>
                  <a:pt x="5880100" y="50800"/>
                </a:cubicBezTo>
                <a:lnTo>
                  <a:pt x="7302500" y="381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Ein Bild, das farbig, Strick, Verbinder enthält.&#10;&#10;Automatisch generierte Beschreibung">
            <a:extLst>
              <a:ext uri="{FF2B5EF4-FFF2-40B4-BE49-F238E27FC236}">
                <a16:creationId xmlns:a16="http://schemas.microsoft.com/office/drawing/2014/main" id="{64F88CE5-23CE-46B3-902A-EFD9D6FAAB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9068657">
            <a:off x="-1662153" y="-1927593"/>
            <a:ext cx="10979885" cy="10979885"/>
          </a:xfrm>
          <a:prstGeom prst="rect">
            <a:avLst/>
          </a:prstGeom>
        </p:spPr>
      </p:pic>
      <p:sp>
        <p:nvSpPr>
          <p:cNvPr id="22" name="Textplatzhalter 1">
            <a:extLst>
              <a:ext uri="{FF2B5EF4-FFF2-40B4-BE49-F238E27FC236}">
                <a16:creationId xmlns:a16="http://schemas.microsoft.com/office/drawing/2014/main" id="{901C0D13-AF4F-4900-B7E5-851934A4FF14}"/>
              </a:ext>
            </a:extLst>
          </p:cNvPr>
          <p:cNvSpPr txBox="1">
            <a:spLocks/>
          </p:cNvSpPr>
          <p:nvPr userDrawn="1"/>
        </p:nvSpPr>
        <p:spPr>
          <a:xfrm>
            <a:off x="6219990" y="3759200"/>
            <a:ext cx="5362409" cy="2552682"/>
          </a:xfrm>
          <a:prstGeom prst="rect">
            <a:avLst/>
          </a:prstGeom>
        </p:spPr>
        <p:txBody>
          <a:bodyPr lIns="0" r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587" indent="0" algn="l">
              <a:lnSpc>
                <a:spcPct val="100000"/>
              </a:lnSpc>
              <a:spcBef>
                <a:spcPts val="0"/>
              </a:spcBef>
              <a:buFont typeface="Arial" panose="020B0604020202020204" pitchFamily="34" charset="0"/>
              <a:buNone/>
            </a:pPr>
            <a:r>
              <a:rPr lang="de-DE" sz="1600" b="1" i="1" dirty="0">
                <a:solidFill>
                  <a:schemeClr val="bg1"/>
                </a:solidFill>
                <a:latin typeface="+mj-lt"/>
                <a:cs typeface="Arial" panose="020B0604020202020204" pitchFamily="34" charset="0"/>
              </a:rPr>
              <a:t>Disclaimer: </a:t>
            </a:r>
          </a:p>
          <a:p>
            <a:pPr marL="1587" indent="0" algn="l">
              <a:lnSpc>
                <a:spcPct val="100000"/>
              </a:lnSpc>
              <a:spcBef>
                <a:spcPts val="0"/>
              </a:spcBef>
              <a:buFont typeface="Arial" panose="020B0604020202020204" pitchFamily="34" charset="0"/>
              <a:buNone/>
            </a:pPr>
            <a:endParaRPr lang="de-DE" sz="1200" i="1" dirty="0">
              <a:solidFill>
                <a:schemeClr val="bg1"/>
              </a:solidFill>
              <a:latin typeface="+mj-lt"/>
              <a:cs typeface="Arial" panose="020B0604020202020204" pitchFamily="34" charset="0"/>
            </a:endParaRPr>
          </a:p>
          <a:p>
            <a:pPr marL="1587" indent="0" algn="l">
              <a:lnSpc>
                <a:spcPct val="100000"/>
              </a:lnSpc>
              <a:spcBef>
                <a:spcPts val="0"/>
              </a:spcBef>
              <a:buFont typeface="Arial" panose="020B0604020202020204" pitchFamily="34" charset="0"/>
              <a:buNone/>
            </a:pPr>
            <a:r>
              <a:rPr lang="de-DE" sz="1200" dirty="0">
                <a:solidFill>
                  <a:schemeClr val="bg1"/>
                </a:solidFill>
                <a:latin typeface="+mj-lt"/>
                <a:cs typeface="Arial" panose="020B0604020202020204" pitchFamily="34" charset="0"/>
              </a:rPr>
              <a:t>Die Präsentation wurde durch die AFI Solutions GmbH erstellt. Sie stellt keine Beratung </a:t>
            </a:r>
            <a:br>
              <a:rPr lang="de-DE" sz="1200" dirty="0">
                <a:solidFill>
                  <a:schemeClr val="bg1"/>
                </a:solidFill>
                <a:latin typeface="+mj-lt"/>
                <a:cs typeface="Arial" panose="020B0604020202020204" pitchFamily="34" charset="0"/>
              </a:rPr>
            </a:br>
            <a:r>
              <a:rPr lang="de-DE" sz="1200" dirty="0">
                <a:solidFill>
                  <a:schemeClr val="bg1"/>
                </a:solidFill>
                <a:latin typeface="+mj-lt"/>
                <a:cs typeface="Arial" panose="020B0604020202020204" pitchFamily="34" charset="0"/>
              </a:rPr>
              <a:t>im rechtlichen oder steuerrechtlichen Sinne dar. Die dargestellten Informationen wurden gewissenhaft recherchiert und stets mit unterschiedlichen, vertrauenswürdigen Quellen aus Internet und Literatur abgeglichen. Dennoch können wir nicht für Aktualität und Richtigkeit der Inhalte garantieren. Die AFI Solutions GmbH übernimmt keinerlei Gewährleistungen für Schlußfolgerungen, die sich ausschließlich auf Basis der vorliegenden Präsentation beziehen. Die vorliegende Präsentation sowie jegliche Inhalte unterliegen dem Urheberrecht. Ohne die Zustimmung des Urhebers dürfen die Inhalte nicht verändert oder an Dritte gegeben werden.</a:t>
            </a:r>
            <a:br>
              <a:rPr lang="de-DE" sz="1200" dirty="0">
                <a:solidFill>
                  <a:schemeClr val="bg1"/>
                </a:solidFill>
                <a:latin typeface="+mj-lt"/>
                <a:cs typeface="Arial" panose="020B0604020202020204" pitchFamily="34" charset="0"/>
              </a:rPr>
            </a:br>
            <a:br>
              <a:rPr lang="de-DE" sz="1200" dirty="0">
                <a:solidFill>
                  <a:schemeClr val="bg1"/>
                </a:solidFill>
                <a:latin typeface="+mj-lt"/>
                <a:cs typeface="Arial" panose="020B0604020202020204" pitchFamily="34" charset="0"/>
              </a:rPr>
            </a:br>
            <a:r>
              <a:rPr lang="de-DE" sz="1200" dirty="0">
                <a:solidFill>
                  <a:schemeClr val="bg1"/>
                </a:solidFill>
                <a:latin typeface="+mj-lt"/>
                <a:cs typeface="Arial" panose="020B0604020202020204" pitchFamily="34" charset="0"/>
              </a:rPr>
              <a:t>Wir danken für Ihr Verständnis.</a:t>
            </a:r>
          </a:p>
        </p:txBody>
      </p:sp>
      <p:pic>
        <p:nvPicPr>
          <p:cNvPr id="2" name="Grafik 1">
            <a:extLst>
              <a:ext uri="{FF2B5EF4-FFF2-40B4-BE49-F238E27FC236}">
                <a16:creationId xmlns:a16="http://schemas.microsoft.com/office/drawing/2014/main" id="{1029DA26-2842-9CDC-CB3A-6F0239316939}"/>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57226" y="517526"/>
            <a:ext cx="1324800" cy="1028015"/>
          </a:xfrm>
          <a:prstGeom prst="rect">
            <a:avLst/>
          </a:prstGeom>
        </p:spPr>
      </p:pic>
    </p:spTree>
    <p:extLst>
      <p:ext uri="{BB962C8B-B14F-4D97-AF65-F5344CB8AC3E}">
        <p14:creationId xmlns:p14="http://schemas.microsoft.com/office/powerpoint/2010/main" val="3856240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75370"/>
      </p:ext>
    </p:extLst>
  </p:cSld>
  <p:clrMap bg1="lt1" tx1="dk1" bg2="lt2" tx2="dk2" accent1="accent1" accent2="accent2" accent3="accent3" accent4="accent4" accent5="accent5" accent6="accent6" hlink="hlink" folHlink="folHlink"/>
  <p:sldLayoutIdLst>
    <p:sldLayoutId id="2147483661" r:id="rId1"/>
    <p:sldLayoutId id="2147483764" r:id="rId2"/>
    <p:sldLayoutId id="2147483803" r:id="rId3"/>
    <p:sldLayoutId id="2147483805" r:id="rId4"/>
    <p:sldLayoutId id="2147483772" r:id="rId5"/>
    <p:sldLayoutId id="2147483664" r:id="rId6"/>
    <p:sldLayoutId id="2147483804" r:id="rId7"/>
    <p:sldLayoutId id="2147483678" r:id="rId8"/>
    <p:sldLayoutId id="2147483737" r:id="rId9"/>
    <p:sldLayoutId id="2147483740" r:id="rId10"/>
    <p:sldLayoutId id="2147483779" r:id="rId11"/>
    <p:sldLayoutId id="2147483786" r:id="rId12"/>
    <p:sldLayoutId id="2147483795" r:id="rId13"/>
    <p:sldLayoutId id="2147483800" r:id="rId14"/>
    <p:sldLayoutId id="2147483802"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311_FE05A598.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1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1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1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1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163.svg"/><Relationship Id="rId13" Type="http://schemas.openxmlformats.org/officeDocument/2006/relationships/image" Target="../media/image168.png"/><Relationship Id="rId3" Type="http://schemas.openxmlformats.org/officeDocument/2006/relationships/image" Target="../media/image158.png"/><Relationship Id="rId7" Type="http://schemas.openxmlformats.org/officeDocument/2006/relationships/image" Target="../media/image162.png"/><Relationship Id="rId12" Type="http://schemas.openxmlformats.org/officeDocument/2006/relationships/image" Target="../media/image167.sv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61.svg"/><Relationship Id="rId11" Type="http://schemas.openxmlformats.org/officeDocument/2006/relationships/image" Target="../media/image166.png"/><Relationship Id="rId5" Type="http://schemas.openxmlformats.org/officeDocument/2006/relationships/image" Target="../media/image160.png"/><Relationship Id="rId10" Type="http://schemas.openxmlformats.org/officeDocument/2006/relationships/image" Target="../media/image165.svg"/><Relationship Id="rId4" Type="http://schemas.openxmlformats.org/officeDocument/2006/relationships/image" Target="../media/image159.svg"/><Relationship Id="rId9" Type="http://schemas.openxmlformats.org/officeDocument/2006/relationships/image" Target="../media/image164.png"/><Relationship Id="rId14" Type="http://schemas.openxmlformats.org/officeDocument/2006/relationships/image" Target="../media/image169.svg"/></Relationships>
</file>

<file path=ppt/slides/_rels/slide1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71.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64.png"/><Relationship Id="rId7" Type="http://schemas.openxmlformats.org/officeDocument/2006/relationships/image" Target="../media/image66.svg"/><Relationship Id="rId12" Type="http://schemas.openxmlformats.org/officeDocument/2006/relationships/image" Target="../media/image71.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5.svg"/><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4.png"/><Relationship Id="rId9" Type="http://schemas.openxmlformats.org/officeDocument/2006/relationships/image" Target="../media/image68.svg"/><Relationship Id="rId14" Type="http://schemas.openxmlformats.org/officeDocument/2006/relationships/image" Target="../media/image73.png"/></Relationships>
</file>

<file path=ppt/slides/_rels/slide4.xml.rels><?xml version="1.0" encoding="UTF-8" standalone="yes"?>
<Relationships xmlns="http://schemas.openxmlformats.org/package/2006/relationships"><Relationship Id="rId13" Type="http://schemas.openxmlformats.org/officeDocument/2006/relationships/image" Target="../media/image83.png"/><Relationship Id="rId18" Type="http://schemas.openxmlformats.org/officeDocument/2006/relationships/image" Target="../media/image88.png"/><Relationship Id="rId26" Type="http://schemas.openxmlformats.org/officeDocument/2006/relationships/image" Target="../media/image96.png"/><Relationship Id="rId39" Type="http://schemas.openxmlformats.org/officeDocument/2006/relationships/image" Target="../media/image109.png"/><Relationship Id="rId3" Type="http://schemas.openxmlformats.org/officeDocument/2006/relationships/image" Target="../media/image12.png"/><Relationship Id="rId21" Type="http://schemas.openxmlformats.org/officeDocument/2006/relationships/image" Target="../media/image91.svg"/><Relationship Id="rId34" Type="http://schemas.openxmlformats.org/officeDocument/2006/relationships/image" Target="../media/image104.svg"/><Relationship Id="rId42" Type="http://schemas.openxmlformats.org/officeDocument/2006/relationships/image" Target="../media/image112.png"/><Relationship Id="rId47" Type="http://schemas.openxmlformats.org/officeDocument/2006/relationships/image" Target="../media/image117.svg"/><Relationship Id="rId50" Type="http://schemas.openxmlformats.org/officeDocument/2006/relationships/image" Target="../media/image118.jpg"/><Relationship Id="rId7" Type="http://schemas.openxmlformats.org/officeDocument/2006/relationships/image" Target="../media/image77.png"/><Relationship Id="rId12" Type="http://schemas.openxmlformats.org/officeDocument/2006/relationships/image" Target="../media/image82.svg"/><Relationship Id="rId17" Type="http://schemas.openxmlformats.org/officeDocument/2006/relationships/image" Target="../media/image87.png"/><Relationship Id="rId25" Type="http://schemas.openxmlformats.org/officeDocument/2006/relationships/image" Target="../media/image95.svg"/><Relationship Id="rId33" Type="http://schemas.openxmlformats.org/officeDocument/2006/relationships/image" Target="../media/image103.png"/><Relationship Id="rId38" Type="http://schemas.openxmlformats.org/officeDocument/2006/relationships/image" Target="../media/image108.jpeg"/><Relationship Id="rId46" Type="http://schemas.openxmlformats.org/officeDocument/2006/relationships/image" Target="../media/image116.png"/><Relationship Id="rId2" Type="http://schemas.openxmlformats.org/officeDocument/2006/relationships/notesSlide" Target="../notesSlides/notesSlide4.xml"/><Relationship Id="rId16" Type="http://schemas.openxmlformats.org/officeDocument/2006/relationships/image" Target="../media/image86.svg"/><Relationship Id="rId20" Type="http://schemas.openxmlformats.org/officeDocument/2006/relationships/image" Target="../media/image90.png"/><Relationship Id="rId29" Type="http://schemas.openxmlformats.org/officeDocument/2006/relationships/image" Target="../media/image99.png"/><Relationship Id="rId41" Type="http://schemas.openxmlformats.org/officeDocument/2006/relationships/image" Target="../media/image111.svg"/><Relationship Id="rId1" Type="http://schemas.openxmlformats.org/officeDocument/2006/relationships/slideLayout" Target="../slideLayouts/slideLayout10.xml"/><Relationship Id="rId6" Type="http://schemas.openxmlformats.org/officeDocument/2006/relationships/image" Target="../media/image76.svg"/><Relationship Id="rId11" Type="http://schemas.openxmlformats.org/officeDocument/2006/relationships/image" Target="../media/image81.png"/><Relationship Id="rId24" Type="http://schemas.openxmlformats.org/officeDocument/2006/relationships/image" Target="../media/image94.png"/><Relationship Id="rId32" Type="http://schemas.openxmlformats.org/officeDocument/2006/relationships/image" Target="../media/image102.png"/><Relationship Id="rId37" Type="http://schemas.openxmlformats.org/officeDocument/2006/relationships/image" Target="../media/image107.png"/><Relationship Id="rId40" Type="http://schemas.openxmlformats.org/officeDocument/2006/relationships/image" Target="../media/image110.png"/><Relationship Id="rId45" Type="http://schemas.openxmlformats.org/officeDocument/2006/relationships/image" Target="../media/image115.png"/><Relationship Id="rId5" Type="http://schemas.openxmlformats.org/officeDocument/2006/relationships/image" Target="../media/image75.png"/><Relationship Id="rId15" Type="http://schemas.openxmlformats.org/officeDocument/2006/relationships/image" Target="../media/image85.png"/><Relationship Id="rId23" Type="http://schemas.openxmlformats.org/officeDocument/2006/relationships/image" Target="../media/image93.svg"/><Relationship Id="rId28" Type="http://schemas.openxmlformats.org/officeDocument/2006/relationships/image" Target="../media/image98.svg"/><Relationship Id="rId36" Type="http://schemas.openxmlformats.org/officeDocument/2006/relationships/image" Target="../media/image106.png"/><Relationship Id="rId49" Type="http://schemas.openxmlformats.org/officeDocument/2006/relationships/image" Target="../media/image61.svg"/><Relationship Id="rId10" Type="http://schemas.openxmlformats.org/officeDocument/2006/relationships/image" Target="../media/image80.svg"/><Relationship Id="rId19" Type="http://schemas.openxmlformats.org/officeDocument/2006/relationships/image" Target="../media/image89.svg"/><Relationship Id="rId31" Type="http://schemas.openxmlformats.org/officeDocument/2006/relationships/image" Target="../media/image101.jpg"/><Relationship Id="rId44" Type="http://schemas.openxmlformats.org/officeDocument/2006/relationships/image" Target="../media/image114.png"/><Relationship Id="rId4" Type="http://schemas.microsoft.com/office/2007/relationships/hdphoto" Target="../media/hdphoto1.wdp"/><Relationship Id="rId9" Type="http://schemas.openxmlformats.org/officeDocument/2006/relationships/image" Target="../media/image79.png"/><Relationship Id="rId14" Type="http://schemas.openxmlformats.org/officeDocument/2006/relationships/image" Target="../media/image84.svg"/><Relationship Id="rId22" Type="http://schemas.openxmlformats.org/officeDocument/2006/relationships/image" Target="../media/image92.png"/><Relationship Id="rId27" Type="http://schemas.openxmlformats.org/officeDocument/2006/relationships/image" Target="../media/image97.png"/><Relationship Id="rId30" Type="http://schemas.openxmlformats.org/officeDocument/2006/relationships/image" Target="../media/image100.svg"/><Relationship Id="rId35" Type="http://schemas.openxmlformats.org/officeDocument/2006/relationships/image" Target="../media/image105.jpeg"/><Relationship Id="rId43" Type="http://schemas.openxmlformats.org/officeDocument/2006/relationships/image" Target="../media/image113.png"/><Relationship Id="rId48" Type="http://schemas.openxmlformats.org/officeDocument/2006/relationships/image" Target="../media/image60.png"/><Relationship Id="rId8" Type="http://schemas.openxmlformats.org/officeDocument/2006/relationships/image" Target="../media/image78.gif"/></Relationships>
</file>

<file path=ppt/slides/_rels/slide5.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4.png"/><Relationship Id="rId18" Type="http://schemas.openxmlformats.org/officeDocument/2006/relationships/image" Target="../media/image126.svg"/><Relationship Id="rId3" Type="http://schemas.openxmlformats.org/officeDocument/2006/relationships/image" Target="../media/image119.png"/><Relationship Id="rId7" Type="http://schemas.openxmlformats.org/officeDocument/2006/relationships/image" Target="../media/image7.svg"/><Relationship Id="rId12" Type="http://schemas.openxmlformats.org/officeDocument/2006/relationships/image" Target="../media/image124.png"/><Relationship Id="rId17" Type="http://schemas.openxmlformats.org/officeDocument/2006/relationships/image" Target="../media/image125.png"/><Relationship Id="rId2" Type="http://schemas.microsoft.com/office/2018/10/relationships/comments" Target="../comments/modernComment_175_C311E311.xml"/><Relationship Id="rId16" Type="http://schemas.openxmlformats.org/officeDocument/2006/relationships/image" Target="../media/image11.sv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23.svg"/><Relationship Id="rId5" Type="http://schemas.openxmlformats.org/officeDocument/2006/relationships/image" Target="../media/image9.svg"/><Relationship Id="rId15" Type="http://schemas.openxmlformats.org/officeDocument/2006/relationships/image" Target="../media/image10.png"/><Relationship Id="rId10" Type="http://schemas.openxmlformats.org/officeDocument/2006/relationships/image" Target="../media/image122.png"/><Relationship Id="rId4" Type="http://schemas.openxmlformats.org/officeDocument/2006/relationships/image" Target="../media/image8.png"/><Relationship Id="rId9" Type="http://schemas.openxmlformats.org/officeDocument/2006/relationships/image" Target="../media/image121.svg"/><Relationship Id="rId14" Type="http://schemas.openxmlformats.org/officeDocument/2006/relationships/image" Target="../media/image5.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28.svg"/></Relationships>
</file>

<file path=ppt/slides/_rels/slide8.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9.png"/><Relationship Id="rId7" Type="http://schemas.openxmlformats.org/officeDocument/2006/relationships/image" Target="../media/image133.svg"/><Relationship Id="rId12" Type="http://schemas.openxmlformats.org/officeDocument/2006/relationships/image" Target="../media/image138.svg"/><Relationship Id="rId2" Type="http://schemas.openxmlformats.org/officeDocument/2006/relationships/notesSlide" Target="../notesSlides/notesSlide6.xml"/><Relationship Id="rId16" Type="http://schemas.openxmlformats.org/officeDocument/2006/relationships/image" Target="../media/image142.svg"/><Relationship Id="rId1" Type="http://schemas.openxmlformats.org/officeDocument/2006/relationships/slideLayout" Target="../slideLayouts/slideLayout3.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svg"/><Relationship Id="rId15" Type="http://schemas.openxmlformats.org/officeDocument/2006/relationships/image" Target="../media/image141.png"/><Relationship Id="rId10" Type="http://schemas.openxmlformats.org/officeDocument/2006/relationships/image" Target="../media/image136.png"/><Relationship Id="rId4" Type="http://schemas.openxmlformats.org/officeDocument/2006/relationships/image" Target="../media/image130.png"/><Relationship Id="rId9" Type="http://schemas.openxmlformats.org/officeDocument/2006/relationships/image" Target="../media/image135.svg"/><Relationship Id="rId14" Type="http://schemas.openxmlformats.org/officeDocument/2006/relationships/image" Target="../media/image140.svg"/></Relationships>
</file>

<file path=ppt/slides/_rels/slide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C72AC864-3804-4944-8C4B-9B942132584B}"/>
              </a:ext>
            </a:extLst>
          </p:cNvPr>
          <p:cNvSpPr>
            <a:spLocks noGrp="1"/>
          </p:cNvSpPr>
          <p:nvPr>
            <p:ph type="body" sz="quarter" idx="10"/>
          </p:nvPr>
        </p:nvSpPr>
        <p:spPr>
          <a:xfrm>
            <a:off x="9081198" y="1488405"/>
            <a:ext cx="2667890" cy="259694"/>
          </a:xfrm>
          <a:effectLst/>
        </p:spPr>
        <p:txBody>
          <a:bodyPr/>
          <a:lstStyle/>
          <a:p>
            <a:pPr algn="r"/>
            <a:r>
              <a:rPr lang="de-DE" sz="1400" b="0" dirty="0"/>
              <a:t>25. &amp; 26. Juni 2025</a:t>
            </a:r>
          </a:p>
        </p:txBody>
      </p:sp>
      <p:sp>
        <p:nvSpPr>
          <p:cNvPr id="4" name="Textplatzhalter 3">
            <a:extLst>
              <a:ext uri="{FF2B5EF4-FFF2-40B4-BE49-F238E27FC236}">
                <a16:creationId xmlns:a16="http://schemas.microsoft.com/office/drawing/2014/main" id="{36B4D5DB-4E82-844A-5F2F-8E09546B6B91}"/>
              </a:ext>
            </a:extLst>
          </p:cNvPr>
          <p:cNvSpPr>
            <a:spLocks noGrp="1"/>
          </p:cNvSpPr>
          <p:nvPr>
            <p:ph type="body" sz="quarter" idx="11"/>
          </p:nvPr>
        </p:nvSpPr>
        <p:spPr>
          <a:xfrm>
            <a:off x="5727700" y="2118640"/>
            <a:ext cx="6021389" cy="1177010"/>
          </a:xfrm>
          <a:effectLst/>
        </p:spPr>
        <p:txBody>
          <a:bodyPr/>
          <a:lstStyle/>
          <a:p>
            <a:pPr algn="r"/>
            <a:r>
              <a:rPr lang="de-DE" sz="2800" b="1" dirty="0" err="1"/>
              <a:t>Automatisierungpotenziale</a:t>
            </a:r>
            <a:r>
              <a:rPr lang="de-DE" sz="2800" b="1" dirty="0"/>
              <a:t> wecken:</a:t>
            </a:r>
          </a:p>
          <a:p>
            <a:pPr algn="r"/>
            <a:r>
              <a:rPr lang="de-DE" dirty="0"/>
              <a:t>Ihr Einkauf hat mehr zu bieten!</a:t>
            </a:r>
          </a:p>
        </p:txBody>
      </p:sp>
      <p:grpSp>
        <p:nvGrpSpPr>
          <p:cNvPr id="12" name="Gruppieren 11">
            <a:extLst>
              <a:ext uri="{FF2B5EF4-FFF2-40B4-BE49-F238E27FC236}">
                <a16:creationId xmlns:a16="http://schemas.microsoft.com/office/drawing/2014/main" id="{39326DD3-CDAE-FBE1-DEF8-A6F5CE80DEBA}"/>
              </a:ext>
            </a:extLst>
          </p:cNvPr>
          <p:cNvGrpSpPr/>
          <p:nvPr/>
        </p:nvGrpSpPr>
        <p:grpSpPr>
          <a:xfrm>
            <a:off x="6756804" y="5378790"/>
            <a:ext cx="2265923" cy="625336"/>
            <a:chOff x="6737754" y="5480390"/>
            <a:chExt cx="2265923" cy="625336"/>
          </a:xfrm>
        </p:grpSpPr>
        <p:sp>
          <p:nvSpPr>
            <p:cNvPr id="6" name="Textfeld 5">
              <a:extLst>
                <a:ext uri="{FF2B5EF4-FFF2-40B4-BE49-F238E27FC236}">
                  <a16:creationId xmlns:a16="http://schemas.microsoft.com/office/drawing/2014/main" id="{1C6D938E-17DE-DBA4-C4FF-7B4FCB2730D3}"/>
                </a:ext>
              </a:extLst>
            </p:cNvPr>
            <p:cNvSpPr txBox="1"/>
            <p:nvPr/>
          </p:nvSpPr>
          <p:spPr>
            <a:xfrm>
              <a:off x="6737754" y="5480390"/>
              <a:ext cx="2265923" cy="369332"/>
            </a:xfrm>
            <a:prstGeom prst="rect">
              <a:avLst/>
            </a:prstGeom>
            <a:noFill/>
          </p:spPr>
          <p:txBody>
            <a:bodyPr wrap="square" rtlCol="0">
              <a:spAutoFit/>
            </a:bodyPr>
            <a:lstStyle/>
            <a:p>
              <a:pPr algn="r"/>
              <a:r>
                <a:rPr lang="de-DE" b="1" dirty="0">
                  <a:solidFill>
                    <a:schemeClr val="bg1"/>
                  </a:solidFill>
                  <a:latin typeface="+mj-lt"/>
                </a:rPr>
                <a:t>Manuel Roos</a:t>
              </a:r>
            </a:p>
          </p:txBody>
        </p:sp>
        <p:sp>
          <p:nvSpPr>
            <p:cNvPr id="3" name="Textfeld 2">
              <a:extLst>
                <a:ext uri="{FF2B5EF4-FFF2-40B4-BE49-F238E27FC236}">
                  <a16:creationId xmlns:a16="http://schemas.microsoft.com/office/drawing/2014/main" id="{BB470589-3865-4A6D-BF66-07D57FF1ECE3}"/>
                </a:ext>
              </a:extLst>
            </p:cNvPr>
            <p:cNvSpPr txBox="1"/>
            <p:nvPr/>
          </p:nvSpPr>
          <p:spPr>
            <a:xfrm>
              <a:off x="6737754" y="5767172"/>
              <a:ext cx="2265923" cy="338554"/>
            </a:xfrm>
            <a:prstGeom prst="rect">
              <a:avLst/>
            </a:prstGeom>
            <a:noFill/>
          </p:spPr>
          <p:txBody>
            <a:bodyPr wrap="square" rtlCol="0">
              <a:spAutoFit/>
            </a:bodyPr>
            <a:lstStyle/>
            <a:p>
              <a:pPr algn="r"/>
              <a:r>
                <a:rPr lang="de-DE" sz="1600" dirty="0">
                  <a:solidFill>
                    <a:schemeClr val="bg1"/>
                  </a:solidFill>
                  <a:latin typeface="+mj-lt"/>
                </a:rPr>
                <a:t>Sales Manager</a:t>
              </a:r>
            </a:p>
          </p:txBody>
        </p:sp>
      </p:grpSp>
      <p:pic>
        <p:nvPicPr>
          <p:cNvPr id="11" name="Grafik 10">
            <a:extLst>
              <a:ext uri="{FF2B5EF4-FFF2-40B4-BE49-F238E27FC236}">
                <a16:creationId xmlns:a16="http://schemas.microsoft.com/office/drawing/2014/main" id="{792B9B17-522C-0FEB-0522-FC9BEE4A46D7}"/>
              </a:ext>
            </a:extLst>
          </p:cNvPr>
          <p:cNvPicPr>
            <a:picLocks noChangeAspect="1"/>
          </p:cNvPicPr>
          <p:nvPr/>
        </p:nvPicPr>
        <p:blipFill rotWithShape="1">
          <a:blip r:embed="rId4">
            <a:extLst>
              <a:ext uri="{28A0092B-C50C-407E-A947-70E740481C1C}">
                <a14:useLocalDpi xmlns:a14="http://schemas.microsoft.com/office/drawing/2010/main" val="0"/>
              </a:ext>
            </a:extLst>
          </a:blip>
          <a:srcRect l="48599" t="20466" r="13842" b="24098"/>
          <a:stretch/>
        </p:blipFill>
        <p:spPr>
          <a:xfrm>
            <a:off x="8877300" y="3213099"/>
            <a:ext cx="3329197" cy="3649801"/>
          </a:xfrm>
          <a:prstGeom prst="rect">
            <a:avLst/>
          </a:prstGeom>
          <a:effectLst>
            <a:outerShdw blurRad="127000" dist="38100" dir="2700000" algn="tl" rotWithShape="0">
              <a:schemeClr val="bg2">
                <a:alpha val="30000"/>
              </a:schemeClr>
            </a:outerShdw>
          </a:effectLst>
        </p:spPr>
      </p:pic>
      <p:pic>
        <p:nvPicPr>
          <p:cNvPr id="15" name="Grafik 14" descr="Ein Bild, das Schrift, Text, Grafiken, Grafikdesign enthält.&#10;&#10;Automatisch generierte Beschreibung">
            <a:extLst>
              <a:ext uri="{FF2B5EF4-FFF2-40B4-BE49-F238E27FC236}">
                <a16:creationId xmlns:a16="http://schemas.microsoft.com/office/drawing/2014/main" id="{DB1F8CE4-7873-8A33-D6B8-498AB9766D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7701" y="371475"/>
            <a:ext cx="1903937" cy="1057637"/>
          </a:xfrm>
          <a:prstGeom prst="rect">
            <a:avLst/>
          </a:prstGeom>
        </p:spPr>
      </p:pic>
    </p:spTree>
    <p:extLst>
      <p:ext uri="{BB962C8B-B14F-4D97-AF65-F5344CB8AC3E}">
        <p14:creationId xmlns:p14="http://schemas.microsoft.com/office/powerpoint/2010/main" val="4261782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8A7F95A-690C-42DC-BEB8-5C669B16BE33}"/>
              </a:ext>
            </a:extLst>
          </p:cNvPr>
          <p:cNvSpPr>
            <a:spLocks noGrp="1"/>
          </p:cNvSpPr>
          <p:nvPr>
            <p:ph type="title"/>
          </p:nvPr>
        </p:nvSpPr>
        <p:spPr>
          <a:prstGeom prst="rect">
            <a:avLst/>
          </a:prstGeom>
        </p:spPr>
        <p:txBody>
          <a:bodyPr/>
          <a:lstStyle/>
          <a:p>
            <a:r>
              <a:rPr lang="de-DE" dirty="0"/>
              <a:t>AFI </a:t>
            </a:r>
            <a:r>
              <a:rPr lang="de-DE" dirty="0" err="1"/>
              <a:t>Confirmation</a:t>
            </a:r>
            <a:r>
              <a:rPr lang="de-DE" dirty="0"/>
              <a:t> Center: Detailansicht</a:t>
            </a:r>
          </a:p>
        </p:txBody>
      </p:sp>
      <p:pic>
        <p:nvPicPr>
          <p:cNvPr id="3" name="Grafik 2">
            <a:extLst>
              <a:ext uri="{FF2B5EF4-FFF2-40B4-BE49-F238E27FC236}">
                <a16:creationId xmlns:a16="http://schemas.microsoft.com/office/drawing/2014/main" id="{97480865-C78F-48C6-BDAF-980197F05A0F}"/>
              </a:ext>
            </a:extLst>
          </p:cNvPr>
          <p:cNvPicPr>
            <a:picLocks noChangeAspect="1"/>
          </p:cNvPicPr>
          <p:nvPr/>
        </p:nvPicPr>
        <p:blipFill>
          <a:blip r:embed="rId2"/>
          <a:stretch>
            <a:fillRect/>
          </a:stretch>
        </p:blipFill>
        <p:spPr>
          <a:xfrm>
            <a:off x="1310641" y="1410200"/>
            <a:ext cx="9580880" cy="5259600"/>
          </a:xfrm>
          <a:prstGeom prst="rect">
            <a:avLst/>
          </a:prstGeom>
          <a:ln w="12700">
            <a:noFill/>
          </a:ln>
          <a:effectLst/>
        </p:spPr>
      </p:pic>
      <p:sp>
        <p:nvSpPr>
          <p:cNvPr id="4" name="Rechteck 3">
            <a:extLst>
              <a:ext uri="{FF2B5EF4-FFF2-40B4-BE49-F238E27FC236}">
                <a16:creationId xmlns:a16="http://schemas.microsoft.com/office/drawing/2014/main" id="{B6BBE2A7-350B-47F1-A211-F40D2E4F7DBD}"/>
              </a:ext>
            </a:extLst>
          </p:cNvPr>
          <p:cNvSpPr/>
          <p:nvPr/>
        </p:nvSpPr>
        <p:spPr>
          <a:xfrm>
            <a:off x="4472747" y="2120557"/>
            <a:ext cx="6230813" cy="34324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Rechteck: abgerundete Ecken 1">
            <a:extLst>
              <a:ext uri="{FF2B5EF4-FFF2-40B4-BE49-F238E27FC236}">
                <a16:creationId xmlns:a16="http://schemas.microsoft.com/office/drawing/2014/main" id="{B2FFB75A-584F-F134-55C5-AEF18FE31E9B}"/>
              </a:ext>
            </a:extLst>
          </p:cNvPr>
          <p:cNvSpPr/>
          <p:nvPr/>
        </p:nvSpPr>
        <p:spPr>
          <a:xfrm>
            <a:off x="1203368" y="1304573"/>
            <a:ext cx="9785266" cy="5896327"/>
          </a:xfrm>
          <a:prstGeom prst="roundRect">
            <a:avLst>
              <a:gd name="adj" fmla="val 4994"/>
            </a:avLst>
          </a:prstGeom>
          <a:noFill/>
          <a:ln w="21590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468478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8A7F95A-690C-42DC-BEB8-5C669B16BE33}"/>
              </a:ext>
            </a:extLst>
          </p:cNvPr>
          <p:cNvSpPr>
            <a:spLocks noGrp="1"/>
          </p:cNvSpPr>
          <p:nvPr>
            <p:ph type="title"/>
          </p:nvPr>
        </p:nvSpPr>
        <p:spPr>
          <a:prstGeom prst="rect">
            <a:avLst/>
          </a:prstGeom>
        </p:spPr>
        <p:txBody>
          <a:bodyPr/>
          <a:lstStyle/>
          <a:p>
            <a:r>
              <a:rPr lang="de-DE" dirty="0"/>
              <a:t>AFI </a:t>
            </a:r>
            <a:r>
              <a:rPr lang="de-DE" dirty="0" err="1"/>
              <a:t>Confirmation</a:t>
            </a:r>
            <a:r>
              <a:rPr lang="de-DE" dirty="0"/>
              <a:t> Center: Detailansicht Preise, Material, Termine </a:t>
            </a:r>
          </a:p>
        </p:txBody>
      </p:sp>
      <p:pic>
        <p:nvPicPr>
          <p:cNvPr id="3" name="Grafik 2">
            <a:extLst>
              <a:ext uri="{FF2B5EF4-FFF2-40B4-BE49-F238E27FC236}">
                <a16:creationId xmlns:a16="http://schemas.microsoft.com/office/drawing/2014/main" id="{B1659DCD-FAD6-4DEC-90A9-B52C71043AB3}"/>
              </a:ext>
            </a:extLst>
          </p:cNvPr>
          <p:cNvPicPr>
            <a:picLocks noChangeAspect="1"/>
          </p:cNvPicPr>
          <p:nvPr/>
        </p:nvPicPr>
        <p:blipFill>
          <a:blip r:embed="rId2"/>
          <a:stretch>
            <a:fillRect/>
          </a:stretch>
        </p:blipFill>
        <p:spPr>
          <a:xfrm>
            <a:off x="1310641" y="1412240"/>
            <a:ext cx="9573390" cy="5259600"/>
          </a:xfrm>
          <a:prstGeom prst="rect">
            <a:avLst/>
          </a:prstGeom>
          <a:ln w="12700">
            <a:noFill/>
          </a:ln>
          <a:effectLst/>
        </p:spPr>
      </p:pic>
      <p:sp>
        <p:nvSpPr>
          <p:cNvPr id="7" name="Rechteck: abgerundete Ecken 6">
            <a:extLst>
              <a:ext uri="{FF2B5EF4-FFF2-40B4-BE49-F238E27FC236}">
                <a16:creationId xmlns:a16="http://schemas.microsoft.com/office/drawing/2014/main" id="{D2E1C91E-6051-174E-F322-AF7E69AABB86}"/>
              </a:ext>
            </a:extLst>
          </p:cNvPr>
          <p:cNvSpPr/>
          <p:nvPr/>
        </p:nvSpPr>
        <p:spPr>
          <a:xfrm>
            <a:off x="1203368" y="1304573"/>
            <a:ext cx="9785266" cy="5896327"/>
          </a:xfrm>
          <a:prstGeom prst="roundRect">
            <a:avLst>
              <a:gd name="adj" fmla="val 4994"/>
            </a:avLst>
          </a:prstGeom>
          <a:noFill/>
          <a:ln w="21590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2A42F3FB-6D39-4E40-88C9-2F0A3FA0D90E}"/>
              </a:ext>
            </a:extLst>
          </p:cNvPr>
          <p:cNvPicPr>
            <a:picLocks noChangeAspect="1"/>
          </p:cNvPicPr>
          <p:nvPr/>
        </p:nvPicPr>
        <p:blipFill>
          <a:blip r:embed="rId3"/>
          <a:stretch>
            <a:fillRect/>
          </a:stretch>
        </p:blipFill>
        <p:spPr>
          <a:xfrm>
            <a:off x="4484839" y="4226832"/>
            <a:ext cx="6737237" cy="575101"/>
          </a:xfrm>
          <a:prstGeom prst="rect">
            <a:avLst/>
          </a:prstGeom>
          <a:ln w="12700">
            <a:noFill/>
          </a:ln>
          <a:effectLst>
            <a:outerShdw blurRad="127000" dist="12700" dir="2700000" algn="tl" rotWithShape="0">
              <a:schemeClr val="bg2">
                <a:alpha val="30000"/>
              </a:schemeClr>
            </a:outerShdw>
          </a:effectLst>
        </p:spPr>
      </p:pic>
      <p:pic>
        <p:nvPicPr>
          <p:cNvPr id="5" name="Grafik 4">
            <a:extLst>
              <a:ext uri="{FF2B5EF4-FFF2-40B4-BE49-F238E27FC236}">
                <a16:creationId xmlns:a16="http://schemas.microsoft.com/office/drawing/2014/main" id="{5BA4A385-B7F9-4159-9C89-0F5080AD01BC}"/>
              </a:ext>
            </a:extLst>
          </p:cNvPr>
          <p:cNvPicPr>
            <a:picLocks noChangeAspect="1"/>
          </p:cNvPicPr>
          <p:nvPr/>
        </p:nvPicPr>
        <p:blipFill>
          <a:blip r:embed="rId4"/>
          <a:stretch>
            <a:fillRect/>
          </a:stretch>
        </p:blipFill>
        <p:spPr>
          <a:xfrm>
            <a:off x="4753893" y="4876071"/>
            <a:ext cx="6674159" cy="597321"/>
          </a:xfrm>
          <a:prstGeom prst="rect">
            <a:avLst/>
          </a:prstGeom>
          <a:ln w="12700">
            <a:noFill/>
          </a:ln>
          <a:effectLst>
            <a:outerShdw blurRad="127000" dist="12700" dir="2700000" algn="tl" rotWithShape="0">
              <a:schemeClr val="bg2">
                <a:alpha val="30000"/>
              </a:schemeClr>
            </a:outerShdw>
          </a:effectLst>
        </p:spPr>
      </p:pic>
      <p:pic>
        <p:nvPicPr>
          <p:cNvPr id="6" name="Grafik 5">
            <a:extLst>
              <a:ext uri="{FF2B5EF4-FFF2-40B4-BE49-F238E27FC236}">
                <a16:creationId xmlns:a16="http://schemas.microsoft.com/office/drawing/2014/main" id="{5D8357D2-6BEA-4B67-A1A2-9D2A9CFDE443}"/>
              </a:ext>
            </a:extLst>
          </p:cNvPr>
          <p:cNvPicPr>
            <a:picLocks noChangeAspect="1"/>
          </p:cNvPicPr>
          <p:nvPr/>
        </p:nvPicPr>
        <p:blipFill>
          <a:blip r:embed="rId5"/>
          <a:stretch>
            <a:fillRect/>
          </a:stretch>
        </p:blipFill>
        <p:spPr>
          <a:xfrm>
            <a:off x="5380404" y="5547077"/>
            <a:ext cx="6169233" cy="618773"/>
          </a:xfrm>
          <a:prstGeom prst="rect">
            <a:avLst/>
          </a:prstGeom>
          <a:ln w="12700">
            <a:noFill/>
          </a:ln>
          <a:effectLst>
            <a:outerShdw blurRad="127000" dist="12700" dir="2700000" algn="tl" rotWithShape="0">
              <a:schemeClr val="bg2">
                <a:alpha val="30000"/>
              </a:schemeClr>
            </a:outerShdw>
          </a:effectLst>
        </p:spPr>
      </p:pic>
    </p:spTree>
    <p:extLst>
      <p:ext uri="{BB962C8B-B14F-4D97-AF65-F5344CB8AC3E}">
        <p14:creationId xmlns:p14="http://schemas.microsoft.com/office/powerpoint/2010/main" val="24977174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8A7F95A-690C-42DC-BEB8-5C669B16BE33}"/>
              </a:ext>
            </a:extLst>
          </p:cNvPr>
          <p:cNvSpPr>
            <a:spLocks noGrp="1"/>
          </p:cNvSpPr>
          <p:nvPr>
            <p:ph type="title"/>
          </p:nvPr>
        </p:nvSpPr>
        <p:spPr>
          <a:xfrm>
            <a:off x="360000" y="0"/>
            <a:ext cx="7214280" cy="395654"/>
          </a:xfrm>
          <a:prstGeom prst="rect">
            <a:avLst/>
          </a:prstGeom>
        </p:spPr>
        <p:txBody>
          <a:bodyPr/>
          <a:lstStyle/>
          <a:p>
            <a:r>
              <a:rPr lang="de-DE" dirty="0"/>
              <a:t>AFI </a:t>
            </a:r>
            <a:r>
              <a:rPr lang="de-DE" dirty="0" err="1"/>
              <a:t>Confirmation</a:t>
            </a:r>
            <a:r>
              <a:rPr lang="de-DE" dirty="0"/>
              <a:t> Center: Multifunktionsbereich und Einkaufsinfosatz</a:t>
            </a:r>
          </a:p>
        </p:txBody>
      </p:sp>
      <p:pic>
        <p:nvPicPr>
          <p:cNvPr id="3" name="Grafik 2">
            <a:extLst>
              <a:ext uri="{FF2B5EF4-FFF2-40B4-BE49-F238E27FC236}">
                <a16:creationId xmlns:a16="http://schemas.microsoft.com/office/drawing/2014/main" id="{EEA109C8-7FDF-4EC1-ADBE-87D6FC1175BA}"/>
              </a:ext>
            </a:extLst>
          </p:cNvPr>
          <p:cNvPicPr>
            <a:picLocks noChangeAspect="1"/>
          </p:cNvPicPr>
          <p:nvPr/>
        </p:nvPicPr>
        <p:blipFill>
          <a:blip r:embed="rId2"/>
          <a:stretch>
            <a:fillRect/>
          </a:stretch>
        </p:blipFill>
        <p:spPr>
          <a:xfrm>
            <a:off x="1305560" y="1412240"/>
            <a:ext cx="9585960" cy="5258016"/>
          </a:xfrm>
          <a:prstGeom prst="rect">
            <a:avLst/>
          </a:prstGeom>
          <a:ln w="12700">
            <a:noFill/>
          </a:ln>
          <a:effectLst/>
        </p:spPr>
      </p:pic>
      <p:sp>
        <p:nvSpPr>
          <p:cNvPr id="2" name="Rechteck: abgerundete Ecken 1">
            <a:extLst>
              <a:ext uri="{FF2B5EF4-FFF2-40B4-BE49-F238E27FC236}">
                <a16:creationId xmlns:a16="http://schemas.microsoft.com/office/drawing/2014/main" id="{BB7C322A-09FD-AF81-26AA-B51B175D8372}"/>
              </a:ext>
            </a:extLst>
          </p:cNvPr>
          <p:cNvSpPr/>
          <p:nvPr/>
        </p:nvSpPr>
        <p:spPr>
          <a:xfrm>
            <a:off x="1203368" y="1304573"/>
            <a:ext cx="9785266" cy="5896327"/>
          </a:xfrm>
          <a:prstGeom prst="roundRect">
            <a:avLst>
              <a:gd name="adj" fmla="val 4994"/>
            </a:avLst>
          </a:prstGeom>
          <a:noFill/>
          <a:ln w="21590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 name="Grafik 4">
            <a:extLst>
              <a:ext uri="{FF2B5EF4-FFF2-40B4-BE49-F238E27FC236}">
                <a16:creationId xmlns:a16="http://schemas.microsoft.com/office/drawing/2014/main" id="{8F1398C0-3321-48CA-9DDA-2AD45F72877C}"/>
              </a:ext>
            </a:extLst>
          </p:cNvPr>
          <p:cNvPicPr>
            <a:picLocks noChangeAspect="1"/>
          </p:cNvPicPr>
          <p:nvPr/>
        </p:nvPicPr>
        <p:blipFill rotWithShape="1">
          <a:blip r:embed="rId3"/>
          <a:srcRect l="1360" t="1255" r="1034" b="1430"/>
          <a:stretch/>
        </p:blipFill>
        <p:spPr>
          <a:xfrm>
            <a:off x="7911672" y="3809211"/>
            <a:ext cx="2767818" cy="2558868"/>
          </a:xfrm>
          <a:prstGeom prst="rect">
            <a:avLst/>
          </a:prstGeom>
          <a:ln w="12700">
            <a:noFill/>
          </a:ln>
          <a:effectLst>
            <a:outerShdw blurRad="127000" dist="12700" dir="2700000" algn="tl" rotWithShape="0">
              <a:schemeClr val="bg2">
                <a:alpha val="30000"/>
              </a:schemeClr>
            </a:outerShdw>
          </a:effectLst>
        </p:spPr>
      </p:pic>
      <p:pic>
        <p:nvPicPr>
          <p:cNvPr id="4" name="Grafik 3">
            <a:extLst>
              <a:ext uri="{FF2B5EF4-FFF2-40B4-BE49-F238E27FC236}">
                <a16:creationId xmlns:a16="http://schemas.microsoft.com/office/drawing/2014/main" id="{55F43E1B-016D-4EF7-BF15-74D2A1676FCD}"/>
              </a:ext>
            </a:extLst>
          </p:cNvPr>
          <p:cNvPicPr>
            <a:picLocks noChangeAspect="1"/>
          </p:cNvPicPr>
          <p:nvPr/>
        </p:nvPicPr>
        <p:blipFill rotWithShape="1">
          <a:blip r:embed="rId4"/>
          <a:srcRect l="712" r="-1"/>
          <a:stretch/>
        </p:blipFill>
        <p:spPr>
          <a:xfrm>
            <a:off x="614363" y="3710441"/>
            <a:ext cx="3457940" cy="898581"/>
          </a:xfrm>
          <a:prstGeom prst="rect">
            <a:avLst/>
          </a:prstGeom>
          <a:ln w="25400">
            <a:solidFill>
              <a:schemeClr val="accent1"/>
            </a:solidFill>
          </a:ln>
          <a:effectLst>
            <a:outerShdw blurRad="127000" dist="12700" dir="2700000" algn="tl" rotWithShape="0">
              <a:schemeClr val="bg2">
                <a:alpha val="30000"/>
              </a:schemeClr>
            </a:outerShdw>
          </a:effectLst>
        </p:spPr>
      </p:pic>
    </p:spTree>
    <p:extLst>
      <p:ext uri="{BB962C8B-B14F-4D97-AF65-F5344CB8AC3E}">
        <p14:creationId xmlns:p14="http://schemas.microsoft.com/office/powerpoint/2010/main" val="16422102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8A7F95A-690C-42DC-BEB8-5C669B16BE33}"/>
              </a:ext>
            </a:extLst>
          </p:cNvPr>
          <p:cNvSpPr>
            <a:spLocks noGrp="1"/>
          </p:cNvSpPr>
          <p:nvPr>
            <p:ph type="title"/>
          </p:nvPr>
        </p:nvSpPr>
        <p:spPr>
          <a:prstGeom prst="rect">
            <a:avLst/>
          </a:prstGeom>
        </p:spPr>
        <p:txBody>
          <a:bodyPr/>
          <a:lstStyle/>
          <a:p>
            <a:r>
              <a:rPr lang="de-DE" dirty="0"/>
              <a:t>AFI </a:t>
            </a:r>
            <a:r>
              <a:rPr lang="de-DE" dirty="0" err="1"/>
              <a:t>Confirmation</a:t>
            </a:r>
            <a:r>
              <a:rPr lang="de-DE" dirty="0"/>
              <a:t> Center: Workflow und Rückfragen</a:t>
            </a:r>
          </a:p>
        </p:txBody>
      </p:sp>
      <p:pic>
        <p:nvPicPr>
          <p:cNvPr id="3" name="Grafik 2">
            <a:extLst>
              <a:ext uri="{FF2B5EF4-FFF2-40B4-BE49-F238E27FC236}">
                <a16:creationId xmlns:a16="http://schemas.microsoft.com/office/drawing/2014/main" id="{B0B2DF3C-5550-43FB-91A1-3AA803D386FC}"/>
              </a:ext>
            </a:extLst>
          </p:cNvPr>
          <p:cNvPicPr>
            <a:picLocks noChangeAspect="1"/>
          </p:cNvPicPr>
          <p:nvPr/>
        </p:nvPicPr>
        <p:blipFill>
          <a:blip r:embed="rId2"/>
          <a:stretch>
            <a:fillRect/>
          </a:stretch>
        </p:blipFill>
        <p:spPr>
          <a:xfrm>
            <a:off x="1303906" y="1403350"/>
            <a:ext cx="9586343" cy="5178829"/>
          </a:xfrm>
          <a:prstGeom prst="rect">
            <a:avLst/>
          </a:prstGeom>
          <a:ln w="12700">
            <a:noFill/>
          </a:ln>
          <a:effectLst/>
        </p:spPr>
      </p:pic>
      <p:sp>
        <p:nvSpPr>
          <p:cNvPr id="2" name="Rechteck: abgerundete Ecken 1">
            <a:extLst>
              <a:ext uri="{FF2B5EF4-FFF2-40B4-BE49-F238E27FC236}">
                <a16:creationId xmlns:a16="http://schemas.microsoft.com/office/drawing/2014/main" id="{757E0B02-05F7-1508-F61A-2667849490C5}"/>
              </a:ext>
            </a:extLst>
          </p:cNvPr>
          <p:cNvSpPr/>
          <p:nvPr/>
        </p:nvSpPr>
        <p:spPr>
          <a:xfrm>
            <a:off x="1203368" y="1304573"/>
            <a:ext cx="9785266" cy="5896327"/>
          </a:xfrm>
          <a:prstGeom prst="roundRect">
            <a:avLst>
              <a:gd name="adj" fmla="val 4994"/>
            </a:avLst>
          </a:prstGeom>
          <a:noFill/>
          <a:ln w="21590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a:extLst>
              <a:ext uri="{FF2B5EF4-FFF2-40B4-BE49-F238E27FC236}">
                <a16:creationId xmlns:a16="http://schemas.microsoft.com/office/drawing/2014/main" id="{16D5BB34-B78C-4858-8E21-D81BA40E0141}"/>
              </a:ext>
            </a:extLst>
          </p:cNvPr>
          <p:cNvPicPr>
            <a:picLocks noChangeAspect="1"/>
          </p:cNvPicPr>
          <p:nvPr/>
        </p:nvPicPr>
        <p:blipFill rotWithShape="1">
          <a:blip r:embed="rId3"/>
          <a:srcRect l="670" t="879" r="910" b="1"/>
          <a:stretch/>
        </p:blipFill>
        <p:spPr>
          <a:xfrm>
            <a:off x="224366" y="3509244"/>
            <a:ext cx="2275417" cy="2254864"/>
          </a:xfrm>
          <a:prstGeom prst="rect">
            <a:avLst/>
          </a:prstGeom>
          <a:ln w="12700">
            <a:noFill/>
          </a:ln>
          <a:effectLst>
            <a:outerShdw blurRad="127000" dist="12700" dir="2700000" algn="tl" rotWithShape="0">
              <a:schemeClr val="bg2">
                <a:alpha val="30000"/>
              </a:schemeClr>
            </a:outerShdw>
          </a:effectLst>
        </p:spPr>
      </p:pic>
      <p:pic>
        <p:nvPicPr>
          <p:cNvPr id="6" name="Grafik 5">
            <a:extLst>
              <a:ext uri="{FF2B5EF4-FFF2-40B4-BE49-F238E27FC236}">
                <a16:creationId xmlns:a16="http://schemas.microsoft.com/office/drawing/2014/main" id="{3B9A689E-9E6E-49EE-89A2-5A51EB503BB9}"/>
              </a:ext>
            </a:extLst>
          </p:cNvPr>
          <p:cNvPicPr>
            <a:picLocks noChangeAspect="1"/>
          </p:cNvPicPr>
          <p:nvPr/>
        </p:nvPicPr>
        <p:blipFill rotWithShape="1">
          <a:blip r:embed="rId4"/>
          <a:srcRect l="835" t="374" r="756"/>
          <a:stretch/>
        </p:blipFill>
        <p:spPr>
          <a:xfrm>
            <a:off x="406400" y="4445000"/>
            <a:ext cx="3570816" cy="3724529"/>
          </a:xfrm>
          <a:prstGeom prst="rect">
            <a:avLst/>
          </a:prstGeom>
          <a:ln w="12700">
            <a:noFill/>
          </a:ln>
          <a:effectLst>
            <a:outerShdw blurRad="127000" dist="12700" dir="2700000" algn="tl" rotWithShape="0">
              <a:schemeClr val="bg2">
                <a:alpha val="30000"/>
              </a:schemeClr>
            </a:outerShdw>
          </a:effectLst>
        </p:spPr>
      </p:pic>
    </p:spTree>
    <p:extLst>
      <p:ext uri="{BB962C8B-B14F-4D97-AF65-F5344CB8AC3E}">
        <p14:creationId xmlns:p14="http://schemas.microsoft.com/office/powerpoint/2010/main" val="271367648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8A7F95A-690C-42DC-BEB8-5C669B16BE33}"/>
              </a:ext>
            </a:extLst>
          </p:cNvPr>
          <p:cNvSpPr>
            <a:spLocks noGrp="1"/>
          </p:cNvSpPr>
          <p:nvPr>
            <p:ph type="title"/>
          </p:nvPr>
        </p:nvSpPr>
        <p:spPr>
          <a:prstGeom prst="rect">
            <a:avLst/>
          </a:prstGeom>
        </p:spPr>
        <p:txBody>
          <a:bodyPr/>
          <a:lstStyle/>
          <a:p>
            <a:r>
              <a:rPr lang="de-DE" dirty="0"/>
              <a:t>AFI </a:t>
            </a:r>
            <a:r>
              <a:rPr lang="de-DE" dirty="0" err="1"/>
              <a:t>Confirmation</a:t>
            </a:r>
            <a:r>
              <a:rPr lang="de-DE" dirty="0"/>
              <a:t>: Bestätigung und Anlagen</a:t>
            </a:r>
          </a:p>
        </p:txBody>
      </p:sp>
      <p:grpSp>
        <p:nvGrpSpPr>
          <p:cNvPr id="3" name="Gruppieren 2">
            <a:extLst>
              <a:ext uri="{FF2B5EF4-FFF2-40B4-BE49-F238E27FC236}">
                <a16:creationId xmlns:a16="http://schemas.microsoft.com/office/drawing/2014/main" id="{5F34D001-2A5B-4C09-A1BD-EBEF91C9AA6E}"/>
              </a:ext>
            </a:extLst>
          </p:cNvPr>
          <p:cNvGrpSpPr/>
          <p:nvPr/>
        </p:nvGrpSpPr>
        <p:grpSpPr>
          <a:xfrm>
            <a:off x="1309765" y="1411942"/>
            <a:ext cx="9580531" cy="5267823"/>
            <a:chOff x="947608" y="837152"/>
            <a:chExt cx="11011095" cy="6054414"/>
          </a:xfrm>
        </p:grpSpPr>
        <p:pic>
          <p:nvPicPr>
            <p:cNvPr id="15" name="Grafik 14">
              <a:extLst>
                <a:ext uri="{FF2B5EF4-FFF2-40B4-BE49-F238E27FC236}">
                  <a16:creationId xmlns:a16="http://schemas.microsoft.com/office/drawing/2014/main" id="{7A4334B2-711F-4B11-B87D-F9CFD3E2AA1F}"/>
                </a:ext>
              </a:extLst>
            </p:cNvPr>
            <p:cNvPicPr>
              <a:picLocks noChangeAspect="1"/>
            </p:cNvPicPr>
            <p:nvPr/>
          </p:nvPicPr>
          <p:blipFill>
            <a:blip r:embed="rId2"/>
            <a:stretch>
              <a:fillRect/>
            </a:stretch>
          </p:blipFill>
          <p:spPr>
            <a:xfrm>
              <a:off x="947608" y="837152"/>
              <a:ext cx="11011095" cy="5957388"/>
            </a:xfrm>
            <a:prstGeom prst="rect">
              <a:avLst/>
            </a:prstGeom>
            <a:ln w="12700">
              <a:noFill/>
            </a:ln>
            <a:effectLst/>
          </p:spPr>
        </p:pic>
        <p:pic>
          <p:nvPicPr>
            <p:cNvPr id="18" name="Grafik 17">
              <a:extLst>
                <a:ext uri="{FF2B5EF4-FFF2-40B4-BE49-F238E27FC236}">
                  <a16:creationId xmlns:a16="http://schemas.microsoft.com/office/drawing/2014/main" id="{8199D6BA-F987-4A26-842C-B6140ABEF96A}"/>
                </a:ext>
              </a:extLst>
            </p:cNvPr>
            <p:cNvPicPr>
              <a:picLocks noChangeAspect="1"/>
            </p:cNvPicPr>
            <p:nvPr/>
          </p:nvPicPr>
          <p:blipFill rotWithShape="1">
            <a:blip r:embed="rId3"/>
            <a:srcRect l="177" t="657" r="428" b="704"/>
            <a:stretch/>
          </p:blipFill>
          <p:spPr>
            <a:xfrm>
              <a:off x="6672333" y="980538"/>
              <a:ext cx="4179427" cy="2758714"/>
            </a:xfrm>
            <a:prstGeom prst="rect">
              <a:avLst/>
            </a:prstGeom>
            <a:ln w="12700">
              <a:noFill/>
            </a:ln>
            <a:effectLst>
              <a:outerShdw blurRad="127000" dist="12700" dir="2700000" algn="tl" rotWithShape="0">
                <a:schemeClr val="bg2">
                  <a:alpha val="30000"/>
                </a:schemeClr>
              </a:outerShdw>
            </a:effectLst>
          </p:spPr>
        </p:pic>
        <p:pic>
          <p:nvPicPr>
            <p:cNvPr id="19" name="Grafik 18">
              <a:extLst>
                <a:ext uri="{FF2B5EF4-FFF2-40B4-BE49-F238E27FC236}">
                  <a16:creationId xmlns:a16="http://schemas.microsoft.com/office/drawing/2014/main" id="{44EE83E2-0822-4C03-9B0E-4F8D1F0F8E62}"/>
                </a:ext>
              </a:extLst>
            </p:cNvPr>
            <p:cNvPicPr>
              <a:picLocks noChangeAspect="1"/>
            </p:cNvPicPr>
            <p:nvPr/>
          </p:nvPicPr>
          <p:blipFill rotWithShape="1">
            <a:blip r:embed="rId4"/>
            <a:srcRect r="444" b="327"/>
            <a:stretch/>
          </p:blipFill>
          <p:spPr>
            <a:xfrm>
              <a:off x="7223429" y="2302620"/>
              <a:ext cx="4512782" cy="4588946"/>
            </a:xfrm>
            <a:prstGeom prst="rect">
              <a:avLst/>
            </a:prstGeom>
            <a:ln w="12700">
              <a:noFill/>
            </a:ln>
            <a:effectLst>
              <a:outerShdw blurRad="127000" dist="12700" dir="2700000" algn="tl" rotWithShape="0">
                <a:schemeClr val="bg2">
                  <a:alpha val="30000"/>
                </a:schemeClr>
              </a:outerShdw>
            </a:effectLst>
          </p:spPr>
        </p:pic>
      </p:grpSp>
      <p:sp>
        <p:nvSpPr>
          <p:cNvPr id="10" name="Rechteck 9">
            <a:extLst>
              <a:ext uri="{FF2B5EF4-FFF2-40B4-BE49-F238E27FC236}">
                <a16:creationId xmlns:a16="http://schemas.microsoft.com/office/drawing/2014/main" id="{9DA48148-D5EC-4CDC-B21A-8EACA7596AF4}"/>
              </a:ext>
            </a:extLst>
          </p:cNvPr>
          <p:cNvSpPr/>
          <p:nvPr/>
        </p:nvSpPr>
        <p:spPr>
          <a:xfrm flipV="1">
            <a:off x="1495290" y="4770160"/>
            <a:ext cx="4914475" cy="358523"/>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hteck 10">
            <a:extLst>
              <a:ext uri="{FF2B5EF4-FFF2-40B4-BE49-F238E27FC236}">
                <a16:creationId xmlns:a16="http://schemas.microsoft.com/office/drawing/2014/main" id="{A780D2BB-91BE-4AEF-A5D9-ECE0837D9F56}"/>
              </a:ext>
            </a:extLst>
          </p:cNvPr>
          <p:cNvSpPr/>
          <p:nvPr/>
        </p:nvSpPr>
        <p:spPr>
          <a:xfrm flipV="1">
            <a:off x="4314471" y="2557712"/>
            <a:ext cx="826516" cy="12930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Rechteck: abgerundete Ecken 1">
            <a:extLst>
              <a:ext uri="{FF2B5EF4-FFF2-40B4-BE49-F238E27FC236}">
                <a16:creationId xmlns:a16="http://schemas.microsoft.com/office/drawing/2014/main" id="{DB76A6A4-BC23-C02F-13FA-4163D6E3357E}"/>
              </a:ext>
            </a:extLst>
          </p:cNvPr>
          <p:cNvSpPr/>
          <p:nvPr/>
        </p:nvSpPr>
        <p:spPr>
          <a:xfrm>
            <a:off x="1203368" y="1304573"/>
            <a:ext cx="9785266" cy="5896327"/>
          </a:xfrm>
          <a:prstGeom prst="roundRect">
            <a:avLst>
              <a:gd name="adj" fmla="val 4994"/>
            </a:avLst>
          </a:prstGeom>
          <a:noFill/>
          <a:ln w="21590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711201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EEA2BE8C-BF28-F474-BCB3-610D74F07D5D}"/>
              </a:ext>
            </a:extLst>
          </p:cNvPr>
          <p:cNvPicPr>
            <a:picLocks noChangeAspect="1"/>
          </p:cNvPicPr>
          <p:nvPr/>
        </p:nvPicPr>
        <p:blipFill rotWithShape="1">
          <a:blip r:embed="rId3"/>
          <a:srcRect b="93322"/>
          <a:stretch/>
        </p:blipFill>
        <p:spPr>
          <a:xfrm>
            <a:off x="1314448" y="1406674"/>
            <a:ext cx="9563101" cy="352276"/>
          </a:xfrm>
          <a:prstGeom prst="rect">
            <a:avLst/>
          </a:prstGeom>
          <a:ln w="12700">
            <a:noFill/>
          </a:ln>
          <a:effectLst/>
        </p:spPr>
      </p:pic>
      <p:sp>
        <p:nvSpPr>
          <p:cNvPr id="2" name="Titel 1"/>
          <p:cNvSpPr>
            <a:spLocks noGrp="1"/>
          </p:cNvSpPr>
          <p:nvPr>
            <p:ph type="title"/>
          </p:nvPr>
        </p:nvSpPr>
        <p:spPr/>
        <p:txBody>
          <a:bodyPr/>
          <a:lstStyle/>
          <a:p>
            <a:r>
              <a:rPr lang="de-DE" dirty="0"/>
              <a:t>AFI </a:t>
            </a:r>
            <a:r>
              <a:rPr lang="de-DE" dirty="0" err="1"/>
              <a:t>Confirmation</a:t>
            </a:r>
            <a:r>
              <a:rPr lang="de-DE" dirty="0"/>
              <a:t> für S/4HANA: FIORI-App „Analytics Dashboard“ </a:t>
            </a:r>
          </a:p>
        </p:txBody>
      </p:sp>
      <p:pic>
        <p:nvPicPr>
          <p:cNvPr id="3" name="Grafik 2">
            <a:extLst>
              <a:ext uri="{FF2B5EF4-FFF2-40B4-BE49-F238E27FC236}">
                <a16:creationId xmlns:a16="http://schemas.microsoft.com/office/drawing/2014/main" id="{D3876CD6-B595-BAB3-F1CF-0B215F607DB9}"/>
              </a:ext>
            </a:extLst>
          </p:cNvPr>
          <p:cNvPicPr>
            <a:picLocks noChangeAspect="1"/>
          </p:cNvPicPr>
          <p:nvPr/>
        </p:nvPicPr>
        <p:blipFill rotWithShape="1">
          <a:blip r:embed="rId3"/>
          <a:srcRect t="6474"/>
          <a:stretch/>
        </p:blipFill>
        <p:spPr>
          <a:xfrm>
            <a:off x="1105530" y="1758950"/>
            <a:ext cx="9883102" cy="5099050"/>
          </a:xfrm>
          <a:prstGeom prst="rect">
            <a:avLst/>
          </a:prstGeom>
          <a:ln w="12700">
            <a:noFill/>
          </a:ln>
          <a:effectLst/>
        </p:spPr>
      </p:pic>
      <p:sp>
        <p:nvSpPr>
          <p:cNvPr id="4" name="Rechteck: abgerundete Ecken 3">
            <a:extLst>
              <a:ext uri="{FF2B5EF4-FFF2-40B4-BE49-F238E27FC236}">
                <a16:creationId xmlns:a16="http://schemas.microsoft.com/office/drawing/2014/main" id="{F96778E1-B4DC-31ED-1F99-BEDCF878E826}"/>
              </a:ext>
            </a:extLst>
          </p:cNvPr>
          <p:cNvSpPr/>
          <p:nvPr/>
        </p:nvSpPr>
        <p:spPr>
          <a:xfrm>
            <a:off x="1203368" y="1304573"/>
            <a:ext cx="9785266" cy="5896327"/>
          </a:xfrm>
          <a:prstGeom prst="roundRect">
            <a:avLst>
              <a:gd name="adj" fmla="val 4994"/>
            </a:avLst>
          </a:prstGeom>
          <a:noFill/>
          <a:ln w="21590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682702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743DD6B4-754D-5F04-D311-C14553A8D79A}"/>
              </a:ext>
            </a:extLst>
          </p:cNvPr>
          <p:cNvGrpSpPr/>
          <p:nvPr/>
        </p:nvGrpSpPr>
        <p:grpSpPr>
          <a:xfrm>
            <a:off x="792000" y="1952346"/>
            <a:ext cx="2950290" cy="657242"/>
            <a:chOff x="821609" y="1952346"/>
            <a:chExt cx="2950290" cy="657242"/>
          </a:xfrm>
        </p:grpSpPr>
        <p:sp>
          <p:nvSpPr>
            <p:cNvPr id="4" name="Textfeld 3">
              <a:extLst>
                <a:ext uri="{FF2B5EF4-FFF2-40B4-BE49-F238E27FC236}">
                  <a16:creationId xmlns:a16="http://schemas.microsoft.com/office/drawing/2014/main" id="{F5438436-46B8-E80A-231E-00764D814A30}"/>
                </a:ext>
              </a:extLst>
            </p:cNvPr>
            <p:cNvSpPr txBox="1"/>
            <p:nvPr/>
          </p:nvSpPr>
          <p:spPr>
            <a:xfrm>
              <a:off x="1735503" y="2103996"/>
              <a:ext cx="2036396" cy="400110"/>
            </a:xfrm>
            <a:prstGeom prst="rect">
              <a:avLst/>
            </a:prstGeom>
            <a:noFill/>
          </p:spPr>
          <p:txBody>
            <a:bodyPr wrap="square" rtlCol="0">
              <a:spAutoFit/>
            </a:bodyPr>
            <a:lstStyle/>
            <a:p>
              <a:pPr lvl="0">
                <a:defRPr/>
              </a:pPr>
              <a:r>
                <a:rPr lang="de-DE" sz="2000" b="1" dirty="0">
                  <a:solidFill>
                    <a:schemeClr val="bg1"/>
                  </a:solidFill>
                  <a:latin typeface="Dosis"/>
                </a:rPr>
                <a:t>SAP-integriert</a:t>
              </a:r>
              <a:r>
                <a:rPr kumimoji="0" lang="de-DE" sz="2000" b="0" i="0" u="none" strike="noStrike" kern="1200" cap="none" spc="0" normalizeH="0" baseline="0" noProof="0" dirty="0">
                  <a:ln>
                    <a:noFill/>
                  </a:ln>
                  <a:solidFill>
                    <a:srgbClr val="354B54"/>
                  </a:solidFill>
                  <a:effectLst/>
                  <a:uLnTx/>
                  <a:uFillTx/>
                  <a:latin typeface="Dosis"/>
                </a:rPr>
                <a:t> </a:t>
              </a:r>
            </a:p>
          </p:txBody>
        </p:sp>
        <p:grpSp>
          <p:nvGrpSpPr>
            <p:cNvPr id="26" name="Gruppieren 25">
              <a:extLst>
                <a:ext uri="{FF2B5EF4-FFF2-40B4-BE49-F238E27FC236}">
                  <a16:creationId xmlns:a16="http://schemas.microsoft.com/office/drawing/2014/main" id="{88EAC637-4B9F-16F4-6127-DE3FD3C422B9}"/>
                </a:ext>
              </a:extLst>
            </p:cNvPr>
            <p:cNvGrpSpPr/>
            <p:nvPr/>
          </p:nvGrpSpPr>
          <p:grpSpPr>
            <a:xfrm>
              <a:off x="821609" y="1952346"/>
              <a:ext cx="657242" cy="657242"/>
              <a:chOff x="442913" y="2123790"/>
              <a:chExt cx="657242" cy="657242"/>
            </a:xfrm>
          </p:grpSpPr>
          <p:sp>
            <p:nvSpPr>
              <p:cNvPr id="19" name="Ellipse 18">
                <a:extLst>
                  <a:ext uri="{FF2B5EF4-FFF2-40B4-BE49-F238E27FC236}">
                    <a16:creationId xmlns:a16="http://schemas.microsoft.com/office/drawing/2014/main" id="{AF5DB664-E99F-48C6-454F-A4911C1365EC}"/>
                  </a:ext>
                </a:extLst>
              </p:cNvPr>
              <p:cNvSpPr/>
              <p:nvPr/>
            </p:nvSpPr>
            <p:spPr>
              <a:xfrm>
                <a:off x="442913" y="2123790"/>
                <a:ext cx="657242" cy="6572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Zahnräder Silhouette">
                <a:extLst>
                  <a:ext uri="{FF2B5EF4-FFF2-40B4-BE49-F238E27FC236}">
                    <a16:creationId xmlns:a16="http://schemas.microsoft.com/office/drawing/2014/main" id="{03CF8F79-F872-260E-6332-4F82B99E73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1085" y="2191962"/>
                <a:ext cx="520898" cy="520898"/>
              </a:xfrm>
              <a:prstGeom prst="rect">
                <a:avLst/>
              </a:prstGeom>
            </p:spPr>
          </p:pic>
        </p:grpSp>
      </p:grpSp>
      <p:grpSp>
        <p:nvGrpSpPr>
          <p:cNvPr id="17" name="Gruppieren 16">
            <a:extLst>
              <a:ext uri="{FF2B5EF4-FFF2-40B4-BE49-F238E27FC236}">
                <a16:creationId xmlns:a16="http://schemas.microsoft.com/office/drawing/2014/main" id="{9F6F7EF8-EEBB-3721-A459-92CDBA01916D}"/>
              </a:ext>
            </a:extLst>
          </p:cNvPr>
          <p:cNvGrpSpPr/>
          <p:nvPr/>
        </p:nvGrpSpPr>
        <p:grpSpPr>
          <a:xfrm>
            <a:off x="792000" y="4269830"/>
            <a:ext cx="2950291" cy="657242"/>
            <a:chOff x="821609" y="4269830"/>
            <a:chExt cx="2950291" cy="657242"/>
          </a:xfrm>
        </p:grpSpPr>
        <p:sp>
          <p:nvSpPr>
            <p:cNvPr id="6" name="Textfeld 5">
              <a:extLst>
                <a:ext uri="{FF2B5EF4-FFF2-40B4-BE49-F238E27FC236}">
                  <a16:creationId xmlns:a16="http://schemas.microsoft.com/office/drawing/2014/main" id="{C3AFC4B4-F4B8-D124-109E-A007CDD68634}"/>
                </a:ext>
              </a:extLst>
            </p:cNvPr>
            <p:cNvSpPr txBox="1"/>
            <p:nvPr/>
          </p:nvSpPr>
          <p:spPr>
            <a:xfrm>
              <a:off x="1735501" y="4398396"/>
              <a:ext cx="2036399" cy="400110"/>
            </a:xfrm>
            <a:prstGeom prst="rect">
              <a:avLst/>
            </a:prstGeom>
            <a:noFill/>
          </p:spPr>
          <p:txBody>
            <a:bodyPr wrap="square" rtlCol="0">
              <a:spAutoFit/>
            </a:bodyPr>
            <a:lstStyle/>
            <a:p>
              <a:pPr lvl="0">
                <a:defRPr/>
              </a:pPr>
              <a:r>
                <a:rPr lang="de-DE" sz="2000" b="1" dirty="0">
                  <a:solidFill>
                    <a:schemeClr val="bg1"/>
                  </a:solidFill>
                  <a:latin typeface="Dosis"/>
                </a:rPr>
                <a:t>Skalierbar</a:t>
              </a:r>
              <a:r>
                <a:rPr kumimoji="0" lang="de-DE" sz="2000" b="0" i="0" u="none" strike="noStrike" kern="1200" cap="none" spc="0" normalizeH="0" baseline="0" noProof="0" dirty="0">
                  <a:ln>
                    <a:noFill/>
                  </a:ln>
                  <a:solidFill>
                    <a:schemeClr val="bg1"/>
                  </a:solidFill>
                  <a:effectLst/>
                  <a:uLnTx/>
                  <a:uFillTx/>
                  <a:latin typeface="Dosis"/>
                </a:rPr>
                <a:t> </a:t>
              </a:r>
            </a:p>
          </p:txBody>
        </p:sp>
        <p:grpSp>
          <p:nvGrpSpPr>
            <p:cNvPr id="23" name="Gruppieren 22">
              <a:extLst>
                <a:ext uri="{FF2B5EF4-FFF2-40B4-BE49-F238E27FC236}">
                  <a16:creationId xmlns:a16="http://schemas.microsoft.com/office/drawing/2014/main" id="{6696FD3D-A1F2-8A66-B858-24AE6F2551FC}"/>
                </a:ext>
              </a:extLst>
            </p:cNvPr>
            <p:cNvGrpSpPr/>
            <p:nvPr/>
          </p:nvGrpSpPr>
          <p:grpSpPr>
            <a:xfrm>
              <a:off x="821609" y="4269830"/>
              <a:ext cx="657242" cy="657242"/>
              <a:chOff x="442913" y="4269830"/>
              <a:chExt cx="657242" cy="657242"/>
            </a:xfrm>
          </p:grpSpPr>
          <p:sp>
            <p:nvSpPr>
              <p:cNvPr id="22" name="Ellipse 21">
                <a:extLst>
                  <a:ext uri="{FF2B5EF4-FFF2-40B4-BE49-F238E27FC236}">
                    <a16:creationId xmlns:a16="http://schemas.microsoft.com/office/drawing/2014/main" id="{D38D0066-477E-4509-2E6B-385ABD24D7BD}"/>
                  </a:ext>
                </a:extLst>
              </p:cNvPr>
              <p:cNvSpPr/>
              <p:nvPr/>
            </p:nvSpPr>
            <p:spPr>
              <a:xfrm>
                <a:off x="442913" y="4269830"/>
                <a:ext cx="657242" cy="6572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Liniendiagramm Silhouette">
                <a:extLst>
                  <a:ext uri="{FF2B5EF4-FFF2-40B4-BE49-F238E27FC236}">
                    <a16:creationId xmlns:a16="http://schemas.microsoft.com/office/drawing/2014/main" id="{D655682E-CF07-B7E3-A4FE-9EBAFD9BF5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5420" y="4392337"/>
                <a:ext cx="412229" cy="412229"/>
              </a:xfrm>
              <a:prstGeom prst="rect">
                <a:avLst/>
              </a:prstGeom>
            </p:spPr>
          </p:pic>
        </p:grpSp>
      </p:grpSp>
      <p:grpSp>
        <p:nvGrpSpPr>
          <p:cNvPr id="16" name="Gruppieren 15">
            <a:extLst>
              <a:ext uri="{FF2B5EF4-FFF2-40B4-BE49-F238E27FC236}">
                <a16:creationId xmlns:a16="http://schemas.microsoft.com/office/drawing/2014/main" id="{9FB7964E-890B-C887-F56A-C78D39DF6959}"/>
              </a:ext>
            </a:extLst>
          </p:cNvPr>
          <p:cNvGrpSpPr/>
          <p:nvPr/>
        </p:nvGrpSpPr>
        <p:grpSpPr>
          <a:xfrm>
            <a:off x="792000" y="3497334"/>
            <a:ext cx="2950290" cy="657242"/>
            <a:chOff x="821609" y="3497334"/>
            <a:chExt cx="2950290" cy="657242"/>
          </a:xfrm>
        </p:grpSpPr>
        <p:sp>
          <p:nvSpPr>
            <p:cNvPr id="7" name="Textfeld 6">
              <a:extLst>
                <a:ext uri="{FF2B5EF4-FFF2-40B4-BE49-F238E27FC236}">
                  <a16:creationId xmlns:a16="http://schemas.microsoft.com/office/drawing/2014/main" id="{99635BDD-4235-9193-FE2D-CAEEF1CC359B}"/>
                </a:ext>
              </a:extLst>
            </p:cNvPr>
            <p:cNvSpPr txBox="1"/>
            <p:nvPr/>
          </p:nvSpPr>
          <p:spPr>
            <a:xfrm>
              <a:off x="1735502" y="3633596"/>
              <a:ext cx="2036397" cy="400110"/>
            </a:xfrm>
            <a:prstGeom prst="rect">
              <a:avLst/>
            </a:prstGeom>
            <a:noFill/>
          </p:spPr>
          <p:txBody>
            <a:bodyPr wrap="square" rtlCol="0">
              <a:spAutoFit/>
            </a:bodyPr>
            <a:lstStyle/>
            <a:p>
              <a:pPr lvl="0">
                <a:defRPr/>
              </a:pPr>
              <a:r>
                <a:rPr lang="de-DE" sz="2000" b="1" dirty="0">
                  <a:solidFill>
                    <a:schemeClr val="bg1"/>
                  </a:solidFill>
                  <a:latin typeface="Dosis"/>
                </a:rPr>
                <a:t>Anpassbar</a:t>
              </a:r>
              <a:r>
                <a:rPr kumimoji="0" lang="de-DE" sz="2000" b="0" i="0" u="none" strike="noStrike" kern="1200" cap="none" spc="0" normalizeH="0" baseline="0" noProof="0" dirty="0">
                  <a:ln>
                    <a:noFill/>
                  </a:ln>
                  <a:solidFill>
                    <a:srgbClr val="354B54"/>
                  </a:solidFill>
                  <a:effectLst/>
                  <a:uLnTx/>
                  <a:uFillTx/>
                  <a:latin typeface="Dosis"/>
                </a:rPr>
                <a:t> </a:t>
              </a:r>
            </a:p>
          </p:txBody>
        </p:sp>
        <p:grpSp>
          <p:nvGrpSpPr>
            <p:cNvPr id="24" name="Gruppieren 23">
              <a:extLst>
                <a:ext uri="{FF2B5EF4-FFF2-40B4-BE49-F238E27FC236}">
                  <a16:creationId xmlns:a16="http://schemas.microsoft.com/office/drawing/2014/main" id="{83E32168-F48E-9017-320C-CDD8B0B3F1CE}"/>
                </a:ext>
              </a:extLst>
            </p:cNvPr>
            <p:cNvGrpSpPr/>
            <p:nvPr/>
          </p:nvGrpSpPr>
          <p:grpSpPr>
            <a:xfrm>
              <a:off x="821609" y="3497334"/>
              <a:ext cx="657242" cy="657242"/>
              <a:chOff x="442913" y="3555333"/>
              <a:chExt cx="657242" cy="657242"/>
            </a:xfrm>
          </p:grpSpPr>
          <p:sp>
            <p:nvSpPr>
              <p:cNvPr id="21" name="Ellipse 20">
                <a:extLst>
                  <a:ext uri="{FF2B5EF4-FFF2-40B4-BE49-F238E27FC236}">
                    <a16:creationId xmlns:a16="http://schemas.microsoft.com/office/drawing/2014/main" id="{79CA03A9-79FC-4363-C368-817116AC19B8}"/>
                  </a:ext>
                </a:extLst>
              </p:cNvPr>
              <p:cNvSpPr/>
              <p:nvPr/>
            </p:nvSpPr>
            <p:spPr>
              <a:xfrm>
                <a:off x="442913" y="3555333"/>
                <a:ext cx="657242" cy="6572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descr="Einstellungen Silhouette">
                <a:extLst>
                  <a:ext uri="{FF2B5EF4-FFF2-40B4-BE49-F238E27FC236}">
                    <a16:creationId xmlns:a16="http://schemas.microsoft.com/office/drawing/2014/main" id="{480EF80F-1FA9-09FF-63D5-27AD574CD1B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0889" y="3683309"/>
                <a:ext cx="401290" cy="401290"/>
              </a:xfrm>
              <a:prstGeom prst="rect">
                <a:avLst/>
              </a:prstGeom>
            </p:spPr>
          </p:pic>
        </p:grpSp>
      </p:grpSp>
      <p:grpSp>
        <p:nvGrpSpPr>
          <p:cNvPr id="15" name="Gruppieren 14">
            <a:extLst>
              <a:ext uri="{FF2B5EF4-FFF2-40B4-BE49-F238E27FC236}">
                <a16:creationId xmlns:a16="http://schemas.microsoft.com/office/drawing/2014/main" id="{86B99807-EE53-D8AC-6845-3724AA3FC825}"/>
              </a:ext>
            </a:extLst>
          </p:cNvPr>
          <p:cNvGrpSpPr/>
          <p:nvPr/>
        </p:nvGrpSpPr>
        <p:grpSpPr>
          <a:xfrm>
            <a:off x="792000" y="2724840"/>
            <a:ext cx="2950290" cy="657242"/>
            <a:chOff x="821609" y="2724840"/>
            <a:chExt cx="2950290" cy="657242"/>
          </a:xfrm>
        </p:grpSpPr>
        <p:sp>
          <p:nvSpPr>
            <p:cNvPr id="5" name="Textfeld 4">
              <a:extLst>
                <a:ext uri="{FF2B5EF4-FFF2-40B4-BE49-F238E27FC236}">
                  <a16:creationId xmlns:a16="http://schemas.microsoft.com/office/drawing/2014/main" id="{885ACC12-DD86-E5B2-76E7-A0FB53BBD1A7}"/>
                </a:ext>
              </a:extLst>
            </p:cNvPr>
            <p:cNvSpPr txBox="1"/>
            <p:nvPr/>
          </p:nvSpPr>
          <p:spPr>
            <a:xfrm>
              <a:off x="1735503" y="2868796"/>
              <a:ext cx="2036396" cy="400110"/>
            </a:xfrm>
            <a:prstGeom prst="rect">
              <a:avLst/>
            </a:prstGeom>
            <a:noFill/>
          </p:spPr>
          <p:txBody>
            <a:bodyPr wrap="square" rtlCol="0">
              <a:spAutoFit/>
            </a:bodyPr>
            <a:lstStyle/>
            <a:p>
              <a:pPr lvl="0">
                <a:defRPr/>
              </a:pPr>
              <a:r>
                <a:rPr lang="de-DE" sz="2000" b="1" dirty="0">
                  <a:solidFill>
                    <a:schemeClr val="bg1"/>
                  </a:solidFill>
                  <a:latin typeface="Dosis"/>
                </a:rPr>
                <a:t>Transparent</a:t>
              </a:r>
              <a:r>
                <a:rPr kumimoji="0" lang="de-DE" sz="2000" b="1" i="0" u="none" strike="noStrike" kern="1200" cap="none" spc="0" normalizeH="0" baseline="0" noProof="0" dirty="0">
                  <a:ln>
                    <a:noFill/>
                  </a:ln>
                  <a:solidFill>
                    <a:schemeClr val="bg1"/>
                  </a:solidFill>
                  <a:effectLst/>
                  <a:uLnTx/>
                  <a:uFillTx/>
                  <a:latin typeface="Dosis"/>
                </a:rPr>
                <a:t> </a:t>
              </a:r>
            </a:p>
          </p:txBody>
        </p:sp>
        <p:grpSp>
          <p:nvGrpSpPr>
            <p:cNvPr id="25" name="Gruppieren 24">
              <a:extLst>
                <a:ext uri="{FF2B5EF4-FFF2-40B4-BE49-F238E27FC236}">
                  <a16:creationId xmlns:a16="http://schemas.microsoft.com/office/drawing/2014/main" id="{2DD1E52E-0B5F-6B5F-9E64-50D3C618929F}"/>
                </a:ext>
              </a:extLst>
            </p:cNvPr>
            <p:cNvGrpSpPr/>
            <p:nvPr/>
          </p:nvGrpSpPr>
          <p:grpSpPr>
            <a:xfrm>
              <a:off x="821609" y="2724840"/>
              <a:ext cx="657242" cy="657242"/>
              <a:chOff x="442913" y="2840836"/>
              <a:chExt cx="657242" cy="657242"/>
            </a:xfrm>
          </p:grpSpPr>
          <p:sp>
            <p:nvSpPr>
              <p:cNvPr id="20" name="Ellipse 19">
                <a:extLst>
                  <a:ext uri="{FF2B5EF4-FFF2-40B4-BE49-F238E27FC236}">
                    <a16:creationId xmlns:a16="http://schemas.microsoft.com/office/drawing/2014/main" id="{48052628-FB20-BA91-58CB-0C0356EC3974}"/>
                  </a:ext>
                </a:extLst>
              </p:cNvPr>
              <p:cNvSpPr/>
              <p:nvPr/>
            </p:nvSpPr>
            <p:spPr>
              <a:xfrm>
                <a:off x="442913" y="2840836"/>
                <a:ext cx="657242" cy="6572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Lupe Silhouette">
                <a:extLst>
                  <a:ext uri="{FF2B5EF4-FFF2-40B4-BE49-F238E27FC236}">
                    <a16:creationId xmlns:a16="http://schemas.microsoft.com/office/drawing/2014/main" id="{C9011CBB-B3EE-A4EA-BF3B-0859790E39B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0890" y="2968813"/>
                <a:ext cx="401290" cy="401290"/>
              </a:xfrm>
              <a:prstGeom prst="rect">
                <a:avLst/>
              </a:prstGeom>
            </p:spPr>
          </p:pic>
        </p:grpSp>
      </p:grpSp>
      <p:grpSp>
        <p:nvGrpSpPr>
          <p:cNvPr id="3" name="Gruppieren 2">
            <a:extLst>
              <a:ext uri="{FF2B5EF4-FFF2-40B4-BE49-F238E27FC236}">
                <a16:creationId xmlns:a16="http://schemas.microsoft.com/office/drawing/2014/main" id="{554E6F36-F9F3-ACC8-8DFC-140507F8E212}"/>
              </a:ext>
            </a:extLst>
          </p:cNvPr>
          <p:cNvGrpSpPr/>
          <p:nvPr/>
        </p:nvGrpSpPr>
        <p:grpSpPr>
          <a:xfrm>
            <a:off x="792000" y="1179852"/>
            <a:ext cx="2950290" cy="657242"/>
            <a:chOff x="821609" y="1179852"/>
            <a:chExt cx="2950290" cy="657242"/>
          </a:xfrm>
        </p:grpSpPr>
        <p:sp>
          <p:nvSpPr>
            <p:cNvPr id="2" name="Textfeld 1">
              <a:extLst>
                <a:ext uri="{FF2B5EF4-FFF2-40B4-BE49-F238E27FC236}">
                  <a16:creationId xmlns:a16="http://schemas.microsoft.com/office/drawing/2014/main" id="{F894CD48-F3D7-6D4F-DCD9-2218C2979127}"/>
                </a:ext>
              </a:extLst>
            </p:cNvPr>
            <p:cNvSpPr txBox="1"/>
            <p:nvPr/>
          </p:nvSpPr>
          <p:spPr>
            <a:xfrm>
              <a:off x="1735503" y="1277641"/>
              <a:ext cx="2036396"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chemeClr val="bg1"/>
                  </a:solidFill>
                  <a:effectLst/>
                  <a:uLnTx/>
                  <a:uFillTx/>
                  <a:latin typeface="Dosis"/>
                  <a:ea typeface="+mn-ea"/>
                  <a:cs typeface="+mn-cs"/>
                </a:rPr>
                <a:t>Vereinheitlichend</a:t>
              </a:r>
              <a:r>
                <a:rPr kumimoji="0" lang="de-DE" sz="2400" b="0" i="0" u="none" strike="noStrike" kern="1200" cap="none" spc="0" normalizeH="0" baseline="0" noProof="0" dirty="0">
                  <a:ln>
                    <a:noFill/>
                  </a:ln>
                  <a:solidFill>
                    <a:schemeClr val="bg1"/>
                  </a:solidFill>
                  <a:effectLst/>
                  <a:uLnTx/>
                  <a:uFillTx/>
                  <a:latin typeface="Dosis"/>
                  <a:ea typeface="+mn-ea"/>
                  <a:cs typeface="+mn-cs"/>
                </a:rPr>
                <a:t> </a:t>
              </a:r>
            </a:p>
          </p:txBody>
        </p:sp>
        <p:grpSp>
          <p:nvGrpSpPr>
            <p:cNvPr id="27" name="Gruppieren 26">
              <a:extLst>
                <a:ext uri="{FF2B5EF4-FFF2-40B4-BE49-F238E27FC236}">
                  <a16:creationId xmlns:a16="http://schemas.microsoft.com/office/drawing/2014/main" id="{C1F10D16-29BB-AA93-4147-C26C3FEBB6D6}"/>
                </a:ext>
              </a:extLst>
            </p:cNvPr>
            <p:cNvGrpSpPr/>
            <p:nvPr/>
          </p:nvGrpSpPr>
          <p:grpSpPr>
            <a:xfrm>
              <a:off x="821609" y="1179852"/>
              <a:ext cx="657242" cy="657242"/>
              <a:chOff x="442913" y="1323087"/>
              <a:chExt cx="657242" cy="657242"/>
            </a:xfrm>
          </p:grpSpPr>
          <p:sp>
            <p:nvSpPr>
              <p:cNvPr id="18" name="Ellipse 17">
                <a:extLst>
                  <a:ext uri="{FF2B5EF4-FFF2-40B4-BE49-F238E27FC236}">
                    <a16:creationId xmlns:a16="http://schemas.microsoft.com/office/drawing/2014/main" id="{A74F41FF-ACFE-1722-50BF-8D4BB7F4F3AF}"/>
                  </a:ext>
                </a:extLst>
              </p:cNvPr>
              <p:cNvSpPr/>
              <p:nvPr/>
            </p:nvSpPr>
            <p:spPr>
              <a:xfrm>
                <a:off x="442913" y="1323087"/>
                <a:ext cx="657242" cy="6572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Puzzle Silhouette">
                <a:extLst>
                  <a:ext uri="{FF2B5EF4-FFF2-40B4-BE49-F238E27FC236}">
                    <a16:creationId xmlns:a16="http://schemas.microsoft.com/office/drawing/2014/main" id="{EE829761-9349-47AF-FF96-0242AC6607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6349" y="1452874"/>
                <a:ext cx="423072" cy="423070"/>
              </a:xfrm>
              <a:prstGeom prst="rect">
                <a:avLst/>
              </a:prstGeom>
            </p:spPr>
          </p:pic>
        </p:grpSp>
      </p:grpSp>
      <p:pic>
        <p:nvPicPr>
          <p:cNvPr id="14" name="Grafik 13">
            <a:extLst>
              <a:ext uri="{FF2B5EF4-FFF2-40B4-BE49-F238E27FC236}">
                <a16:creationId xmlns:a16="http://schemas.microsoft.com/office/drawing/2014/main" id="{77B0BE74-A393-3187-EB56-BBF84D09158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64225" y="4397969"/>
            <a:ext cx="3913125" cy="2302669"/>
          </a:xfrm>
          <a:prstGeom prst="rect">
            <a:avLst/>
          </a:prstGeom>
        </p:spPr>
      </p:pic>
    </p:spTree>
    <p:extLst>
      <p:ext uri="{BB962C8B-B14F-4D97-AF65-F5344CB8AC3E}">
        <p14:creationId xmlns:p14="http://schemas.microsoft.com/office/powerpoint/2010/main" val="20029616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516BCCC-4EA2-D5D2-4BC3-18304DDEEE99}"/>
              </a:ext>
            </a:extLst>
          </p:cNvPr>
          <p:cNvSpPr txBox="1"/>
          <p:nvPr/>
        </p:nvSpPr>
        <p:spPr>
          <a:xfrm>
            <a:off x="2622549" y="3493967"/>
            <a:ext cx="6946902" cy="1384995"/>
          </a:xfrm>
          <a:prstGeom prst="rect">
            <a:avLst/>
          </a:prstGeom>
          <a:noFill/>
        </p:spPr>
        <p:txBody>
          <a:bodyPr wrap="square" rtlCol="0">
            <a:spAutoFit/>
          </a:bodyPr>
          <a:lstStyle/>
          <a:p>
            <a:pPr lvl="0" algn="ctr">
              <a:defRPr/>
            </a:pPr>
            <a:r>
              <a:rPr lang="de-DE" sz="2800" b="1" dirty="0">
                <a:solidFill>
                  <a:srgbClr val="FFFFFF"/>
                </a:solidFill>
                <a:latin typeface="Dosis" panose="02010503020202060003" pitchFamily="2" charset="0"/>
                <a:cs typeface="Arial" panose="020B0604020202020204" pitchFamily="34" charset="0"/>
              </a:rPr>
              <a:t>Schauen Sie bei unserem Stand B43 vorbei und erfahren Sie mehr über die Digitalisierung von Dokumentenprozessen in SAP!</a:t>
            </a:r>
          </a:p>
        </p:txBody>
      </p:sp>
      <p:sp>
        <p:nvSpPr>
          <p:cNvPr id="9" name="Titel 8">
            <a:extLst>
              <a:ext uri="{FF2B5EF4-FFF2-40B4-BE49-F238E27FC236}">
                <a16:creationId xmlns:a16="http://schemas.microsoft.com/office/drawing/2014/main" id="{0A8E09A6-DC03-6979-48B2-C5B93D0D7814}"/>
              </a:ext>
            </a:extLst>
          </p:cNvPr>
          <p:cNvSpPr>
            <a:spLocks noGrp="1"/>
          </p:cNvSpPr>
          <p:nvPr>
            <p:ph type="title"/>
          </p:nvPr>
        </p:nvSpPr>
        <p:spPr/>
        <p:txBody>
          <a:bodyPr/>
          <a:lstStyle/>
          <a:p>
            <a:endParaRPr lang="de-DE"/>
          </a:p>
        </p:txBody>
      </p:sp>
      <p:pic>
        <p:nvPicPr>
          <p:cNvPr id="13" name="Grafik 12">
            <a:extLst>
              <a:ext uri="{FF2B5EF4-FFF2-40B4-BE49-F238E27FC236}">
                <a16:creationId xmlns:a16="http://schemas.microsoft.com/office/drawing/2014/main" id="{D285D4B6-95A3-00D7-97A1-78C3A633C0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2463" y="2033876"/>
            <a:ext cx="1353137" cy="1214748"/>
          </a:xfrm>
          <a:prstGeom prst="rect">
            <a:avLst/>
          </a:prstGeom>
        </p:spPr>
      </p:pic>
    </p:spTree>
    <p:extLst>
      <p:ext uri="{BB962C8B-B14F-4D97-AF65-F5344CB8AC3E}">
        <p14:creationId xmlns:p14="http://schemas.microsoft.com/office/powerpoint/2010/main" val="189224924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76815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fik 17" descr="Ein Bild, das Raum, Feuerwerk, Dunkelheit, Nacht enthält.&#10;&#10;Automatisch generierte Beschreibung">
            <a:extLst>
              <a:ext uri="{FF2B5EF4-FFF2-40B4-BE49-F238E27FC236}">
                <a16:creationId xmlns:a16="http://schemas.microsoft.com/office/drawing/2014/main" id="{CB3DC3F6-2D4E-B145-589D-6560A6438B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feld 3"/>
          <p:cNvSpPr txBox="1"/>
          <p:nvPr/>
        </p:nvSpPr>
        <p:spPr>
          <a:xfrm>
            <a:off x="1007435" y="3140969"/>
            <a:ext cx="6780728" cy="1302921"/>
          </a:xfrm>
          <a:prstGeom prst="rect">
            <a:avLst/>
          </a:prstGeom>
          <a:noFill/>
        </p:spPr>
        <p:txBody>
          <a:bodyPr wrap="square" rtlCol="0">
            <a:spAutoFit/>
          </a:bodyPr>
          <a:lstStyle/>
          <a:p>
            <a:pPr defTabSz="1219170">
              <a:lnSpc>
                <a:spcPct val="90000"/>
              </a:lnSpc>
              <a:spcBef>
                <a:spcPts val="751"/>
              </a:spcBef>
            </a:pPr>
            <a:r>
              <a:rPr lang="de-DE" sz="4000" b="1" dirty="0">
                <a:solidFill>
                  <a:schemeClr val="bg1"/>
                </a:solidFill>
                <a:latin typeface="Dosis"/>
                <a:cs typeface="Arial" panose="020B0604020202020204" pitchFamily="34" charset="0"/>
              </a:rPr>
              <a:t>Prozesskenner &amp;</a:t>
            </a:r>
          </a:p>
          <a:p>
            <a:pPr defTabSz="1219170">
              <a:lnSpc>
                <a:spcPct val="90000"/>
              </a:lnSpc>
              <a:spcBef>
                <a:spcPts val="751"/>
              </a:spcBef>
            </a:pPr>
            <a:r>
              <a:rPr lang="de-DE" sz="4000" b="1" dirty="0">
                <a:solidFill>
                  <a:schemeClr val="bg1"/>
                </a:solidFill>
                <a:latin typeface="Dosis"/>
                <a:cs typeface="Arial" panose="020B0604020202020204" pitchFamily="34" charset="0"/>
              </a:rPr>
              <a:t>SAP-Veredler </a:t>
            </a:r>
          </a:p>
        </p:txBody>
      </p:sp>
      <p:sp>
        <p:nvSpPr>
          <p:cNvPr id="8" name="Rechteck 7">
            <a:extLst>
              <a:ext uri="{FF2B5EF4-FFF2-40B4-BE49-F238E27FC236}">
                <a16:creationId xmlns:a16="http://schemas.microsoft.com/office/drawing/2014/main" id="{0EE41AA8-46FE-40AB-918A-7D5795D50BF2}"/>
              </a:ext>
            </a:extLst>
          </p:cNvPr>
          <p:cNvSpPr/>
          <p:nvPr/>
        </p:nvSpPr>
        <p:spPr>
          <a:xfrm>
            <a:off x="1116295" y="0"/>
            <a:ext cx="1776000" cy="17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2400" dirty="0">
              <a:solidFill>
                <a:srgbClr val="FFFFFF"/>
              </a:solidFill>
              <a:latin typeface="Dosis"/>
            </a:endParaRPr>
          </a:p>
        </p:txBody>
      </p:sp>
      <p:pic>
        <p:nvPicPr>
          <p:cNvPr id="3" name="Grafik 2">
            <a:extLst>
              <a:ext uri="{FF2B5EF4-FFF2-40B4-BE49-F238E27FC236}">
                <a16:creationId xmlns:a16="http://schemas.microsoft.com/office/drawing/2014/main" id="{6EE55C21-765F-DBFE-9F04-D5076DC327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9889" y="542177"/>
            <a:ext cx="1308812" cy="1015608"/>
          </a:xfrm>
          <a:prstGeom prst="rect">
            <a:avLst/>
          </a:prstGeom>
        </p:spPr>
      </p:pic>
    </p:spTree>
    <p:extLst>
      <p:ext uri="{BB962C8B-B14F-4D97-AF65-F5344CB8AC3E}">
        <p14:creationId xmlns:p14="http://schemas.microsoft.com/office/powerpoint/2010/main" val="378266209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Raum, Feuerwerk, Dunkelheit, Nacht enthält.&#10;&#10;Automatisch generierte Beschreibung">
            <a:extLst>
              <a:ext uri="{FF2B5EF4-FFF2-40B4-BE49-F238E27FC236}">
                <a16:creationId xmlns:a16="http://schemas.microsoft.com/office/drawing/2014/main" id="{A63D5165-E66E-40BC-8C8C-6EF9A46DAC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hteck 11">
            <a:extLst>
              <a:ext uri="{FF2B5EF4-FFF2-40B4-BE49-F238E27FC236}">
                <a16:creationId xmlns:a16="http://schemas.microsoft.com/office/drawing/2014/main" id="{6405114A-54F4-BA35-9776-EC4E3DC6F386}"/>
              </a:ext>
            </a:extLst>
          </p:cNvPr>
          <p:cNvSpPr/>
          <p:nvPr/>
        </p:nvSpPr>
        <p:spPr>
          <a:xfrm>
            <a:off x="9771599" y="0"/>
            <a:ext cx="1776000" cy="177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de-DE" sz="2400" dirty="0">
              <a:solidFill>
                <a:srgbClr val="FFFFFF"/>
              </a:solidFill>
              <a:latin typeface="Dosis"/>
            </a:endParaRPr>
          </a:p>
        </p:txBody>
      </p:sp>
      <p:pic>
        <p:nvPicPr>
          <p:cNvPr id="13" name="Grafik 12">
            <a:extLst>
              <a:ext uri="{FF2B5EF4-FFF2-40B4-BE49-F238E27FC236}">
                <a16:creationId xmlns:a16="http://schemas.microsoft.com/office/drawing/2014/main" id="{26BA4468-B019-8091-D059-FDDD29DD547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05193" y="542177"/>
            <a:ext cx="1308812" cy="1015608"/>
          </a:xfrm>
          <a:prstGeom prst="rect">
            <a:avLst/>
          </a:prstGeom>
        </p:spPr>
      </p:pic>
      <p:grpSp>
        <p:nvGrpSpPr>
          <p:cNvPr id="14" name="Gruppieren 13">
            <a:extLst>
              <a:ext uri="{FF2B5EF4-FFF2-40B4-BE49-F238E27FC236}">
                <a16:creationId xmlns:a16="http://schemas.microsoft.com/office/drawing/2014/main" id="{51A9D4B4-0889-D131-51DB-E0EB0E4CEBD9}"/>
              </a:ext>
            </a:extLst>
          </p:cNvPr>
          <p:cNvGrpSpPr/>
          <p:nvPr/>
        </p:nvGrpSpPr>
        <p:grpSpPr>
          <a:xfrm>
            <a:off x="792000" y="5229560"/>
            <a:ext cx="7625031" cy="657242"/>
            <a:chOff x="442913" y="5229560"/>
            <a:chExt cx="7625031" cy="657242"/>
          </a:xfrm>
        </p:grpSpPr>
        <p:sp>
          <p:nvSpPr>
            <p:cNvPr id="16" name="Textplatzhalter 4">
              <a:extLst>
                <a:ext uri="{FF2B5EF4-FFF2-40B4-BE49-F238E27FC236}">
                  <a16:creationId xmlns:a16="http://schemas.microsoft.com/office/drawing/2014/main" id="{C58B722F-4DB0-1EEA-9672-C8A847E26988}"/>
                </a:ext>
              </a:extLst>
            </p:cNvPr>
            <p:cNvSpPr txBox="1">
              <a:spLocks/>
            </p:cNvSpPr>
            <p:nvPr/>
          </p:nvSpPr>
          <p:spPr>
            <a:xfrm>
              <a:off x="1356807" y="5358126"/>
              <a:ext cx="6711137" cy="400111"/>
            </a:xfrm>
            <a:prstGeom prst="rect">
              <a:avLst/>
            </a:prstGeom>
          </p:spPr>
          <p:txBody>
            <a:bodyPr>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69845" lvl="1" indent="0" defTabSz="685783">
                <a:lnSpc>
                  <a:spcPct val="100000"/>
                </a:lnSpc>
                <a:spcBef>
                  <a:spcPts val="2400"/>
                </a:spcBef>
                <a:buClr>
                  <a:srgbClr val="E60064"/>
                </a:buClr>
                <a:buSzPct val="100000"/>
                <a:buNone/>
                <a:tabLst>
                  <a:tab pos="476215" algn="l"/>
                </a:tabLst>
              </a:pPr>
              <a:r>
                <a:rPr lang="de-DE" sz="2000" dirty="0">
                  <a:solidFill>
                    <a:schemeClr val="bg1"/>
                  </a:solidFill>
                  <a:latin typeface="Dosis"/>
                  <a:cs typeface="Arial" panose="020B0604020202020204" pitchFamily="34" charset="0"/>
                </a:rPr>
                <a:t>Alle Lösungen für </a:t>
              </a:r>
              <a:r>
                <a:rPr lang="de-DE" sz="2000" b="1" dirty="0">
                  <a:solidFill>
                    <a:schemeClr val="bg1"/>
                  </a:solidFill>
                  <a:latin typeface="Dosis"/>
                  <a:cs typeface="Arial" panose="020B0604020202020204" pitchFamily="34" charset="0"/>
                </a:rPr>
                <a:t>SAP S/4HANA und SAP ECC </a:t>
              </a:r>
              <a:endParaRPr lang="de-DE" sz="2000" dirty="0">
                <a:solidFill>
                  <a:schemeClr val="bg1"/>
                </a:solidFill>
                <a:latin typeface="Dosis"/>
                <a:cs typeface="Arial" panose="020B0604020202020204" pitchFamily="34" charset="0"/>
              </a:endParaRPr>
            </a:p>
          </p:txBody>
        </p:sp>
        <p:grpSp>
          <p:nvGrpSpPr>
            <p:cNvPr id="17" name="Gruppieren 16">
              <a:extLst>
                <a:ext uri="{FF2B5EF4-FFF2-40B4-BE49-F238E27FC236}">
                  <a16:creationId xmlns:a16="http://schemas.microsoft.com/office/drawing/2014/main" id="{2F5B67B7-EC74-4308-D354-CCD0FA917DB9}"/>
                </a:ext>
              </a:extLst>
            </p:cNvPr>
            <p:cNvGrpSpPr/>
            <p:nvPr/>
          </p:nvGrpSpPr>
          <p:grpSpPr>
            <a:xfrm>
              <a:off x="442913" y="5229560"/>
              <a:ext cx="657242" cy="657242"/>
              <a:chOff x="473229" y="6194228"/>
              <a:chExt cx="657242" cy="657242"/>
            </a:xfrm>
          </p:grpSpPr>
          <p:sp>
            <p:nvSpPr>
              <p:cNvPr id="18" name="Ellipse 17">
                <a:extLst>
                  <a:ext uri="{FF2B5EF4-FFF2-40B4-BE49-F238E27FC236}">
                    <a16:creationId xmlns:a16="http://schemas.microsoft.com/office/drawing/2014/main" id="{EC322CD1-24EC-3DEA-D9A4-1957B51E0EA5}"/>
                  </a:ext>
                </a:extLst>
              </p:cNvPr>
              <p:cNvSpPr/>
              <p:nvPr/>
            </p:nvSpPr>
            <p:spPr>
              <a:xfrm>
                <a:off x="473229" y="6194228"/>
                <a:ext cx="657242" cy="6572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0" name="Grafik 19" descr="Trophäe">
                <a:extLst>
                  <a:ext uri="{FF2B5EF4-FFF2-40B4-BE49-F238E27FC236}">
                    <a16:creationId xmlns:a16="http://schemas.microsoft.com/office/drawing/2014/main" id="{3FFE5B3B-D327-F000-3213-234C06FE9D8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90613" y="6311612"/>
                <a:ext cx="422474" cy="422475"/>
              </a:xfrm>
              <a:prstGeom prst="rect">
                <a:avLst/>
              </a:prstGeom>
            </p:spPr>
          </p:pic>
        </p:grpSp>
      </p:grpSp>
      <p:grpSp>
        <p:nvGrpSpPr>
          <p:cNvPr id="21" name="Gruppieren 20">
            <a:extLst>
              <a:ext uri="{FF2B5EF4-FFF2-40B4-BE49-F238E27FC236}">
                <a16:creationId xmlns:a16="http://schemas.microsoft.com/office/drawing/2014/main" id="{311139B2-7993-0A2F-30E9-F4993841FEB2}"/>
              </a:ext>
            </a:extLst>
          </p:cNvPr>
          <p:cNvGrpSpPr/>
          <p:nvPr/>
        </p:nvGrpSpPr>
        <p:grpSpPr>
          <a:xfrm>
            <a:off x="792000" y="3179384"/>
            <a:ext cx="8970245" cy="707886"/>
            <a:chOff x="442913" y="3179384"/>
            <a:chExt cx="8970245" cy="707886"/>
          </a:xfrm>
        </p:grpSpPr>
        <p:sp>
          <p:nvSpPr>
            <p:cNvPr id="22" name="Textplatzhalter 4">
              <a:extLst>
                <a:ext uri="{FF2B5EF4-FFF2-40B4-BE49-F238E27FC236}">
                  <a16:creationId xmlns:a16="http://schemas.microsoft.com/office/drawing/2014/main" id="{48FD1688-1406-AB1C-FF62-53BCA0761B02}"/>
                </a:ext>
              </a:extLst>
            </p:cNvPr>
            <p:cNvSpPr txBox="1">
              <a:spLocks/>
            </p:cNvSpPr>
            <p:nvPr/>
          </p:nvSpPr>
          <p:spPr>
            <a:xfrm>
              <a:off x="1356807" y="3179384"/>
              <a:ext cx="8056351" cy="707886"/>
            </a:xfrm>
            <a:prstGeom prst="rect">
              <a:avLst/>
            </a:prstGeom>
          </p:spPr>
          <p:txBody>
            <a:bodyPr>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69845" lvl="1" indent="0" defTabSz="685783">
                <a:lnSpc>
                  <a:spcPct val="100000"/>
                </a:lnSpc>
                <a:spcBef>
                  <a:spcPts val="2400"/>
                </a:spcBef>
                <a:buClr>
                  <a:srgbClr val="E60064"/>
                </a:buClr>
                <a:buSzPct val="100000"/>
                <a:buNone/>
                <a:tabLst>
                  <a:tab pos="476215" algn="l"/>
                </a:tabLst>
              </a:pPr>
              <a:r>
                <a:rPr lang="de-DE" sz="2000" dirty="0">
                  <a:solidFill>
                    <a:schemeClr val="bg1"/>
                  </a:solidFill>
                  <a:latin typeface="Dosis"/>
                  <a:cs typeface="Arial" panose="020B0604020202020204" pitchFamily="34" charset="0"/>
                </a:rPr>
                <a:t>Über </a:t>
              </a:r>
              <a:r>
                <a:rPr lang="de-DE" sz="2000" b="1" dirty="0">
                  <a:solidFill>
                    <a:schemeClr val="bg1"/>
                  </a:solidFill>
                  <a:latin typeface="Dosis"/>
                  <a:cs typeface="Arial" panose="020B0604020202020204" pitchFamily="34" charset="0"/>
                </a:rPr>
                <a:t>900 zufriedene </a:t>
              </a:r>
              <a:r>
                <a:rPr lang="de-DE" sz="2000" b="1" dirty="0" err="1">
                  <a:solidFill>
                    <a:schemeClr val="bg1"/>
                  </a:solidFill>
                  <a:latin typeface="Dosis"/>
                  <a:cs typeface="Arial" panose="020B0604020202020204" pitchFamily="34" charset="0"/>
                </a:rPr>
                <a:t>Kund:innen</a:t>
              </a:r>
              <a:r>
                <a:rPr lang="de-DE" sz="2000" b="1" dirty="0">
                  <a:solidFill>
                    <a:schemeClr val="bg1"/>
                  </a:solidFill>
                  <a:latin typeface="Dosis"/>
                  <a:cs typeface="Arial" panose="020B0604020202020204" pitchFamily="34" charset="0"/>
                </a:rPr>
                <a:t> </a:t>
              </a:r>
              <a:br>
                <a:rPr lang="de-DE" sz="2000" b="1" dirty="0">
                  <a:solidFill>
                    <a:schemeClr val="bg1"/>
                  </a:solidFill>
                  <a:latin typeface="Dosis"/>
                  <a:cs typeface="Arial" panose="020B0604020202020204" pitchFamily="34" charset="0"/>
                </a:rPr>
              </a:br>
              <a:r>
                <a:rPr lang="de-DE" sz="2000" dirty="0">
                  <a:solidFill>
                    <a:schemeClr val="bg1"/>
                  </a:solidFill>
                  <a:latin typeface="Dosis"/>
                  <a:cs typeface="Arial" panose="020B0604020202020204" pitchFamily="34" charset="0"/>
                </a:rPr>
                <a:t>in mehr als </a:t>
              </a:r>
              <a:r>
                <a:rPr lang="de-DE" sz="2000" b="1" dirty="0">
                  <a:solidFill>
                    <a:schemeClr val="bg1"/>
                  </a:solidFill>
                  <a:latin typeface="Dosis"/>
                  <a:cs typeface="Arial" panose="020B0604020202020204" pitchFamily="34" charset="0"/>
                </a:rPr>
                <a:t>100 Ländern </a:t>
              </a:r>
              <a:r>
                <a:rPr lang="de-DE" sz="2000" dirty="0">
                  <a:solidFill>
                    <a:schemeClr val="bg1"/>
                  </a:solidFill>
                  <a:latin typeface="Dosis"/>
                  <a:cs typeface="Arial" panose="020B0604020202020204" pitchFamily="34" charset="0"/>
                </a:rPr>
                <a:t>arbeiten mit AFI Lösungen </a:t>
              </a:r>
            </a:p>
          </p:txBody>
        </p:sp>
        <p:grpSp>
          <p:nvGrpSpPr>
            <p:cNvPr id="24" name="Gruppieren 23">
              <a:extLst>
                <a:ext uri="{FF2B5EF4-FFF2-40B4-BE49-F238E27FC236}">
                  <a16:creationId xmlns:a16="http://schemas.microsoft.com/office/drawing/2014/main" id="{C8870BA8-2640-8C36-17E3-BD420C065331}"/>
                </a:ext>
              </a:extLst>
            </p:cNvPr>
            <p:cNvGrpSpPr/>
            <p:nvPr/>
          </p:nvGrpSpPr>
          <p:grpSpPr>
            <a:xfrm>
              <a:off x="442913" y="3204706"/>
              <a:ext cx="657242" cy="657242"/>
              <a:chOff x="473229" y="3933538"/>
              <a:chExt cx="657242" cy="657242"/>
            </a:xfrm>
          </p:grpSpPr>
          <p:sp>
            <p:nvSpPr>
              <p:cNvPr id="25" name="Ellipse 24">
                <a:extLst>
                  <a:ext uri="{FF2B5EF4-FFF2-40B4-BE49-F238E27FC236}">
                    <a16:creationId xmlns:a16="http://schemas.microsoft.com/office/drawing/2014/main" id="{EAD31A48-F320-1C09-4C3D-18994BE62841}"/>
                  </a:ext>
                </a:extLst>
              </p:cNvPr>
              <p:cNvSpPr/>
              <p:nvPr/>
            </p:nvSpPr>
            <p:spPr>
              <a:xfrm>
                <a:off x="473229" y="3933538"/>
                <a:ext cx="657242" cy="6572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7" name="Grafik 26" descr="Glühbirne und Zahnrad">
                <a:extLst>
                  <a:ext uri="{FF2B5EF4-FFF2-40B4-BE49-F238E27FC236}">
                    <a16:creationId xmlns:a16="http://schemas.microsoft.com/office/drawing/2014/main" id="{7174F4A7-EC5F-D8CA-A698-17BE2FF190BF}"/>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4391" y="4014709"/>
                <a:ext cx="454919" cy="471752"/>
              </a:xfrm>
              <a:prstGeom prst="rect">
                <a:avLst/>
              </a:prstGeom>
            </p:spPr>
          </p:pic>
        </p:grpSp>
      </p:grpSp>
      <p:grpSp>
        <p:nvGrpSpPr>
          <p:cNvPr id="29" name="Gruppieren 28">
            <a:extLst>
              <a:ext uri="{FF2B5EF4-FFF2-40B4-BE49-F238E27FC236}">
                <a16:creationId xmlns:a16="http://schemas.microsoft.com/office/drawing/2014/main" id="{8C8BF646-78E7-2AA5-8EF8-ACA64023C91C}"/>
              </a:ext>
            </a:extLst>
          </p:cNvPr>
          <p:cNvGrpSpPr/>
          <p:nvPr/>
        </p:nvGrpSpPr>
        <p:grpSpPr>
          <a:xfrm>
            <a:off x="792000" y="1154530"/>
            <a:ext cx="5622866" cy="707886"/>
            <a:chOff x="442913" y="1154530"/>
            <a:chExt cx="5622866" cy="707886"/>
          </a:xfrm>
        </p:grpSpPr>
        <p:grpSp>
          <p:nvGrpSpPr>
            <p:cNvPr id="30" name="Gruppieren 29">
              <a:extLst>
                <a:ext uri="{FF2B5EF4-FFF2-40B4-BE49-F238E27FC236}">
                  <a16:creationId xmlns:a16="http://schemas.microsoft.com/office/drawing/2014/main" id="{82A4C7F2-DC06-8D01-64B0-FEBA348C8055}"/>
                </a:ext>
              </a:extLst>
            </p:cNvPr>
            <p:cNvGrpSpPr/>
            <p:nvPr/>
          </p:nvGrpSpPr>
          <p:grpSpPr>
            <a:xfrm>
              <a:off x="442913" y="1179852"/>
              <a:ext cx="657242" cy="657242"/>
              <a:chOff x="433133" y="1966881"/>
              <a:chExt cx="657242" cy="657242"/>
            </a:xfrm>
          </p:grpSpPr>
          <p:sp>
            <p:nvSpPr>
              <p:cNvPr id="33" name="Ellipse 32">
                <a:extLst>
                  <a:ext uri="{FF2B5EF4-FFF2-40B4-BE49-F238E27FC236}">
                    <a16:creationId xmlns:a16="http://schemas.microsoft.com/office/drawing/2014/main" id="{8D7DF016-041D-0053-5049-37FF381A1631}"/>
                  </a:ext>
                </a:extLst>
              </p:cNvPr>
              <p:cNvSpPr/>
              <p:nvPr/>
            </p:nvSpPr>
            <p:spPr>
              <a:xfrm>
                <a:off x="433133" y="1966881"/>
                <a:ext cx="657242" cy="6572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4" name="Grafik 33" descr="Puzzleteile">
                <a:extLst>
                  <a:ext uri="{FF2B5EF4-FFF2-40B4-BE49-F238E27FC236}">
                    <a16:creationId xmlns:a16="http://schemas.microsoft.com/office/drawing/2014/main" id="{615477BA-F738-B78A-5E97-47A28E4888AF}"/>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25443" y="2030256"/>
                <a:ext cx="518918" cy="518918"/>
              </a:xfrm>
              <a:prstGeom prst="rect">
                <a:avLst/>
              </a:prstGeom>
            </p:spPr>
          </p:pic>
        </p:grpSp>
        <p:sp>
          <p:nvSpPr>
            <p:cNvPr id="32" name="Textplatzhalter 4">
              <a:extLst>
                <a:ext uri="{FF2B5EF4-FFF2-40B4-BE49-F238E27FC236}">
                  <a16:creationId xmlns:a16="http://schemas.microsoft.com/office/drawing/2014/main" id="{214B97D9-3EC1-E865-12D7-41CC4095A07F}"/>
                </a:ext>
              </a:extLst>
            </p:cNvPr>
            <p:cNvSpPr txBox="1">
              <a:spLocks/>
            </p:cNvSpPr>
            <p:nvPr/>
          </p:nvSpPr>
          <p:spPr>
            <a:xfrm>
              <a:off x="1356807" y="1154530"/>
              <a:ext cx="4708972" cy="707886"/>
            </a:xfrm>
            <a:prstGeom prst="rect">
              <a:avLst/>
            </a:prstGeom>
          </p:spPr>
          <p:txBody>
            <a:bodyPr>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69845" lvl="1" indent="0" defTabSz="685783">
                <a:lnSpc>
                  <a:spcPct val="100000"/>
                </a:lnSpc>
                <a:spcBef>
                  <a:spcPts val="2400"/>
                </a:spcBef>
                <a:buClr>
                  <a:srgbClr val="E60064"/>
                </a:buClr>
                <a:buSzPct val="100000"/>
                <a:buNone/>
                <a:tabLst>
                  <a:tab pos="476215" algn="l"/>
                </a:tabLst>
              </a:pPr>
              <a:r>
                <a:rPr lang="de-DE" sz="2000" b="1" dirty="0">
                  <a:solidFill>
                    <a:schemeClr val="bg1"/>
                  </a:solidFill>
                  <a:latin typeface="+mj-lt"/>
                  <a:cs typeface="Arial" panose="020B0604020202020204" pitchFamily="34" charset="0"/>
                </a:rPr>
                <a:t>Führender Lösungsanbieter </a:t>
              </a:r>
              <a:r>
                <a:rPr lang="de-DE" sz="2000" dirty="0">
                  <a:solidFill>
                    <a:schemeClr val="bg1"/>
                  </a:solidFill>
                  <a:latin typeface="+mj-lt"/>
                  <a:cs typeface="Arial" panose="020B0604020202020204" pitchFamily="34" charset="0"/>
                </a:rPr>
                <a:t>für Dokumentenprozesse in SAP </a:t>
              </a:r>
            </a:p>
          </p:txBody>
        </p:sp>
      </p:grpSp>
      <p:grpSp>
        <p:nvGrpSpPr>
          <p:cNvPr id="36" name="Gruppieren 35">
            <a:extLst>
              <a:ext uri="{FF2B5EF4-FFF2-40B4-BE49-F238E27FC236}">
                <a16:creationId xmlns:a16="http://schemas.microsoft.com/office/drawing/2014/main" id="{A831202F-F7D6-02AD-3191-11EDE1CF0B8D}"/>
              </a:ext>
            </a:extLst>
          </p:cNvPr>
          <p:cNvGrpSpPr/>
          <p:nvPr/>
        </p:nvGrpSpPr>
        <p:grpSpPr>
          <a:xfrm>
            <a:off x="792000" y="2192279"/>
            <a:ext cx="5896839" cy="657242"/>
            <a:chOff x="442913" y="2192279"/>
            <a:chExt cx="5896839" cy="657242"/>
          </a:xfrm>
        </p:grpSpPr>
        <p:grpSp>
          <p:nvGrpSpPr>
            <p:cNvPr id="37" name="Gruppieren 36">
              <a:extLst>
                <a:ext uri="{FF2B5EF4-FFF2-40B4-BE49-F238E27FC236}">
                  <a16:creationId xmlns:a16="http://schemas.microsoft.com/office/drawing/2014/main" id="{F1A76D09-DE54-0672-8B50-FFDCBB366E23}"/>
                </a:ext>
              </a:extLst>
            </p:cNvPr>
            <p:cNvGrpSpPr/>
            <p:nvPr/>
          </p:nvGrpSpPr>
          <p:grpSpPr>
            <a:xfrm>
              <a:off x="442913" y="2192279"/>
              <a:ext cx="657242" cy="657242"/>
              <a:chOff x="473229" y="2948116"/>
              <a:chExt cx="657242" cy="657242"/>
            </a:xfrm>
          </p:grpSpPr>
          <p:sp>
            <p:nvSpPr>
              <p:cNvPr id="39" name="Ellipse 38">
                <a:extLst>
                  <a:ext uri="{FF2B5EF4-FFF2-40B4-BE49-F238E27FC236}">
                    <a16:creationId xmlns:a16="http://schemas.microsoft.com/office/drawing/2014/main" id="{A7D96DE4-EE96-17C8-BCE4-4218E45B54DA}"/>
                  </a:ext>
                </a:extLst>
              </p:cNvPr>
              <p:cNvSpPr/>
              <p:nvPr/>
            </p:nvSpPr>
            <p:spPr>
              <a:xfrm>
                <a:off x="473229" y="2948116"/>
                <a:ext cx="657242" cy="6572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descr="Geschäftswachstum">
                <a:extLst>
                  <a:ext uri="{FF2B5EF4-FFF2-40B4-BE49-F238E27FC236}">
                    <a16:creationId xmlns:a16="http://schemas.microsoft.com/office/drawing/2014/main" id="{13F060C0-5064-AE0E-C215-E38246219B5E}"/>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95697" y="3064797"/>
                <a:ext cx="458603" cy="458603"/>
              </a:xfrm>
              <a:prstGeom prst="rect">
                <a:avLst/>
              </a:prstGeom>
            </p:spPr>
          </p:pic>
        </p:grpSp>
        <p:sp>
          <p:nvSpPr>
            <p:cNvPr id="38" name="Textplatzhalter 4">
              <a:extLst>
                <a:ext uri="{FF2B5EF4-FFF2-40B4-BE49-F238E27FC236}">
                  <a16:creationId xmlns:a16="http://schemas.microsoft.com/office/drawing/2014/main" id="{1C1DEF03-464A-62CC-854D-F08C70CC3F06}"/>
                </a:ext>
              </a:extLst>
            </p:cNvPr>
            <p:cNvSpPr txBox="1">
              <a:spLocks/>
            </p:cNvSpPr>
            <p:nvPr/>
          </p:nvSpPr>
          <p:spPr>
            <a:xfrm>
              <a:off x="1356807" y="2320845"/>
              <a:ext cx="4982945" cy="400110"/>
            </a:xfrm>
            <a:prstGeom prst="rect">
              <a:avLst/>
            </a:prstGeom>
          </p:spPr>
          <p:txBody>
            <a:bodyPr>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69845" lvl="1" indent="0" defTabSz="685783">
                <a:lnSpc>
                  <a:spcPct val="100000"/>
                </a:lnSpc>
                <a:spcBef>
                  <a:spcPts val="2400"/>
                </a:spcBef>
                <a:buClr>
                  <a:srgbClr val="E60064"/>
                </a:buClr>
                <a:buSzPct val="100000"/>
                <a:buNone/>
                <a:tabLst>
                  <a:tab pos="476215" algn="l"/>
                </a:tabLst>
              </a:pPr>
              <a:r>
                <a:rPr lang="de-DE" sz="2000" dirty="0">
                  <a:solidFill>
                    <a:schemeClr val="bg1"/>
                  </a:solidFill>
                  <a:latin typeface="Dosis"/>
                  <a:cs typeface="Arial" panose="020B0604020202020204" pitchFamily="34" charset="0"/>
                </a:rPr>
                <a:t>Über</a:t>
              </a:r>
              <a:r>
                <a:rPr lang="de-DE" sz="2000" b="1" dirty="0">
                  <a:solidFill>
                    <a:schemeClr val="bg1"/>
                  </a:solidFill>
                  <a:latin typeface="Dosis"/>
                  <a:cs typeface="Arial" panose="020B0604020202020204" pitchFamily="34" charset="0"/>
                </a:rPr>
                <a:t> 200 </a:t>
              </a:r>
              <a:r>
                <a:rPr lang="de-DE" sz="2000" b="1" dirty="0" err="1">
                  <a:solidFill>
                    <a:schemeClr val="bg1"/>
                  </a:solidFill>
                  <a:latin typeface="Dosis"/>
                  <a:cs typeface="Arial" panose="020B0604020202020204" pitchFamily="34" charset="0"/>
                </a:rPr>
                <a:t>Mitarbeiter:innen</a:t>
              </a:r>
              <a:endParaRPr lang="de-DE" sz="2000" b="1" dirty="0">
                <a:solidFill>
                  <a:schemeClr val="bg1"/>
                </a:solidFill>
                <a:latin typeface="Dosis"/>
                <a:cs typeface="Arial" panose="020B0604020202020204" pitchFamily="34" charset="0"/>
              </a:endParaRPr>
            </a:p>
          </p:txBody>
        </p:sp>
      </p:grpSp>
      <p:grpSp>
        <p:nvGrpSpPr>
          <p:cNvPr id="46" name="Gruppieren 45">
            <a:extLst>
              <a:ext uri="{FF2B5EF4-FFF2-40B4-BE49-F238E27FC236}">
                <a16:creationId xmlns:a16="http://schemas.microsoft.com/office/drawing/2014/main" id="{DCE194F2-9158-1078-686B-416DF49EFA3C}"/>
              </a:ext>
            </a:extLst>
          </p:cNvPr>
          <p:cNvGrpSpPr/>
          <p:nvPr/>
        </p:nvGrpSpPr>
        <p:grpSpPr>
          <a:xfrm>
            <a:off x="792000" y="4191811"/>
            <a:ext cx="8777159" cy="707886"/>
            <a:chOff x="442913" y="4191811"/>
            <a:chExt cx="8777159" cy="707886"/>
          </a:xfrm>
        </p:grpSpPr>
        <p:sp>
          <p:nvSpPr>
            <p:cNvPr id="47" name="Textplatzhalter 4">
              <a:extLst>
                <a:ext uri="{FF2B5EF4-FFF2-40B4-BE49-F238E27FC236}">
                  <a16:creationId xmlns:a16="http://schemas.microsoft.com/office/drawing/2014/main" id="{A9430AEF-B7A6-EFD3-465D-8BBF93059EBA}"/>
                </a:ext>
              </a:extLst>
            </p:cNvPr>
            <p:cNvSpPr txBox="1">
              <a:spLocks/>
            </p:cNvSpPr>
            <p:nvPr/>
          </p:nvSpPr>
          <p:spPr>
            <a:xfrm>
              <a:off x="1356807" y="4191811"/>
              <a:ext cx="7863265" cy="707886"/>
            </a:xfrm>
            <a:prstGeom prst="rect">
              <a:avLst/>
            </a:prstGeom>
          </p:spPr>
          <p:txBody>
            <a:bodyPr>
              <a:spAutoFit/>
            </a:bodyPr>
            <a:lst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69845" lvl="1" indent="0" defTabSz="685783">
                <a:lnSpc>
                  <a:spcPct val="100000"/>
                </a:lnSpc>
                <a:spcBef>
                  <a:spcPts val="2400"/>
                </a:spcBef>
                <a:buClr>
                  <a:srgbClr val="E60064"/>
                </a:buClr>
                <a:buSzPct val="100000"/>
                <a:buNone/>
                <a:tabLst>
                  <a:tab pos="476215" algn="l"/>
                </a:tabLst>
              </a:pPr>
              <a:r>
                <a:rPr lang="de-DE" sz="2000" dirty="0">
                  <a:solidFill>
                    <a:schemeClr val="bg1"/>
                  </a:solidFill>
                  <a:latin typeface="Dosis"/>
                  <a:cs typeface="Arial" panose="020B0604020202020204" pitchFamily="34" charset="0"/>
                </a:rPr>
                <a:t>Weltweit verarbeiten circa </a:t>
              </a:r>
              <a:r>
                <a:rPr lang="de-DE" sz="2000" b="1" dirty="0">
                  <a:solidFill>
                    <a:schemeClr val="bg1"/>
                  </a:solidFill>
                  <a:latin typeface="Dosis"/>
                  <a:cs typeface="Arial" panose="020B0604020202020204" pitchFamily="34" charset="0"/>
                </a:rPr>
                <a:t>200.000 </a:t>
              </a:r>
              <a:r>
                <a:rPr lang="de-DE" sz="2000" b="1" dirty="0" err="1">
                  <a:solidFill>
                    <a:schemeClr val="bg1"/>
                  </a:solidFill>
                  <a:latin typeface="Dosis"/>
                  <a:cs typeface="Arial" panose="020B0604020202020204" pitchFamily="34" charset="0"/>
                </a:rPr>
                <a:t>Anwender:innen</a:t>
              </a:r>
              <a:br>
                <a:rPr lang="de-DE" sz="2000" b="1" dirty="0">
                  <a:solidFill>
                    <a:schemeClr val="bg1"/>
                  </a:solidFill>
                  <a:latin typeface="Dosis"/>
                  <a:cs typeface="Arial" panose="020B0604020202020204" pitchFamily="34" charset="0"/>
                </a:rPr>
              </a:br>
              <a:r>
                <a:rPr lang="de-DE" sz="2000" dirty="0">
                  <a:solidFill>
                    <a:schemeClr val="bg1"/>
                  </a:solidFill>
                  <a:latin typeface="Dosis"/>
                  <a:cs typeface="Arial" panose="020B0604020202020204" pitchFamily="34" charset="0"/>
                </a:rPr>
                <a:t>mit </a:t>
              </a:r>
              <a:r>
                <a:rPr lang="de-DE" sz="2000" b="1" dirty="0">
                  <a:solidFill>
                    <a:schemeClr val="bg1"/>
                  </a:solidFill>
                  <a:latin typeface="Dosis"/>
                  <a:cs typeface="Arial" panose="020B0604020202020204" pitchFamily="34" charset="0"/>
                </a:rPr>
                <a:t>20 Sprachen </a:t>
              </a:r>
              <a:r>
                <a:rPr lang="de-DE" sz="2000" dirty="0">
                  <a:solidFill>
                    <a:schemeClr val="bg1"/>
                  </a:solidFill>
                  <a:latin typeface="Dosis"/>
                  <a:cs typeface="Arial" panose="020B0604020202020204" pitchFamily="34" charset="0"/>
                </a:rPr>
                <a:t>jährlich über </a:t>
              </a:r>
              <a:r>
                <a:rPr lang="de-DE" sz="2000" b="1" dirty="0">
                  <a:solidFill>
                    <a:schemeClr val="bg1"/>
                  </a:solidFill>
                  <a:latin typeface="Dosis"/>
                  <a:cs typeface="Arial" panose="020B0604020202020204" pitchFamily="34" charset="0"/>
                </a:rPr>
                <a:t>90 Mio. Dokumente  </a:t>
              </a:r>
            </a:p>
          </p:txBody>
        </p:sp>
        <p:grpSp>
          <p:nvGrpSpPr>
            <p:cNvPr id="48" name="Gruppieren 47">
              <a:extLst>
                <a:ext uri="{FF2B5EF4-FFF2-40B4-BE49-F238E27FC236}">
                  <a16:creationId xmlns:a16="http://schemas.microsoft.com/office/drawing/2014/main" id="{7D2DF1A4-E0A6-CE3A-6111-BBC1BF56B33B}"/>
                </a:ext>
              </a:extLst>
            </p:cNvPr>
            <p:cNvGrpSpPr/>
            <p:nvPr/>
          </p:nvGrpSpPr>
          <p:grpSpPr>
            <a:xfrm>
              <a:off x="442913" y="4217133"/>
              <a:ext cx="657242" cy="657242"/>
              <a:chOff x="473229" y="4958561"/>
              <a:chExt cx="657242" cy="657242"/>
            </a:xfrm>
          </p:grpSpPr>
          <p:sp>
            <p:nvSpPr>
              <p:cNvPr id="49" name="Ellipse 48">
                <a:extLst>
                  <a:ext uri="{FF2B5EF4-FFF2-40B4-BE49-F238E27FC236}">
                    <a16:creationId xmlns:a16="http://schemas.microsoft.com/office/drawing/2014/main" id="{344D76F1-E035-F0CA-3C23-BCC40DDC3DBE}"/>
                  </a:ext>
                </a:extLst>
              </p:cNvPr>
              <p:cNvSpPr/>
              <p:nvPr/>
            </p:nvSpPr>
            <p:spPr>
              <a:xfrm>
                <a:off x="473229" y="4958561"/>
                <a:ext cx="657242" cy="657242"/>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50" name="Grafik 49" descr="Erdkugel Amerika">
                <a:extLst>
                  <a:ext uri="{FF2B5EF4-FFF2-40B4-BE49-F238E27FC236}">
                    <a16:creationId xmlns:a16="http://schemas.microsoft.com/office/drawing/2014/main" id="{A64ACF65-AD4E-4FF7-76A6-060D5AA8FFA0}"/>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547602" y="5032933"/>
                <a:ext cx="508497" cy="508498"/>
              </a:xfrm>
              <a:prstGeom prst="rect">
                <a:avLst/>
              </a:prstGeom>
            </p:spPr>
          </p:pic>
        </p:grpSp>
      </p:grpSp>
    </p:spTree>
    <p:extLst>
      <p:ext uri="{BB962C8B-B14F-4D97-AF65-F5344CB8AC3E}">
        <p14:creationId xmlns:p14="http://schemas.microsoft.com/office/powerpoint/2010/main" val="2672956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Raum, Feuerwerk, Dunkelheit, Nacht enthält.&#10;&#10;Automatisch generierte Beschreibung">
            <a:extLst>
              <a:ext uri="{FF2B5EF4-FFF2-40B4-BE49-F238E27FC236}">
                <a16:creationId xmlns:a16="http://schemas.microsoft.com/office/drawing/2014/main" id="{78F1C78C-0A39-2791-EFD1-52EDA32ABC64}"/>
              </a:ext>
            </a:extLst>
          </p:cNvPr>
          <p:cNvPicPr/>
          <p:nvPr/>
        </p:nvPicPr>
        <p:blipFill>
          <a:blip r:embed="rId3">
            <a:extLst>
              <a:ext uri="{BEBA8EAE-BF5A-486C-A8C5-ECC9F3942E4B}">
                <a14:imgProps xmlns:a14="http://schemas.microsoft.com/office/drawing/2010/main">
                  <a14:imgLayer r:embed="rId4">
                    <a14:imgEffect>
                      <a14:sharpenSoften amount="-45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hteck 4">
            <a:extLst>
              <a:ext uri="{FF2B5EF4-FFF2-40B4-BE49-F238E27FC236}">
                <a16:creationId xmlns:a16="http://schemas.microsoft.com/office/drawing/2014/main" id="{D5956E0E-90F3-A928-5071-5F878408839F}"/>
              </a:ext>
            </a:extLst>
          </p:cNvPr>
          <p:cNvSpPr>
            <a:spLocks/>
          </p:cNvSpPr>
          <p:nvPr/>
        </p:nvSpPr>
        <p:spPr>
          <a:xfrm>
            <a:off x="0" y="-3255"/>
            <a:ext cx="12192000" cy="6858000"/>
          </a:xfrm>
          <a:prstGeom prst="rect">
            <a:avLst/>
          </a:prstGeom>
          <a:solidFill>
            <a:srgbClr val="020941">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sp>
        <p:nvSpPr>
          <p:cNvPr id="43" name="Abgerundetes Rechteck 42"/>
          <p:cNvSpPr/>
          <p:nvPr/>
        </p:nvSpPr>
        <p:spPr>
          <a:xfrm>
            <a:off x="4797049" y="191071"/>
            <a:ext cx="6771560" cy="6469039"/>
          </a:xfrm>
          <a:prstGeom prst="roundRect">
            <a:avLst>
              <a:gd name="adj" fmla="val 2576"/>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a:ea typeface="+mn-ea"/>
              <a:cs typeface="+mn-cs"/>
            </a:endParaRPr>
          </a:p>
        </p:txBody>
      </p:sp>
      <p:pic>
        <p:nvPicPr>
          <p:cNvPr id="44" name="Picture 2"/>
          <p:cNvPicPr>
            <a:picLocks noChangeAspect="1" noChangeArrowheads="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bwMode="auto">
          <a:xfrm>
            <a:off x="10344018" y="1964025"/>
            <a:ext cx="825241" cy="498584"/>
          </a:xfrm>
          <a:prstGeom prst="rect">
            <a:avLst/>
          </a:prstGeom>
          <a:noFill/>
        </p:spPr>
      </p:pic>
      <p:pic>
        <p:nvPicPr>
          <p:cNvPr id="45" name="Picture 31"/>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6750177" y="1141852"/>
            <a:ext cx="1215227" cy="562992"/>
          </a:xfrm>
          <a:prstGeom prst="rect">
            <a:avLst/>
          </a:prstGeom>
          <a:noFill/>
        </p:spPr>
      </p:pic>
      <p:pic>
        <p:nvPicPr>
          <p:cNvPr id="46" name="Picture 34"/>
          <p:cNvPicPr>
            <a:picLocks noChangeAspect="1" noChangeArrowheads="1"/>
          </p:cNvPicPr>
          <p:nvPr/>
        </p:nvPicPr>
        <p:blipFill>
          <a:blip r:embed="rId8" cstate="screen">
            <a:extLst>
              <a:ext uri="{28A0092B-C50C-407E-A947-70E740481C1C}">
                <a14:useLocalDpi xmlns:a14="http://schemas.microsoft.com/office/drawing/2010/main"/>
              </a:ext>
            </a:extLst>
          </a:blip>
          <a:stretch>
            <a:fillRect/>
          </a:stretch>
        </p:blipFill>
        <p:spPr bwMode="auto">
          <a:xfrm>
            <a:off x="10162309" y="6035589"/>
            <a:ext cx="1223963" cy="261055"/>
          </a:xfrm>
          <a:prstGeom prst="rect">
            <a:avLst/>
          </a:prstGeom>
          <a:noFill/>
        </p:spPr>
      </p:pic>
      <p:pic>
        <p:nvPicPr>
          <p:cNvPr id="47" name="Picture 35"/>
          <p:cNvPicPr>
            <a:picLocks noChangeAspect="1" noChangeArrowheads="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bwMode="auto">
          <a:xfrm>
            <a:off x="9987780" y="1124745"/>
            <a:ext cx="1556925" cy="518975"/>
          </a:xfrm>
          <a:prstGeom prst="rect">
            <a:avLst/>
          </a:prstGeom>
          <a:noFill/>
        </p:spPr>
      </p:pic>
      <p:pic>
        <p:nvPicPr>
          <p:cNvPr id="48" name="Picture 38"/>
          <p:cNvPicPr>
            <a:picLocks noChangeAspect="1" noChangeArrowheads="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bwMode="auto">
          <a:xfrm>
            <a:off x="8449741" y="6112634"/>
            <a:ext cx="1243012" cy="128661"/>
          </a:xfrm>
          <a:prstGeom prst="rect">
            <a:avLst/>
          </a:prstGeom>
          <a:noFill/>
        </p:spPr>
      </p:pic>
      <p:pic>
        <p:nvPicPr>
          <p:cNvPr id="49" name="Picture 43"/>
          <p:cNvPicPr>
            <a:picLocks noChangeAspect="1" noChangeArrowheads="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bwMode="auto">
          <a:xfrm>
            <a:off x="10320469" y="3531147"/>
            <a:ext cx="707320" cy="572212"/>
          </a:xfrm>
          <a:prstGeom prst="rect">
            <a:avLst/>
          </a:prstGeom>
          <a:noFill/>
        </p:spPr>
      </p:pic>
      <p:pic>
        <p:nvPicPr>
          <p:cNvPr id="50" name="Picture 47"/>
          <p:cNvPicPr>
            <a:picLocks noChangeAspect="1" noChangeArrowheads="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bwMode="auto">
          <a:xfrm>
            <a:off x="6659102" y="4428021"/>
            <a:ext cx="1169247" cy="359680"/>
          </a:xfrm>
          <a:prstGeom prst="rect">
            <a:avLst/>
          </a:prstGeom>
          <a:noFill/>
        </p:spPr>
      </p:pic>
      <p:pic>
        <p:nvPicPr>
          <p:cNvPr id="51" name="Picture 49"/>
          <p:cNvPicPr>
            <a:picLocks noChangeAspect="1" noChangeArrowheads="1"/>
          </p:cNvPicPr>
          <p:nvPr/>
        </p:nvPicPr>
        <p:blipFill>
          <a:blip r:embed="rId17" cstate="screen">
            <a:extLst>
              <a:ext uri="{28A0092B-C50C-407E-A947-70E740481C1C}">
                <a14:useLocalDpi xmlns:a14="http://schemas.microsoft.com/office/drawing/2010/main"/>
              </a:ext>
            </a:extLst>
          </a:blip>
          <a:stretch>
            <a:fillRect/>
          </a:stretch>
        </p:blipFill>
        <p:spPr bwMode="auto">
          <a:xfrm>
            <a:off x="7059171" y="1909766"/>
            <a:ext cx="529167" cy="642937"/>
          </a:xfrm>
          <a:prstGeom prst="rect">
            <a:avLst/>
          </a:prstGeom>
          <a:noFill/>
        </p:spPr>
      </p:pic>
      <p:pic>
        <p:nvPicPr>
          <p:cNvPr id="52" name="Picture 53"/>
          <p:cNvPicPr>
            <a:picLocks noChangeAspect="1" noChangeArrowheads="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bwMode="auto">
          <a:xfrm>
            <a:off x="10290535" y="2802309"/>
            <a:ext cx="869928" cy="419664"/>
          </a:xfrm>
          <a:prstGeom prst="rect">
            <a:avLst/>
          </a:prstGeom>
          <a:noFill/>
        </p:spPr>
      </p:pic>
      <p:pic>
        <p:nvPicPr>
          <p:cNvPr id="53" name="Picture 54"/>
          <p:cNvPicPr>
            <a:picLocks noChangeAspect="1" noChangeArrowheads="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bwMode="auto">
          <a:xfrm>
            <a:off x="8215280" y="3717033"/>
            <a:ext cx="1547639" cy="273919"/>
          </a:xfrm>
          <a:prstGeom prst="rect">
            <a:avLst/>
          </a:prstGeom>
          <a:noFill/>
        </p:spPr>
      </p:pic>
      <p:pic>
        <p:nvPicPr>
          <p:cNvPr id="54" name="Grafik 53"/>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351327" y="510354"/>
            <a:ext cx="1419892" cy="354973"/>
          </a:xfrm>
          <a:prstGeom prst="rect">
            <a:avLst/>
          </a:prstGeom>
        </p:spPr>
      </p:pic>
      <p:pic>
        <p:nvPicPr>
          <p:cNvPr id="55" name="Grafik 54"/>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6883736" y="6111253"/>
            <a:ext cx="1096448" cy="177803"/>
          </a:xfrm>
          <a:prstGeom prst="rect">
            <a:avLst/>
          </a:prstGeom>
        </p:spPr>
      </p:pic>
      <p:pic>
        <p:nvPicPr>
          <p:cNvPr id="56" name="Grafik 55"/>
          <p:cNvPicPr>
            <a:picLocks noChangeAspect="1"/>
          </p:cNvPicPr>
          <p:nvPr/>
        </p:nvPicPr>
        <p:blipFill>
          <a:blip r:embed="rId26" cstate="screen">
            <a:extLst>
              <a:ext uri="{28A0092B-C50C-407E-A947-70E740481C1C}">
                <a14:useLocalDpi xmlns:a14="http://schemas.microsoft.com/office/drawing/2010/main"/>
              </a:ext>
            </a:extLst>
          </a:blip>
          <a:stretch>
            <a:fillRect/>
          </a:stretch>
        </p:blipFill>
        <p:spPr>
          <a:xfrm>
            <a:off x="6986266" y="2784452"/>
            <a:ext cx="1087744" cy="487309"/>
          </a:xfrm>
          <a:prstGeom prst="rect">
            <a:avLst/>
          </a:prstGeom>
        </p:spPr>
      </p:pic>
      <p:pic>
        <p:nvPicPr>
          <p:cNvPr id="58" name="Picture 40"/>
          <p:cNvPicPr>
            <a:picLocks noChangeAspect="1" noChangeArrowheads="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bwMode="auto">
          <a:xfrm>
            <a:off x="8380667" y="4432298"/>
            <a:ext cx="1195464" cy="321361"/>
          </a:xfrm>
          <a:prstGeom prst="rect">
            <a:avLst/>
          </a:prstGeom>
          <a:noFill/>
        </p:spPr>
      </p:pic>
      <p:pic>
        <p:nvPicPr>
          <p:cNvPr id="59" name="Picture 31"/>
          <p:cNvPicPr>
            <a:picLocks noChangeAspect="1" noChangeArrowheads="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bwMode="auto">
          <a:xfrm>
            <a:off x="8368717" y="1977047"/>
            <a:ext cx="1194923" cy="498544"/>
          </a:xfrm>
          <a:prstGeom prst="rect">
            <a:avLst/>
          </a:prstGeom>
          <a:noFill/>
        </p:spPr>
      </p:pic>
      <p:pic>
        <p:nvPicPr>
          <p:cNvPr id="60" name="Picture 34"/>
          <p:cNvPicPr>
            <a:picLocks noChangeAspect="1" noChangeArrowheads="1"/>
          </p:cNvPicPr>
          <p:nvPr/>
        </p:nvPicPr>
        <p:blipFill>
          <a:blip r:embed="rId31">
            <a:extLst>
              <a:ext uri="{28A0092B-C50C-407E-A947-70E740481C1C}">
                <a14:useLocalDpi xmlns:a14="http://schemas.microsoft.com/office/drawing/2010/main" val="0"/>
              </a:ext>
            </a:extLst>
          </a:blip>
          <a:srcRect/>
          <a:stretch/>
        </p:blipFill>
        <p:spPr bwMode="auto">
          <a:xfrm>
            <a:off x="6811705" y="5168524"/>
            <a:ext cx="1156729" cy="452731"/>
          </a:xfrm>
          <a:prstGeom prst="rect">
            <a:avLst/>
          </a:prstGeom>
          <a:noFill/>
        </p:spPr>
      </p:pic>
      <p:pic>
        <p:nvPicPr>
          <p:cNvPr id="61" name="Picture 36"/>
          <p:cNvPicPr>
            <a:picLocks noChangeAspect="1" noChangeArrowheads="1"/>
          </p:cNvPicPr>
          <p:nvPr/>
        </p:nvPicPr>
        <p:blipFill>
          <a:blip r:embed="rId32" cstate="screen">
            <a:extLst>
              <a:ext uri="{28A0092B-C50C-407E-A947-70E740481C1C}">
                <a14:useLocalDpi xmlns:a14="http://schemas.microsoft.com/office/drawing/2010/main"/>
              </a:ext>
            </a:extLst>
          </a:blip>
          <a:stretch>
            <a:fillRect/>
          </a:stretch>
        </p:blipFill>
        <p:spPr bwMode="auto">
          <a:xfrm>
            <a:off x="8569685" y="2885069"/>
            <a:ext cx="1225176" cy="254147"/>
          </a:xfrm>
          <a:prstGeom prst="rect">
            <a:avLst/>
          </a:prstGeom>
          <a:noFill/>
        </p:spPr>
      </p:pic>
      <p:pic>
        <p:nvPicPr>
          <p:cNvPr id="62" name="Picture 37"/>
          <p:cNvPicPr>
            <a:picLocks noChangeAspect="1" noChangeArrowheads="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bwMode="auto">
          <a:xfrm>
            <a:off x="5320415" y="4276698"/>
            <a:ext cx="786369" cy="668807"/>
          </a:xfrm>
          <a:prstGeom prst="rect">
            <a:avLst/>
          </a:prstGeom>
          <a:noFill/>
        </p:spPr>
      </p:pic>
      <p:pic>
        <p:nvPicPr>
          <p:cNvPr id="63" name="Picture 38"/>
          <p:cNvPicPr>
            <a:picLocks noChangeAspect="1" noChangeArrowheads="1"/>
          </p:cNvPicPr>
          <p:nvPr/>
        </p:nvPicPr>
        <p:blipFill>
          <a:blip r:embed="rId35" cstate="screen">
            <a:extLst>
              <a:ext uri="{28A0092B-C50C-407E-A947-70E740481C1C}">
                <a14:useLocalDpi xmlns:a14="http://schemas.microsoft.com/office/drawing/2010/main"/>
              </a:ext>
            </a:extLst>
          </a:blip>
          <a:stretch>
            <a:fillRect/>
          </a:stretch>
        </p:blipFill>
        <p:spPr bwMode="auto">
          <a:xfrm>
            <a:off x="5091764" y="6083197"/>
            <a:ext cx="1322415" cy="205859"/>
          </a:xfrm>
          <a:prstGeom prst="rect">
            <a:avLst/>
          </a:prstGeom>
          <a:noFill/>
        </p:spPr>
      </p:pic>
      <p:pic>
        <p:nvPicPr>
          <p:cNvPr id="64" name="Picture 45"/>
          <p:cNvPicPr>
            <a:picLocks noChangeAspect="1" noChangeArrowheads="1"/>
          </p:cNvPicPr>
          <p:nvPr/>
        </p:nvPicPr>
        <p:blipFill>
          <a:blip r:embed="rId36">
            <a:extLst>
              <a:ext uri="{28A0092B-C50C-407E-A947-70E740481C1C}">
                <a14:useLocalDpi xmlns:a14="http://schemas.microsoft.com/office/drawing/2010/main" val="0"/>
              </a:ext>
            </a:extLst>
          </a:blip>
          <a:srcRect/>
          <a:stretch/>
        </p:blipFill>
        <p:spPr bwMode="auto">
          <a:xfrm>
            <a:off x="10128448" y="4428022"/>
            <a:ext cx="1283955" cy="367799"/>
          </a:xfrm>
          <a:prstGeom prst="rect">
            <a:avLst/>
          </a:prstGeom>
          <a:noFill/>
        </p:spPr>
      </p:pic>
      <p:pic>
        <p:nvPicPr>
          <p:cNvPr id="65" name="Picture 47"/>
          <p:cNvPicPr>
            <a:picLocks noChangeAspect="1" noChangeArrowheads="1"/>
          </p:cNvPicPr>
          <p:nvPr/>
        </p:nvPicPr>
        <p:blipFill>
          <a:blip r:embed="rId37" cstate="screen">
            <a:extLst>
              <a:ext uri="{28A0092B-C50C-407E-A947-70E740481C1C}">
                <a14:useLocalDpi xmlns:a14="http://schemas.microsoft.com/office/drawing/2010/main"/>
              </a:ext>
            </a:extLst>
          </a:blip>
          <a:stretch>
            <a:fillRect/>
          </a:stretch>
        </p:blipFill>
        <p:spPr bwMode="auto">
          <a:xfrm>
            <a:off x="10109924" y="429619"/>
            <a:ext cx="1252539" cy="498079"/>
          </a:xfrm>
          <a:prstGeom prst="rect">
            <a:avLst/>
          </a:prstGeom>
          <a:noFill/>
        </p:spPr>
      </p:pic>
      <p:pic>
        <p:nvPicPr>
          <p:cNvPr id="66" name="Picture 32"/>
          <p:cNvPicPr>
            <a:picLocks noChangeAspect="1" noChangeArrowheads="1"/>
          </p:cNvPicPr>
          <p:nvPr/>
        </p:nvPicPr>
        <p:blipFill>
          <a:blip r:embed="rId38" cstate="screen">
            <a:extLst>
              <a:ext uri="{28A0092B-C50C-407E-A947-70E740481C1C}">
                <a14:useLocalDpi xmlns:a14="http://schemas.microsoft.com/office/drawing/2010/main"/>
              </a:ext>
            </a:extLst>
          </a:blip>
          <a:stretch>
            <a:fillRect/>
          </a:stretch>
        </p:blipFill>
        <p:spPr bwMode="auto">
          <a:xfrm>
            <a:off x="5162314" y="1325727"/>
            <a:ext cx="1113259" cy="290823"/>
          </a:xfrm>
          <a:prstGeom prst="rect">
            <a:avLst/>
          </a:prstGeom>
          <a:noFill/>
        </p:spPr>
      </p:pic>
      <p:pic>
        <p:nvPicPr>
          <p:cNvPr id="67" name="Picture 40"/>
          <p:cNvPicPr>
            <a:picLocks noChangeAspect="1" noChangeArrowheads="1"/>
          </p:cNvPicPr>
          <p:nvPr/>
        </p:nvPicPr>
        <p:blipFill>
          <a:blip r:embed="rId39" cstate="screen">
            <a:extLst>
              <a:ext uri="{28A0092B-C50C-407E-A947-70E740481C1C}">
                <a14:useLocalDpi xmlns:a14="http://schemas.microsoft.com/office/drawing/2010/main"/>
              </a:ext>
            </a:extLst>
          </a:blip>
          <a:stretch>
            <a:fillRect/>
          </a:stretch>
        </p:blipFill>
        <p:spPr bwMode="auto">
          <a:xfrm>
            <a:off x="8440008" y="1154249"/>
            <a:ext cx="1073169" cy="587024"/>
          </a:xfrm>
          <a:prstGeom prst="rect">
            <a:avLst/>
          </a:prstGeom>
          <a:noFill/>
        </p:spPr>
      </p:pic>
      <p:pic>
        <p:nvPicPr>
          <p:cNvPr id="68" name="Picture 32"/>
          <p:cNvPicPr>
            <a:picLocks noChangeAspect="1" noChangeArrowheads="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p:blipFill>
        <p:spPr bwMode="auto">
          <a:xfrm>
            <a:off x="7083944" y="3500629"/>
            <a:ext cx="573787" cy="571500"/>
          </a:xfrm>
          <a:prstGeom prst="rect">
            <a:avLst/>
          </a:prstGeom>
          <a:noFill/>
        </p:spPr>
      </p:pic>
      <p:pic>
        <p:nvPicPr>
          <p:cNvPr id="69" name="Picture 47"/>
          <p:cNvPicPr>
            <a:picLocks noChangeAspect="1" noChangeArrowheads="1"/>
          </p:cNvPicPr>
          <p:nvPr/>
        </p:nvPicPr>
        <p:blipFill>
          <a:blip r:embed="rId42" cstate="screen">
            <a:extLst>
              <a:ext uri="{28A0092B-C50C-407E-A947-70E740481C1C}">
                <a14:useLocalDpi xmlns:a14="http://schemas.microsoft.com/office/drawing/2010/main"/>
              </a:ext>
            </a:extLst>
          </a:blip>
          <a:stretch>
            <a:fillRect/>
          </a:stretch>
        </p:blipFill>
        <p:spPr bwMode="auto">
          <a:xfrm>
            <a:off x="4994095" y="2879811"/>
            <a:ext cx="1496496" cy="237943"/>
          </a:xfrm>
          <a:prstGeom prst="rect">
            <a:avLst/>
          </a:prstGeom>
          <a:noFill/>
        </p:spPr>
      </p:pic>
      <p:pic>
        <p:nvPicPr>
          <p:cNvPr id="70" name="Grafik 69"/>
          <p:cNvPicPr>
            <a:picLocks noChangeAspect="1"/>
          </p:cNvPicPr>
          <p:nvPr/>
        </p:nvPicPr>
        <p:blipFill>
          <a:blip r:embed="rId43" cstate="screen">
            <a:extLst>
              <a:ext uri="{28A0092B-C50C-407E-A947-70E740481C1C}">
                <a14:useLocalDpi xmlns:a14="http://schemas.microsoft.com/office/drawing/2010/main"/>
              </a:ext>
            </a:extLst>
          </a:blip>
          <a:stretch>
            <a:fillRect/>
          </a:stretch>
        </p:blipFill>
        <p:spPr>
          <a:xfrm>
            <a:off x="10143262" y="5264533"/>
            <a:ext cx="1266825" cy="264881"/>
          </a:xfrm>
          <a:prstGeom prst="rect">
            <a:avLst/>
          </a:prstGeom>
        </p:spPr>
      </p:pic>
      <p:pic>
        <p:nvPicPr>
          <p:cNvPr id="71" name="Grafik 70"/>
          <p:cNvPicPr>
            <a:picLocks noChangeAspect="1"/>
          </p:cNvPicPr>
          <p:nvPr/>
        </p:nvPicPr>
        <p:blipFill>
          <a:blip r:embed="rId44" cstate="screen">
            <a:extLst>
              <a:ext uri="{28A0092B-C50C-407E-A947-70E740481C1C}">
                <a14:useLocalDpi xmlns:a14="http://schemas.microsoft.com/office/drawing/2010/main"/>
              </a:ext>
            </a:extLst>
          </a:blip>
          <a:stretch>
            <a:fillRect/>
          </a:stretch>
        </p:blipFill>
        <p:spPr>
          <a:xfrm>
            <a:off x="5090737" y="5317699"/>
            <a:ext cx="1255060" cy="170060"/>
          </a:xfrm>
          <a:prstGeom prst="rect">
            <a:avLst/>
          </a:prstGeom>
        </p:spPr>
      </p:pic>
      <p:pic>
        <p:nvPicPr>
          <p:cNvPr id="72" name="Picture 32"/>
          <p:cNvPicPr>
            <a:picLocks noChangeAspect="1" noChangeArrowheads="1"/>
          </p:cNvPicPr>
          <p:nvPr/>
        </p:nvPicPr>
        <p:blipFill>
          <a:blip r:embed="rId45" cstate="screen">
            <a:extLst>
              <a:ext uri="{28A0092B-C50C-407E-A947-70E740481C1C}">
                <a14:useLocalDpi xmlns:a14="http://schemas.microsoft.com/office/drawing/2010/main"/>
              </a:ext>
            </a:extLst>
          </a:blip>
          <a:stretch>
            <a:fillRect/>
          </a:stretch>
        </p:blipFill>
        <p:spPr bwMode="auto">
          <a:xfrm>
            <a:off x="8434342" y="5246120"/>
            <a:ext cx="1243013" cy="333453"/>
          </a:xfrm>
          <a:prstGeom prst="rect">
            <a:avLst/>
          </a:prstGeom>
          <a:noFill/>
        </p:spPr>
      </p:pic>
      <p:pic>
        <p:nvPicPr>
          <p:cNvPr id="73" name="Grafik 72"/>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rcRect/>
          <a:stretch/>
        </p:blipFill>
        <p:spPr>
          <a:xfrm>
            <a:off x="5084760" y="3581819"/>
            <a:ext cx="1441635" cy="386779"/>
          </a:xfrm>
          <a:prstGeom prst="rect">
            <a:avLst/>
          </a:prstGeom>
        </p:spPr>
      </p:pic>
      <p:sp>
        <p:nvSpPr>
          <p:cNvPr id="8" name="Textfeld 7"/>
          <p:cNvSpPr txBox="1"/>
          <p:nvPr/>
        </p:nvSpPr>
        <p:spPr>
          <a:xfrm>
            <a:off x="5053716" y="429619"/>
            <a:ext cx="2774633" cy="424732"/>
          </a:xfrm>
          <a:prstGeom prst="rect">
            <a:avLst/>
          </a:prstGeom>
          <a:noFill/>
        </p:spPr>
        <p:txBody>
          <a:bodyPr wrap="square" rtlCol="0">
            <a:spAutoFit/>
          </a:bodyPr>
          <a:lstStyle/>
          <a:p>
            <a:pPr marL="0" marR="0" lvl="0" indent="0" algn="l" defTabSz="914354" rtl="0" eaLnBrk="1" fontAlgn="auto" latinLnBrk="0" hangingPunct="1">
              <a:lnSpc>
                <a:spcPct val="90000"/>
              </a:lnSpc>
              <a:spcBef>
                <a:spcPts val="751"/>
              </a:spcBef>
              <a:spcAft>
                <a:spcPts val="0"/>
              </a:spcAft>
              <a:buClrTx/>
              <a:buSzTx/>
              <a:buFontTx/>
              <a:buNone/>
              <a:tabLst/>
              <a:defRPr/>
            </a:pPr>
            <a:r>
              <a:rPr kumimoji="0" lang="de-DE" sz="2400" b="1" i="0" u="none" strike="noStrike" kern="1200" cap="none" spc="0" normalizeH="0" baseline="0" noProof="0" dirty="0">
                <a:ln>
                  <a:noFill/>
                </a:ln>
                <a:solidFill>
                  <a:srgbClr val="354B54"/>
                </a:solidFill>
                <a:effectLst/>
                <a:uLnTx/>
                <a:uFillTx/>
                <a:latin typeface="Dosis"/>
                <a:ea typeface="+mn-ea"/>
                <a:cs typeface="Arial" panose="020B0604020202020204" pitchFamily="34" charset="0"/>
              </a:rPr>
              <a:t>Referenzen</a:t>
            </a:r>
          </a:p>
        </p:txBody>
      </p:sp>
      <p:pic>
        <p:nvPicPr>
          <p:cNvPr id="4" name="Grafik 3">
            <a:extLst>
              <a:ext uri="{FF2B5EF4-FFF2-40B4-BE49-F238E27FC236}">
                <a16:creationId xmlns:a16="http://schemas.microsoft.com/office/drawing/2014/main" id="{2CEF6CF2-4616-4E6C-9052-0AEF883E6B8E}"/>
              </a:ext>
            </a:extLst>
          </p:cNvPr>
          <p:cNvPicPr>
            <a:picLocks noChangeAspect="1"/>
          </p:cNvPicPr>
          <p:nvPr/>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tretch>
            <a:fillRect/>
          </a:stretch>
        </p:blipFill>
        <p:spPr>
          <a:xfrm>
            <a:off x="911425" y="836713"/>
            <a:ext cx="3885623" cy="1349175"/>
          </a:xfrm>
          <a:prstGeom prst="rect">
            <a:avLst/>
          </a:prstGeom>
        </p:spPr>
      </p:pic>
      <p:pic>
        <p:nvPicPr>
          <p:cNvPr id="2" name="Grafik 1">
            <a:extLst>
              <a:ext uri="{FF2B5EF4-FFF2-40B4-BE49-F238E27FC236}">
                <a16:creationId xmlns:a16="http://schemas.microsoft.com/office/drawing/2014/main" id="{62A183E8-A819-3151-6B25-B9D734D56A47}"/>
              </a:ext>
            </a:extLst>
          </p:cNvPr>
          <p:cNvPicPr>
            <a:picLocks noChangeAspect="1"/>
          </p:cNvPicPr>
          <p:nvPr/>
        </p:nvPicPr>
        <p:blipFill>
          <a:blip r:embed="rId50">
            <a:extLst>
              <a:ext uri="{28A0092B-C50C-407E-A947-70E740481C1C}">
                <a14:useLocalDpi xmlns:a14="http://schemas.microsoft.com/office/drawing/2010/main" val="0"/>
              </a:ext>
            </a:extLst>
          </a:blip>
          <a:srcRect/>
          <a:stretch/>
        </p:blipFill>
        <p:spPr>
          <a:xfrm>
            <a:off x="5192239" y="2066577"/>
            <a:ext cx="1086553" cy="362648"/>
          </a:xfrm>
          <a:prstGeom prst="rect">
            <a:avLst/>
          </a:prstGeom>
        </p:spPr>
      </p:pic>
    </p:spTree>
    <p:extLst>
      <p:ext uri="{BB962C8B-B14F-4D97-AF65-F5344CB8AC3E}">
        <p14:creationId xmlns:p14="http://schemas.microsoft.com/office/powerpoint/2010/main" val="14320151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1000" fill="hold"/>
                                        <p:tgtEl>
                                          <p:spTgt spid="43"/>
                                        </p:tgtEl>
                                        <p:attrNameLst>
                                          <p:attrName>ppt_x</p:attrName>
                                        </p:attrNameLst>
                                      </p:cBhvr>
                                      <p:tavLst>
                                        <p:tav tm="0">
                                          <p:val>
                                            <p:strVal val="1+#ppt_w/2"/>
                                          </p:val>
                                        </p:tav>
                                        <p:tav tm="100000">
                                          <p:val>
                                            <p:strVal val="#ppt_x"/>
                                          </p:val>
                                        </p:tav>
                                      </p:tavLst>
                                    </p:anim>
                                    <p:anim calcmode="lin" valueType="num">
                                      <p:cBhvr additive="base">
                                        <p:cTn id="8" dur="10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1500"/>
                            </p:stCondLst>
                            <p:childTnLst>
                              <p:par>
                                <p:cTn id="14" presetID="53" presetClass="entr" presetSubtype="16" fill="hold" nodeType="afterEffect">
                                  <p:stCondLst>
                                    <p:cond delay="0"/>
                                  </p:stCondLst>
                                  <p:childTnLst>
                                    <p:set>
                                      <p:cBhvr>
                                        <p:cTn id="15" dur="1" fill="hold">
                                          <p:stCondLst>
                                            <p:cond delay="0"/>
                                          </p:stCondLst>
                                        </p:cTn>
                                        <p:tgtEl>
                                          <p:spTgt spid="54"/>
                                        </p:tgtEl>
                                        <p:attrNameLst>
                                          <p:attrName>style.visibility</p:attrName>
                                        </p:attrNameLst>
                                      </p:cBhvr>
                                      <p:to>
                                        <p:strVal val="visible"/>
                                      </p:to>
                                    </p:set>
                                    <p:anim calcmode="lin" valueType="num">
                                      <p:cBhvr>
                                        <p:cTn id="16" dur="200" fill="hold"/>
                                        <p:tgtEl>
                                          <p:spTgt spid="54"/>
                                        </p:tgtEl>
                                        <p:attrNameLst>
                                          <p:attrName>ppt_w</p:attrName>
                                        </p:attrNameLst>
                                      </p:cBhvr>
                                      <p:tavLst>
                                        <p:tav tm="0">
                                          <p:val>
                                            <p:fltVal val="0"/>
                                          </p:val>
                                        </p:tav>
                                        <p:tav tm="100000">
                                          <p:val>
                                            <p:strVal val="#ppt_w"/>
                                          </p:val>
                                        </p:tav>
                                      </p:tavLst>
                                    </p:anim>
                                    <p:anim calcmode="lin" valueType="num">
                                      <p:cBhvr>
                                        <p:cTn id="17" dur="200" fill="hold"/>
                                        <p:tgtEl>
                                          <p:spTgt spid="54"/>
                                        </p:tgtEl>
                                        <p:attrNameLst>
                                          <p:attrName>ppt_h</p:attrName>
                                        </p:attrNameLst>
                                      </p:cBhvr>
                                      <p:tavLst>
                                        <p:tav tm="0">
                                          <p:val>
                                            <p:fltVal val="0"/>
                                          </p:val>
                                        </p:tav>
                                        <p:tav tm="100000">
                                          <p:val>
                                            <p:strVal val="#ppt_h"/>
                                          </p:val>
                                        </p:tav>
                                      </p:tavLst>
                                    </p:anim>
                                    <p:animEffect transition="in" filter="fade">
                                      <p:cBhvr>
                                        <p:cTn id="18" dur="200"/>
                                        <p:tgtEl>
                                          <p:spTgt spid="54"/>
                                        </p:tgtEl>
                                      </p:cBhvr>
                                    </p:animEffect>
                                  </p:childTnLst>
                                </p:cTn>
                              </p:par>
                            </p:childTnLst>
                          </p:cTn>
                        </p:par>
                        <p:par>
                          <p:cTn id="19" fill="hold">
                            <p:stCondLst>
                              <p:cond delay="1700"/>
                            </p:stCondLst>
                            <p:childTnLst>
                              <p:par>
                                <p:cTn id="20" presetID="53" presetClass="entr" presetSubtype="16" fill="hold" nodeType="afterEffect">
                                  <p:stCondLst>
                                    <p:cond delay="0"/>
                                  </p:stCondLst>
                                  <p:childTnLst>
                                    <p:set>
                                      <p:cBhvr>
                                        <p:cTn id="21" dur="1" fill="hold">
                                          <p:stCondLst>
                                            <p:cond delay="0"/>
                                          </p:stCondLst>
                                        </p:cTn>
                                        <p:tgtEl>
                                          <p:spTgt spid="65"/>
                                        </p:tgtEl>
                                        <p:attrNameLst>
                                          <p:attrName>style.visibility</p:attrName>
                                        </p:attrNameLst>
                                      </p:cBhvr>
                                      <p:to>
                                        <p:strVal val="visible"/>
                                      </p:to>
                                    </p:set>
                                    <p:anim calcmode="lin" valueType="num">
                                      <p:cBhvr>
                                        <p:cTn id="22" dur="200" fill="hold"/>
                                        <p:tgtEl>
                                          <p:spTgt spid="65"/>
                                        </p:tgtEl>
                                        <p:attrNameLst>
                                          <p:attrName>ppt_w</p:attrName>
                                        </p:attrNameLst>
                                      </p:cBhvr>
                                      <p:tavLst>
                                        <p:tav tm="0">
                                          <p:val>
                                            <p:fltVal val="0"/>
                                          </p:val>
                                        </p:tav>
                                        <p:tav tm="100000">
                                          <p:val>
                                            <p:strVal val="#ppt_w"/>
                                          </p:val>
                                        </p:tav>
                                      </p:tavLst>
                                    </p:anim>
                                    <p:anim calcmode="lin" valueType="num">
                                      <p:cBhvr>
                                        <p:cTn id="23" dur="200" fill="hold"/>
                                        <p:tgtEl>
                                          <p:spTgt spid="65"/>
                                        </p:tgtEl>
                                        <p:attrNameLst>
                                          <p:attrName>ppt_h</p:attrName>
                                        </p:attrNameLst>
                                      </p:cBhvr>
                                      <p:tavLst>
                                        <p:tav tm="0">
                                          <p:val>
                                            <p:fltVal val="0"/>
                                          </p:val>
                                        </p:tav>
                                        <p:tav tm="100000">
                                          <p:val>
                                            <p:strVal val="#ppt_h"/>
                                          </p:val>
                                        </p:tav>
                                      </p:tavLst>
                                    </p:anim>
                                    <p:animEffect transition="in" filter="fade">
                                      <p:cBhvr>
                                        <p:cTn id="24" dur="200"/>
                                        <p:tgtEl>
                                          <p:spTgt spid="65"/>
                                        </p:tgtEl>
                                      </p:cBhvr>
                                    </p:animEffect>
                                  </p:childTnLst>
                                </p:cTn>
                              </p:par>
                            </p:childTnLst>
                          </p:cTn>
                        </p:par>
                        <p:par>
                          <p:cTn id="25" fill="hold">
                            <p:stCondLst>
                              <p:cond delay="1900"/>
                            </p:stCondLst>
                            <p:childTnLst>
                              <p:par>
                                <p:cTn id="26" presetID="53" presetClass="entr" presetSubtype="16" fill="hold" nodeType="afterEffect">
                                  <p:stCondLst>
                                    <p:cond delay="0"/>
                                  </p:stCondLst>
                                  <p:childTnLst>
                                    <p:set>
                                      <p:cBhvr>
                                        <p:cTn id="27" dur="1" fill="hold">
                                          <p:stCondLst>
                                            <p:cond delay="0"/>
                                          </p:stCondLst>
                                        </p:cTn>
                                        <p:tgtEl>
                                          <p:spTgt spid="66"/>
                                        </p:tgtEl>
                                        <p:attrNameLst>
                                          <p:attrName>style.visibility</p:attrName>
                                        </p:attrNameLst>
                                      </p:cBhvr>
                                      <p:to>
                                        <p:strVal val="visible"/>
                                      </p:to>
                                    </p:set>
                                    <p:anim calcmode="lin" valueType="num">
                                      <p:cBhvr>
                                        <p:cTn id="28" dur="200" fill="hold"/>
                                        <p:tgtEl>
                                          <p:spTgt spid="66"/>
                                        </p:tgtEl>
                                        <p:attrNameLst>
                                          <p:attrName>ppt_w</p:attrName>
                                        </p:attrNameLst>
                                      </p:cBhvr>
                                      <p:tavLst>
                                        <p:tav tm="0">
                                          <p:val>
                                            <p:fltVal val="0"/>
                                          </p:val>
                                        </p:tav>
                                        <p:tav tm="100000">
                                          <p:val>
                                            <p:strVal val="#ppt_w"/>
                                          </p:val>
                                        </p:tav>
                                      </p:tavLst>
                                    </p:anim>
                                    <p:anim calcmode="lin" valueType="num">
                                      <p:cBhvr>
                                        <p:cTn id="29" dur="200" fill="hold"/>
                                        <p:tgtEl>
                                          <p:spTgt spid="66"/>
                                        </p:tgtEl>
                                        <p:attrNameLst>
                                          <p:attrName>ppt_h</p:attrName>
                                        </p:attrNameLst>
                                      </p:cBhvr>
                                      <p:tavLst>
                                        <p:tav tm="0">
                                          <p:val>
                                            <p:fltVal val="0"/>
                                          </p:val>
                                        </p:tav>
                                        <p:tav tm="100000">
                                          <p:val>
                                            <p:strVal val="#ppt_h"/>
                                          </p:val>
                                        </p:tav>
                                      </p:tavLst>
                                    </p:anim>
                                    <p:animEffect transition="in" filter="fade">
                                      <p:cBhvr>
                                        <p:cTn id="30" dur="200"/>
                                        <p:tgtEl>
                                          <p:spTgt spid="66"/>
                                        </p:tgtEl>
                                      </p:cBhvr>
                                    </p:animEffect>
                                  </p:childTnLst>
                                </p:cTn>
                              </p:par>
                            </p:childTnLst>
                          </p:cTn>
                        </p:par>
                        <p:par>
                          <p:cTn id="31" fill="hold">
                            <p:stCondLst>
                              <p:cond delay="2100"/>
                            </p:stCondLst>
                            <p:childTnLst>
                              <p:par>
                                <p:cTn id="32" presetID="53" presetClass="entr" presetSubtype="16"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p:cTn id="34" dur="200" fill="hold"/>
                                        <p:tgtEl>
                                          <p:spTgt spid="45"/>
                                        </p:tgtEl>
                                        <p:attrNameLst>
                                          <p:attrName>ppt_w</p:attrName>
                                        </p:attrNameLst>
                                      </p:cBhvr>
                                      <p:tavLst>
                                        <p:tav tm="0">
                                          <p:val>
                                            <p:fltVal val="0"/>
                                          </p:val>
                                        </p:tav>
                                        <p:tav tm="100000">
                                          <p:val>
                                            <p:strVal val="#ppt_w"/>
                                          </p:val>
                                        </p:tav>
                                      </p:tavLst>
                                    </p:anim>
                                    <p:anim calcmode="lin" valueType="num">
                                      <p:cBhvr>
                                        <p:cTn id="35" dur="200" fill="hold"/>
                                        <p:tgtEl>
                                          <p:spTgt spid="45"/>
                                        </p:tgtEl>
                                        <p:attrNameLst>
                                          <p:attrName>ppt_h</p:attrName>
                                        </p:attrNameLst>
                                      </p:cBhvr>
                                      <p:tavLst>
                                        <p:tav tm="0">
                                          <p:val>
                                            <p:fltVal val="0"/>
                                          </p:val>
                                        </p:tav>
                                        <p:tav tm="100000">
                                          <p:val>
                                            <p:strVal val="#ppt_h"/>
                                          </p:val>
                                        </p:tav>
                                      </p:tavLst>
                                    </p:anim>
                                    <p:animEffect transition="in" filter="fade">
                                      <p:cBhvr>
                                        <p:cTn id="36" dur="200"/>
                                        <p:tgtEl>
                                          <p:spTgt spid="45"/>
                                        </p:tgtEl>
                                      </p:cBhvr>
                                    </p:animEffect>
                                  </p:childTnLst>
                                </p:cTn>
                              </p:par>
                            </p:childTnLst>
                          </p:cTn>
                        </p:par>
                        <p:par>
                          <p:cTn id="37" fill="hold">
                            <p:stCondLst>
                              <p:cond delay="2300"/>
                            </p:stCondLst>
                            <p:childTnLst>
                              <p:par>
                                <p:cTn id="38" presetID="53" presetClass="entr" presetSubtype="16" fill="hold" nodeType="afterEffect">
                                  <p:stCondLst>
                                    <p:cond delay="0"/>
                                  </p:stCondLst>
                                  <p:childTnLst>
                                    <p:set>
                                      <p:cBhvr>
                                        <p:cTn id="39" dur="1" fill="hold">
                                          <p:stCondLst>
                                            <p:cond delay="0"/>
                                          </p:stCondLst>
                                        </p:cTn>
                                        <p:tgtEl>
                                          <p:spTgt spid="67"/>
                                        </p:tgtEl>
                                        <p:attrNameLst>
                                          <p:attrName>style.visibility</p:attrName>
                                        </p:attrNameLst>
                                      </p:cBhvr>
                                      <p:to>
                                        <p:strVal val="visible"/>
                                      </p:to>
                                    </p:set>
                                    <p:anim calcmode="lin" valueType="num">
                                      <p:cBhvr>
                                        <p:cTn id="40" dur="200" fill="hold"/>
                                        <p:tgtEl>
                                          <p:spTgt spid="67"/>
                                        </p:tgtEl>
                                        <p:attrNameLst>
                                          <p:attrName>ppt_w</p:attrName>
                                        </p:attrNameLst>
                                      </p:cBhvr>
                                      <p:tavLst>
                                        <p:tav tm="0">
                                          <p:val>
                                            <p:fltVal val="0"/>
                                          </p:val>
                                        </p:tav>
                                        <p:tav tm="100000">
                                          <p:val>
                                            <p:strVal val="#ppt_w"/>
                                          </p:val>
                                        </p:tav>
                                      </p:tavLst>
                                    </p:anim>
                                    <p:anim calcmode="lin" valueType="num">
                                      <p:cBhvr>
                                        <p:cTn id="41" dur="200" fill="hold"/>
                                        <p:tgtEl>
                                          <p:spTgt spid="67"/>
                                        </p:tgtEl>
                                        <p:attrNameLst>
                                          <p:attrName>ppt_h</p:attrName>
                                        </p:attrNameLst>
                                      </p:cBhvr>
                                      <p:tavLst>
                                        <p:tav tm="0">
                                          <p:val>
                                            <p:fltVal val="0"/>
                                          </p:val>
                                        </p:tav>
                                        <p:tav tm="100000">
                                          <p:val>
                                            <p:strVal val="#ppt_h"/>
                                          </p:val>
                                        </p:tav>
                                      </p:tavLst>
                                    </p:anim>
                                    <p:animEffect transition="in" filter="fade">
                                      <p:cBhvr>
                                        <p:cTn id="42" dur="200"/>
                                        <p:tgtEl>
                                          <p:spTgt spid="67"/>
                                        </p:tgtEl>
                                      </p:cBhvr>
                                    </p:animEffect>
                                  </p:childTnLst>
                                </p:cTn>
                              </p:par>
                            </p:childTnLst>
                          </p:cTn>
                        </p:par>
                        <p:par>
                          <p:cTn id="43" fill="hold">
                            <p:stCondLst>
                              <p:cond delay="2500"/>
                            </p:stCondLst>
                            <p:childTnLst>
                              <p:par>
                                <p:cTn id="44" presetID="53" presetClass="entr" presetSubtype="16" fill="hold" nodeType="afterEffect">
                                  <p:stCondLst>
                                    <p:cond delay="0"/>
                                  </p:stCondLst>
                                  <p:childTnLst>
                                    <p:set>
                                      <p:cBhvr>
                                        <p:cTn id="45" dur="1" fill="hold">
                                          <p:stCondLst>
                                            <p:cond delay="0"/>
                                          </p:stCondLst>
                                        </p:cTn>
                                        <p:tgtEl>
                                          <p:spTgt spid="47"/>
                                        </p:tgtEl>
                                        <p:attrNameLst>
                                          <p:attrName>style.visibility</p:attrName>
                                        </p:attrNameLst>
                                      </p:cBhvr>
                                      <p:to>
                                        <p:strVal val="visible"/>
                                      </p:to>
                                    </p:set>
                                    <p:anim calcmode="lin" valueType="num">
                                      <p:cBhvr>
                                        <p:cTn id="46" dur="200" fill="hold"/>
                                        <p:tgtEl>
                                          <p:spTgt spid="47"/>
                                        </p:tgtEl>
                                        <p:attrNameLst>
                                          <p:attrName>ppt_w</p:attrName>
                                        </p:attrNameLst>
                                      </p:cBhvr>
                                      <p:tavLst>
                                        <p:tav tm="0">
                                          <p:val>
                                            <p:fltVal val="0"/>
                                          </p:val>
                                        </p:tav>
                                        <p:tav tm="100000">
                                          <p:val>
                                            <p:strVal val="#ppt_w"/>
                                          </p:val>
                                        </p:tav>
                                      </p:tavLst>
                                    </p:anim>
                                    <p:anim calcmode="lin" valueType="num">
                                      <p:cBhvr>
                                        <p:cTn id="47" dur="200" fill="hold"/>
                                        <p:tgtEl>
                                          <p:spTgt spid="47"/>
                                        </p:tgtEl>
                                        <p:attrNameLst>
                                          <p:attrName>ppt_h</p:attrName>
                                        </p:attrNameLst>
                                      </p:cBhvr>
                                      <p:tavLst>
                                        <p:tav tm="0">
                                          <p:val>
                                            <p:fltVal val="0"/>
                                          </p:val>
                                        </p:tav>
                                        <p:tav tm="100000">
                                          <p:val>
                                            <p:strVal val="#ppt_h"/>
                                          </p:val>
                                        </p:tav>
                                      </p:tavLst>
                                    </p:anim>
                                    <p:animEffect transition="in" filter="fade">
                                      <p:cBhvr>
                                        <p:cTn id="48" dur="200"/>
                                        <p:tgtEl>
                                          <p:spTgt spid="47"/>
                                        </p:tgtEl>
                                      </p:cBhvr>
                                    </p:animEffect>
                                  </p:childTnLst>
                                </p:cTn>
                              </p:par>
                            </p:childTnLst>
                          </p:cTn>
                        </p:par>
                        <p:par>
                          <p:cTn id="49" fill="hold">
                            <p:stCondLst>
                              <p:cond delay="2700"/>
                            </p:stCondLst>
                            <p:childTnLst>
                              <p:par>
                                <p:cTn id="50" presetID="53" presetClass="entr" presetSubtype="16" fill="hold" nodeType="after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p:cTn id="52" dur="200" fill="hold"/>
                                        <p:tgtEl>
                                          <p:spTgt spid="2"/>
                                        </p:tgtEl>
                                        <p:attrNameLst>
                                          <p:attrName>ppt_w</p:attrName>
                                        </p:attrNameLst>
                                      </p:cBhvr>
                                      <p:tavLst>
                                        <p:tav tm="0">
                                          <p:val>
                                            <p:fltVal val="0"/>
                                          </p:val>
                                        </p:tav>
                                        <p:tav tm="100000">
                                          <p:val>
                                            <p:strVal val="#ppt_w"/>
                                          </p:val>
                                        </p:tav>
                                      </p:tavLst>
                                    </p:anim>
                                    <p:anim calcmode="lin" valueType="num">
                                      <p:cBhvr>
                                        <p:cTn id="53" dur="200" fill="hold"/>
                                        <p:tgtEl>
                                          <p:spTgt spid="2"/>
                                        </p:tgtEl>
                                        <p:attrNameLst>
                                          <p:attrName>ppt_h</p:attrName>
                                        </p:attrNameLst>
                                      </p:cBhvr>
                                      <p:tavLst>
                                        <p:tav tm="0">
                                          <p:val>
                                            <p:fltVal val="0"/>
                                          </p:val>
                                        </p:tav>
                                        <p:tav tm="100000">
                                          <p:val>
                                            <p:strVal val="#ppt_h"/>
                                          </p:val>
                                        </p:tav>
                                      </p:tavLst>
                                    </p:anim>
                                    <p:animEffect transition="in" filter="fade">
                                      <p:cBhvr>
                                        <p:cTn id="54" dur="200"/>
                                        <p:tgtEl>
                                          <p:spTgt spid="2"/>
                                        </p:tgtEl>
                                      </p:cBhvr>
                                    </p:animEffect>
                                  </p:childTnLst>
                                </p:cTn>
                              </p:par>
                            </p:childTnLst>
                          </p:cTn>
                        </p:par>
                        <p:par>
                          <p:cTn id="55" fill="hold">
                            <p:stCondLst>
                              <p:cond delay="2900"/>
                            </p:stCondLst>
                            <p:childTnLst>
                              <p:par>
                                <p:cTn id="56" presetID="53" presetClass="entr" presetSubtype="16" fill="hold" nodeType="afterEffect">
                                  <p:stCondLst>
                                    <p:cond delay="0"/>
                                  </p:stCondLst>
                                  <p:childTnLst>
                                    <p:set>
                                      <p:cBhvr>
                                        <p:cTn id="57" dur="1" fill="hold">
                                          <p:stCondLst>
                                            <p:cond delay="0"/>
                                          </p:stCondLst>
                                        </p:cTn>
                                        <p:tgtEl>
                                          <p:spTgt spid="51"/>
                                        </p:tgtEl>
                                        <p:attrNameLst>
                                          <p:attrName>style.visibility</p:attrName>
                                        </p:attrNameLst>
                                      </p:cBhvr>
                                      <p:to>
                                        <p:strVal val="visible"/>
                                      </p:to>
                                    </p:set>
                                    <p:anim calcmode="lin" valueType="num">
                                      <p:cBhvr>
                                        <p:cTn id="58" dur="200" fill="hold"/>
                                        <p:tgtEl>
                                          <p:spTgt spid="51"/>
                                        </p:tgtEl>
                                        <p:attrNameLst>
                                          <p:attrName>ppt_w</p:attrName>
                                        </p:attrNameLst>
                                      </p:cBhvr>
                                      <p:tavLst>
                                        <p:tav tm="0">
                                          <p:val>
                                            <p:fltVal val="0"/>
                                          </p:val>
                                        </p:tav>
                                        <p:tav tm="100000">
                                          <p:val>
                                            <p:strVal val="#ppt_w"/>
                                          </p:val>
                                        </p:tav>
                                      </p:tavLst>
                                    </p:anim>
                                    <p:anim calcmode="lin" valueType="num">
                                      <p:cBhvr>
                                        <p:cTn id="59" dur="200" fill="hold"/>
                                        <p:tgtEl>
                                          <p:spTgt spid="51"/>
                                        </p:tgtEl>
                                        <p:attrNameLst>
                                          <p:attrName>ppt_h</p:attrName>
                                        </p:attrNameLst>
                                      </p:cBhvr>
                                      <p:tavLst>
                                        <p:tav tm="0">
                                          <p:val>
                                            <p:fltVal val="0"/>
                                          </p:val>
                                        </p:tav>
                                        <p:tav tm="100000">
                                          <p:val>
                                            <p:strVal val="#ppt_h"/>
                                          </p:val>
                                        </p:tav>
                                      </p:tavLst>
                                    </p:anim>
                                    <p:animEffect transition="in" filter="fade">
                                      <p:cBhvr>
                                        <p:cTn id="60" dur="200"/>
                                        <p:tgtEl>
                                          <p:spTgt spid="51"/>
                                        </p:tgtEl>
                                      </p:cBhvr>
                                    </p:animEffect>
                                  </p:childTnLst>
                                </p:cTn>
                              </p:par>
                            </p:childTnLst>
                          </p:cTn>
                        </p:par>
                        <p:par>
                          <p:cTn id="61" fill="hold">
                            <p:stCondLst>
                              <p:cond delay="3100"/>
                            </p:stCondLst>
                            <p:childTnLst>
                              <p:par>
                                <p:cTn id="62" presetID="53" presetClass="entr" presetSubtype="16" fill="hold" nodeType="afterEffect">
                                  <p:stCondLst>
                                    <p:cond delay="0"/>
                                  </p:stCondLst>
                                  <p:childTnLst>
                                    <p:set>
                                      <p:cBhvr>
                                        <p:cTn id="63" dur="1" fill="hold">
                                          <p:stCondLst>
                                            <p:cond delay="0"/>
                                          </p:stCondLst>
                                        </p:cTn>
                                        <p:tgtEl>
                                          <p:spTgt spid="59"/>
                                        </p:tgtEl>
                                        <p:attrNameLst>
                                          <p:attrName>style.visibility</p:attrName>
                                        </p:attrNameLst>
                                      </p:cBhvr>
                                      <p:to>
                                        <p:strVal val="visible"/>
                                      </p:to>
                                    </p:set>
                                    <p:anim calcmode="lin" valueType="num">
                                      <p:cBhvr>
                                        <p:cTn id="64" dur="200" fill="hold"/>
                                        <p:tgtEl>
                                          <p:spTgt spid="59"/>
                                        </p:tgtEl>
                                        <p:attrNameLst>
                                          <p:attrName>ppt_w</p:attrName>
                                        </p:attrNameLst>
                                      </p:cBhvr>
                                      <p:tavLst>
                                        <p:tav tm="0">
                                          <p:val>
                                            <p:fltVal val="0"/>
                                          </p:val>
                                        </p:tav>
                                        <p:tav tm="100000">
                                          <p:val>
                                            <p:strVal val="#ppt_w"/>
                                          </p:val>
                                        </p:tav>
                                      </p:tavLst>
                                    </p:anim>
                                    <p:anim calcmode="lin" valueType="num">
                                      <p:cBhvr>
                                        <p:cTn id="65" dur="200" fill="hold"/>
                                        <p:tgtEl>
                                          <p:spTgt spid="59"/>
                                        </p:tgtEl>
                                        <p:attrNameLst>
                                          <p:attrName>ppt_h</p:attrName>
                                        </p:attrNameLst>
                                      </p:cBhvr>
                                      <p:tavLst>
                                        <p:tav tm="0">
                                          <p:val>
                                            <p:fltVal val="0"/>
                                          </p:val>
                                        </p:tav>
                                        <p:tav tm="100000">
                                          <p:val>
                                            <p:strVal val="#ppt_h"/>
                                          </p:val>
                                        </p:tav>
                                      </p:tavLst>
                                    </p:anim>
                                    <p:animEffect transition="in" filter="fade">
                                      <p:cBhvr>
                                        <p:cTn id="66" dur="200"/>
                                        <p:tgtEl>
                                          <p:spTgt spid="59"/>
                                        </p:tgtEl>
                                      </p:cBhvr>
                                    </p:animEffect>
                                  </p:childTnLst>
                                </p:cTn>
                              </p:par>
                            </p:childTnLst>
                          </p:cTn>
                        </p:par>
                        <p:par>
                          <p:cTn id="67" fill="hold">
                            <p:stCondLst>
                              <p:cond delay="3300"/>
                            </p:stCondLst>
                            <p:childTnLst>
                              <p:par>
                                <p:cTn id="68" presetID="53" presetClass="entr" presetSubtype="16" fill="hold" nodeType="afterEffect">
                                  <p:stCondLst>
                                    <p:cond delay="0"/>
                                  </p:stCondLst>
                                  <p:childTnLst>
                                    <p:set>
                                      <p:cBhvr>
                                        <p:cTn id="69" dur="1" fill="hold">
                                          <p:stCondLst>
                                            <p:cond delay="0"/>
                                          </p:stCondLst>
                                        </p:cTn>
                                        <p:tgtEl>
                                          <p:spTgt spid="44"/>
                                        </p:tgtEl>
                                        <p:attrNameLst>
                                          <p:attrName>style.visibility</p:attrName>
                                        </p:attrNameLst>
                                      </p:cBhvr>
                                      <p:to>
                                        <p:strVal val="visible"/>
                                      </p:to>
                                    </p:set>
                                    <p:anim calcmode="lin" valueType="num">
                                      <p:cBhvr>
                                        <p:cTn id="70" dur="200" fill="hold"/>
                                        <p:tgtEl>
                                          <p:spTgt spid="44"/>
                                        </p:tgtEl>
                                        <p:attrNameLst>
                                          <p:attrName>ppt_w</p:attrName>
                                        </p:attrNameLst>
                                      </p:cBhvr>
                                      <p:tavLst>
                                        <p:tav tm="0">
                                          <p:val>
                                            <p:fltVal val="0"/>
                                          </p:val>
                                        </p:tav>
                                        <p:tav tm="100000">
                                          <p:val>
                                            <p:strVal val="#ppt_w"/>
                                          </p:val>
                                        </p:tav>
                                      </p:tavLst>
                                    </p:anim>
                                    <p:anim calcmode="lin" valueType="num">
                                      <p:cBhvr>
                                        <p:cTn id="71" dur="200" fill="hold"/>
                                        <p:tgtEl>
                                          <p:spTgt spid="44"/>
                                        </p:tgtEl>
                                        <p:attrNameLst>
                                          <p:attrName>ppt_h</p:attrName>
                                        </p:attrNameLst>
                                      </p:cBhvr>
                                      <p:tavLst>
                                        <p:tav tm="0">
                                          <p:val>
                                            <p:fltVal val="0"/>
                                          </p:val>
                                        </p:tav>
                                        <p:tav tm="100000">
                                          <p:val>
                                            <p:strVal val="#ppt_h"/>
                                          </p:val>
                                        </p:tav>
                                      </p:tavLst>
                                    </p:anim>
                                    <p:animEffect transition="in" filter="fade">
                                      <p:cBhvr>
                                        <p:cTn id="72" dur="200"/>
                                        <p:tgtEl>
                                          <p:spTgt spid="44"/>
                                        </p:tgtEl>
                                      </p:cBhvr>
                                    </p:animEffect>
                                  </p:childTnLst>
                                </p:cTn>
                              </p:par>
                            </p:childTnLst>
                          </p:cTn>
                        </p:par>
                        <p:par>
                          <p:cTn id="73" fill="hold">
                            <p:stCondLst>
                              <p:cond delay="3500"/>
                            </p:stCondLst>
                            <p:childTnLst>
                              <p:par>
                                <p:cTn id="74" presetID="53" presetClass="entr" presetSubtype="16" fill="hold" nodeType="afterEffect">
                                  <p:stCondLst>
                                    <p:cond delay="0"/>
                                  </p:stCondLst>
                                  <p:childTnLst>
                                    <p:set>
                                      <p:cBhvr>
                                        <p:cTn id="75" dur="1" fill="hold">
                                          <p:stCondLst>
                                            <p:cond delay="0"/>
                                          </p:stCondLst>
                                        </p:cTn>
                                        <p:tgtEl>
                                          <p:spTgt spid="69"/>
                                        </p:tgtEl>
                                        <p:attrNameLst>
                                          <p:attrName>style.visibility</p:attrName>
                                        </p:attrNameLst>
                                      </p:cBhvr>
                                      <p:to>
                                        <p:strVal val="visible"/>
                                      </p:to>
                                    </p:set>
                                    <p:anim calcmode="lin" valueType="num">
                                      <p:cBhvr>
                                        <p:cTn id="76" dur="200" fill="hold"/>
                                        <p:tgtEl>
                                          <p:spTgt spid="69"/>
                                        </p:tgtEl>
                                        <p:attrNameLst>
                                          <p:attrName>ppt_w</p:attrName>
                                        </p:attrNameLst>
                                      </p:cBhvr>
                                      <p:tavLst>
                                        <p:tav tm="0">
                                          <p:val>
                                            <p:fltVal val="0"/>
                                          </p:val>
                                        </p:tav>
                                        <p:tav tm="100000">
                                          <p:val>
                                            <p:strVal val="#ppt_w"/>
                                          </p:val>
                                        </p:tav>
                                      </p:tavLst>
                                    </p:anim>
                                    <p:anim calcmode="lin" valueType="num">
                                      <p:cBhvr>
                                        <p:cTn id="77" dur="200" fill="hold"/>
                                        <p:tgtEl>
                                          <p:spTgt spid="69"/>
                                        </p:tgtEl>
                                        <p:attrNameLst>
                                          <p:attrName>ppt_h</p:attrName>
                                        </p:attrNameLst>
                                      </p:cBhvr>
                                      <p:tavLst>
                                        <p:tav tm="0">
                                          <p:val>
                                            <p:fltVal val="0"/>
                                          </p:val>
                                        </p:tav>
                                        <p:tav tm="100000">
                                          <p:val>
                                            <p:strVal val="#ppt_h"/>
                                          </p:val>
                                        </p:tav>
                                      </p:tavLst>
                                    </p:anim>
                                    <p:animEffect transition="in" filter="fade">
                                      <p:cBhvr>
                                        <p:cTn id="78" dur="200"/>
                                        <p:tgtEl>
                                          <p:spTgt spid="69"/>
                                        </p:tgtEl>
                                      </p:cBhvr>
                                    </p:animEffect>
                                  </p:childTnLst>
                                </p:cTn>
                              </p:par>
                            </p:childTnLst>
                          </p:cTn>
                        </p:par>
                        <p:par>
                          <p:cTn id="79" fill="hold">
                            <p:stCondLst>
                              <p:cond delay="3700"/>
                            </p:stCondLst>
                            <p:childTnLst>
                              <p:par>
                                <p:cTn id="80" presetID="53" presetClass="entr" presetSubtype="16" fill="hold" nodeType="afterEffect">
                                  <p:stCondLst>
                                    <p:cond delay="0"/>
                                  </p:stCondLst>
                                  <p:childTnLst>
                                    <p:set>
                                      <p:cBhvr>
                                        <p:cTn id="81" dur="1" fill="hold">
                                          <p:stCondLst>
                                            <p:cond delay="0"/>
                                          </p:stCondLst>
                                        </p:cTn>
                                        <p:tgtEl>
                                          <p:spTgt spid="56"/>
                                        </p:tgtEl>
                                        <p:attrNameLst>
                                          <p:attrName>style.visibility</p:attrName>
                                        </p:attrNameLst>
                                      </p:cBhvr>
                                      <p:to>
                                        <p:strVal val="visible"/>
                                      </p:to>
                                    </p:set>
                                    <p:anim calcmode="lin" valueType="num">
                                      <p:cBhvr>
                                        <p:cTn id="82" dur="200" fill="hold"/>
                                        <p:tgtEl>
                                          <p:spTgt spid="56"/>
                                        </p:tgtEl>
                                        <p:attrNameLst>
                                          <p:attrName>ppt_w</p:attrName>
                                        </p:attrNameLst>
                                      </p:cBhvr>
                                      <p:tavLst>
                                        <p:tav tm="0">
                                          <p:val>
                                            <p:fltVal val="0"/>
                                          </p:val>
                                        </p:tav>
                                        <p:tav tm="100000">
                                          <p:val>
                                            <p:strVal val="#ppt_w"/>
                                          </p:val>
                                        </p:tav>
                                      </p:tavLst>
                                    </p:anim>
                                    <p:anim calcmode="lin" valueType="num">
                                      <p:cBhvr>
                                        <p:cTn id="83" dur="200" fill="hold"/>
                                        <p:tgtEl>
                                          <p:spTgt spid="56"/>
                                        </p:tgtEl>
                                        <p:attrNameLst>
                                          <p:attrName>ppt_h</p:attrName>
                                        </p:attrNameLst>
                                      </p:cBhvr>
                                      <p:tavLst>
                                        <p:tav tm="0">
                                          <p:val>
                                            <p:fltVal val="0"/>
                                          </p:val>
                                        </p:tav>
                                        <p:tav tm="100000">
                                          <p:val>
                                            <p:strVal val="#ppt_h"/>
                                          </p:val>
                                        </p:tav>
                                      </p:tavLst>
                                    </p:anim>
                                    <p:animEffect transition="in" filter="fade">
                                      <p:cBhvr>
                                        <p:cTn id="84" dur="200"/>
                                        <p:tgtEl>
                                          <p:spTgt spid="56"/>
                                        </p:tgtEl>
                                      </p:cBhvr>
                                    </p:animEffect>
                                  </p:childTnLst>
                                </p:cTn>
                              </p:par>
                            </p:childTnLst>
                          </p:cTn>
                        </p:par>
                        <p:par>
                          <p:cTn id="85" fill="hold">
                            <p:stCondLst>
                              <p:cond delay="3900"/>
                            </p:stCondLst>
                            <p:childTnLst>
                              <p:par>
                                <p:cTn id="86" presetID="53" presetClass="entr" presetSubtype="16" fill="hold" nodeType="afterEffect">
                                  <p:stCondLst>
                                    <p:cond delay="0"/>
                                  </p:stCondLst>
                                  <p:childTnLst>
                                    <p:set>
                                      <p:cBhvr>
                                        <p:cTn id="87" dur="1" fill="hold">
                                          <p:stCondLst>
                                            <p:cond delay="0"/>
                                          </p:stCondLst>
                                        </p:cTn>
                                        <p:tgtEl>
                                          <p:spTgt spid="61"/>
                                        </p:tgtEl>
                                        <p:attrNameLst>
                                          <p:attrName>style.visibility</p:attrName>
                                        </p:attrNameLst>
                                      </p:cBhvr>
                                      <p:to>
                                        <p:strVal val="visible"/>
                                      </p:to>
                                    </p:set>
                                    <p:anim calcmode="lin" valueType="num">
                                      <p:cBhvr>
                                        <p:cTn id="88" dur="200" fill="hold"/>
                                        <p:tgtEl>
                                          <p:spTgt spid="61"/>
                                        </p:tgtEl>
                                        <p:attrNameLst>
                                          <p:attrName>ppt_w</p:attrName>
                                        </p:attrNameLst>
                                      </p:cBhvr>
                                      <p:tavLst>
                                        <p:tav tm="0">
                                          <p:val>
                                            <p:fltVal val="0"/>
                                          </p:val>
                                        </p:tav>
                                        <p:tav tm="100000">
                                          <p:val>
                                            <p:strVal val="#ppt_w"/>
                                          </p:val>
                                        </p:tav>
                                      </p:tavLst>
                                    </p:anim>
                                    <p:anim calcmode="lin" valueType="num">
                                      <p:cBhvr>
                                        <p:cTn id="89" dur="200" fill="hold"/>
                                        <p:tgtEl>
                                          <p:spTgt spid="61"/>
                                        </p:tgtEl>
                                        <p:attrNameLst>
                                          <p:attrName>ppt_h</p:attrName>
                                        </p:attrNameLst>
                                      </p:cBhvr>
                                      <p:tavLst>
                                        <p:tav tm="0">
                                          <p:val>
                                            <p:fltVal val="0"/>
                                          </p:val>
                                        </p:tav>
                                        <p:tav tm="100000">
                                          <p:val>
                                            <p:strVal val="#ppt_h"/>
                                          </p:val>
                                        </p:tav>
                                      </p:tavLst>
                                    </p:anim>
                                    <p:animEffect transition="in" filter="fade">
                                      <p:cBhvr>
                                        <p:cTn id="90" dur="200"/>
                                        <p:tgtEl>
                                          <p:spTgt spid="61"/>
                                        </p:tgtEl>
                                      </p:cBhvr>
                                    </p:animEffect>
                                  </p:childTnLst>
                                </p:cTn>
                              </p:par>
                            </p:childTnLst>
                          </p:cTn>
                        </p:par>
                        <p:par>
                          <p:cTn id="91" fill="hold">
                            <p:stCondLst>
                              <p:cond delay="4100"/>
                            </p:stCondLst>
                            <p:childTnLst>
                              <p:par>
                                <p:cTn id="92" presetID="53" presetClass="entr" presetSubtype="16" fill="hold" nodeType="afterEffect">
                                  <p:stCondLst>
                                    <p:cond delay="0"/>
                                  </p:stCondLst>
                                  <p:childTnLst>
                                    <p:set>
                                      <p:cBhvr>
                                        <p:cTn id="93" dur="1" fill="hold">
                                          <p:stCondLst>
                                            <p:cond delay="0"/>
                                          </p:stCondLst>
                                        </p:cTn>
                                        <p:tgtEl>
                                          <p:spTgt spid="52"/>
                                        </p:tgtEl>
                                        <p:attrNameLst>
                                          <p:attrName>style.visibility</p:attrName>
                                        </p:attrNameLst>
                                      </p:cBhvr>
                                      <p:to>
                                        <p:strVal val="visible"/>
                                      </p:to>
                                    </p:set>
                                    <p:anim calcmode="lin" valueType="num">
                                      <p:cBhvr>
                                        <p:cTn id="94" dur="200" fill="hold"/>
                                        <p:tgtEl>
                                          <p:spTgt spid="52"/>
                                        </p:tgtEl>
                                        <p:attrNameLst>
                                          <p:attrName>ppt_w</p:attrName>
                                        </p:attrNameLst>
                                      </p:cBhvr>
                                      <p:tavLst>
                                        <p:tav tm="0">
                                          <p:val>
                                            <p:fltVal val="0"/>
                                          </p:val>
                                        </p:tav>
                                        <p:tav tm="100000">
                                          <p:val>
                                            <p:strVal val="#ppt_w"/>
                                          </p:val>
                                        </p:tav>
                                      </p:tavLst>
                                    </p:anim>
                                    <p:anim calcmode="lin" valueType="num">
                                      <p:cBhvr>
                                        <p:cTn id="95" dur="200" fill="hold"/>
                                        <p:tgtEl>
                                          <p:spTgt spid="52"/>
                                        </p:tgtEl>
                                        <p:attrNameLst>
                                          <p:attrName>ppt_h</p:attrName>
                                        </p:attrNameLst>
                                      </p:cBhvr>
                                      <p:tavLst>
                                        <p:tav tm="0">
                                          <p:val>
                                            <p:fltVal val="0"/>
                                          </p:val>
                                        </p:tav>
                                        <p:tav tm="100000">
                                          <p:val>
                                            <p:strVal val="#ppt_h"/>
                                          </p:val>
                                        </p:tav>
                                      </p:tavLst>
                                    </p:anim>
                                    <p:animEffect transition="in" filter="fade">
                                      <p:cBhvr>
                                        <p:cTn id="96" dur="200"/>
                                        <p:tgtEl>
                                          <p:spTgt spid="52"/>
                                        </p:tgtEl>
                                      </p:cBhvr>
                                    </p:animEffect>
                                  </p:childTnLst>
                                </p:cTn>
                              </p:par>
                            </p:childTnLst>
                          </p:cTn>
                        </p:par>
                        <p:par>
                          <p:cTn id="97" fill="hold">
                            <p:stCondLst>
                              <p:cond delay="4300"/>
                            </p:stCondLst>
                            <p:childTnLst>
                              <p:par>
                                <p:cTn id="98" presetID="53" presetClass="entr" presetSubtype="16" fill="hold" nodeType="afterEffect">
                                  <p:stCondLst>
                                    <p:cond delay="0"/>
                                  </p:stCondLst>
                                  <p:childTnLst>
                                    <p:set>
                                      <p:cBhvr>
                                        <p:cTn id="99" dur="1" fill="hold">
                                          <p:stCondLst>
                                            <p:cond delay="0"/>
                                          </p:stCondLst>
                                        </p:cTn>
                                        <p:tgtEl>
                                          <p:spTgt spid="73"/>
                                        </p:tgtEl>
                                        <p:attrNameLst>
                                          <p:attrName>style.visibility</p:attrName>
                                        </p:attrNameLst>
                                      </p:cBhvr>
                                      <p:to>
                                        <p:strVal val="visible"/>
                                      </p:to>
                                    </p:set>
                                    <p:anim calcmode="lin" valueType="num">
                                      <p:cBhvr>
                                        <p:cTn id="100" dur="200" fill="hold"/>
                                        <p:tgtEl>
                                          <p:spTgt spid="73"/>
                                        </p:tgtEl>
                                        <p:attrNameLst>
                                          <p:attrName>ppt_w</p:attrName>
                                        </p:attrNameLst>
                                      </p:cBhvr>
                                      <p:tavLst>
                                        <p:tav tm="0">
                                          <p:val>
                                            <p:fltVal val="0"/>
                                          </p:val>
                                        </p:tav>
                                        <p:tav tm="100000">
                                          <p:val>
                                            <p:strVal val="#ppt_w"/>
                                          </p:val>
                                        </p:tav>
                                      </p:tavLst>
                                    </p:anim>
                                    <p:anim calcmode="lin" valueType="num">
                                      <p:cBhvr>
                                        <p:cTn id="101" dur="200" fill="hold"/>
                                        <p:tgtEl>
                                          <p:spTgt spid="73"/>
                                        </p:tgtEl>
                                        <p:attrNameLst>
                                          <p:attrName>ppt_h</p:attrName>
                                        </p:attrNameLst>
                                      </p:cBhvr>
                                      <p:tavLst>
                                        <p:tav tm="0">
                                          <p:val>
                                            <p:fltVal val="0"/>
                                          </p:val>
                                        </p:tav>
                                        <p:tav tm="100000">
                                          <p:val>
                                            <p:strVal val="#ppt_h"/>
                                          </p:val>
                                        </p:tav>
                                      </p:tavLst>
                                    </p:anim>
                                    <p:animEffect transition="in" filter="fade">
                                      <p:cBhvr>
                                        <p:cTn id="102" dur="200"/>
                                        <p:tgtEl>
                                          <p:spTgt spid="73"/>
                                        </p:tgtEl>
                                      </p:cBhvr>
                                    </p:animEffect>
                                  </p:childTnLst>
                                </p:cTn>
                              </p:par>
                            </p:childTnLst>
                          </p:cTn>
                        </p:par>
                        <p:par>
                          <p:cTn id="103" fill="hold">
                            <p:stCondLst>
                              <p:cond delay="4500"/>
                            </p:stCondLst>
                            <p:childTnLst>
                              <p:par>
                                <p:cTn id="104" presetID="53" presetClass="entr" presetSubtype="16" fill="hold" nodeType="afterEffect">
                                  <p:stCondLst>
                                    <p:cond delay="0"/>
                                  </p:stCondLst>
                                  <p:childTnLst>
                                    <p:set>
                                      <p:cBhvr>
                                        <p:cTn id="105" dur="1" fill="hold">
                                          <p:stCondLst>
                                            <p:cond delay="0"/>
                                          </p:stCondLst>
                                        </p:cTn>
                                        <p:tgtEl>
                                          <p:spTgt spid="68"/>
                                        </p:tgtEl>
                                        <p:attrNameLst>
                                          <p:attrName>style.visibility</p:attrName>
                                        </p:attrNameLst>
                                      </p:cBhvr>
                                      <p:to>
                                        <p:strVal val="visible"/>
                                      </p:to>
                                    </p:set>
                                    <p:anim calcmode="lin" valueType="num">
                                      <p:cBhvr>
                                        <p:cTn id="106" dur="200" fill="hold"/>
                                        <p:tgtEl>
                                          <p:spTgt spid="68"/>
                                        </p:tgtEl>
                                        <p:attrNameLst>
                                          <p:attrName>ppt_w</p:attrName>
                                        </p:attrNameLst>
                                      </p:cBhvr>
                                      <p:tavLst>
                                        <p:tav tm="0">
                                          <p:val>
                                            <p:fltVal val="0"/>
                                          </p:val>
                                        </p:tav>
                                        <p:tav tm="100000">
                                          <p:val>
                                            <p:strVal val="#ppt_w"/>
                                          </p:val>
                                        </p:tav>
                                      </p:tavLst>
                                    </p:anim>
                                    <p:anim calcmode="lin" valueType="num">
                                      <p:cBhvr>
                                        <p:cTn id="107" dur="200" fill="hold"/>
                                        <p:tgtEl>
                                          <p:spTgt spid="68"/>
                                        </p:tgtEl>
                                        <p:attrNameLst>
                                          <p:attrName>ppt_h</p:attrName>
                                        </p:attrNameLst>
                                      </p:cBhvr>
                                      <p:tavLst>
                                        <p:tav tm="0">
                                          <p:val>
                                            <p:fltVal val="0"/>
                                          </p:val>
                                        </p:tav>
                                        <p:tav tm="100000">
                                          <p:val>
                                            <p:strVal val="#ppt_h"/>
                                          </p:val>
                                        </p:tav>
                                      </p:tavLst>
                                    </p:anim>
                                    <p:animEffect transition="in" filter="fade">
                                      <p:cBhvr>
                                        <p:cTn id="108" dur="200"/>
                                        <p:tgtEl>
                                          <p:spTgt spid="68"/>
                                        </p:tgtEl>
                                      </p:cBhvr>
                                    </p:animEffect>
                                  </p:childTnLst>
                                </p:cTn>
                              </p:par>
                            </p:childTnLst>
                          </p:cTn>
                        </p:par>
                        <p:par>
                          <p:cTn id="109" fill="hold">
                            <p:stCondLst>
                              <p:cond delay="4700"/>
                            </p:stCondLst>
                            <p:childTnLst>
                              <p:par>
                                <p:cTn id="110" presetID="53" presetClass="entr" presetSubtype="16" fill="hold" nodeType="after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p:cTn id="112" dur="200" fill="hold"/>
                                        <p:tgtEl>
                                          <p:spTgt spid="53"/>
                                        </p:tgtEl>
                                        <p:attrNameLst>
                                          <p:attrName>ppt_w</p:attrName>
                                        </p:attrNameLst>
                                      </p:cBhvr>
                                      <p:tavLst>
                                        <p:tav tm="0">
                                          <p:val>
                                            <p:fltVal val="0"/>
                                          </p:val>
                                        </p:tav>
                                        <p:tav tm="100000">
                                          <p:val>
                                            <p:strVal val="#ppt_w"/>
                                          </p:val>
                                        </p:tav>
                                      </p:tavLst>
                                    </p:anim>
                                    <p:anim calcmode="lin" valueType="num">
                                      <p:cBhvr>
                                        <p:cTn id="113" dur="200" fill="hold"/>
                                        <p:tgtEl>
                                          <p:spTgt spid="53"/>
                                        </p:tgtEl>
                                        <p:attrNameLst>
                                          <p:attrName>ppt_h</p:attrName>
                                        </p:attrNameLst>
                                      </p:cBhvr>
                                      <p:tavLst>
                                        <p:tav tm="0">
                                          <p:val>
                                            <p:fltVal val="0"/>
                                          </p:val>
                                        </p:tav>
                                        <p:tav tm="100000">
                                          <p:val>
                                            <p:strVal val="#ppt_h"/>
                                          </p:val>
                                        </p:tav>
                                      </p:tavLst>
                                    </p:anim>
                                    <p:animEffect transition="in" filter="fade">
                                      <p:cBhvr>
                                        <p:cTn id="114" dur="200"/>
                                        <p:tgtEl>
                                          <p:spTgt spid="53"/>
                                        </p:tgtEl>
                                      </p:cBhvr>
                                    </p:animEffect>
                                  </p:childTnLst>
                                </p:cTn>
                              </p:par>
                            </p:childTnLst>
                          </p:cTn>
                        </p:par>
                        <p:par>
                          <p:cTn id="115" fill="hold">
                            <p:stCondLst>
                              <p:cond delay="4900"/>
                            </p:stCondLst>
                            <p:childTnLst>
                              <p:par>
                                <p:cTn id="116" presetID="53" presetClass="entr" presetSubtype="16" fill="hold" nodeType="afterEffect">
                                  <p:stCondLst>
                                    <p:cond delay="0"/>
                                  </p:stCondLst>
                                  <p:childTnLst>
                                    <p:set>
                                      <p:cBhvr>
                                        <p:cTn id="117" dur="1" fill="hold">
                                          <p:stCondLst>
                                            <p:cond delay="0"/>
                                          </p:stCondLst>
                                        </p:cTn>
                                        <p:tgtEl>
                                          <p:spTgt spid="49"/>
                                        </p:tgtEl>
                                        <p:attrNameLst>
                                          <p:attrName>style.visibility</p:attrName>
                                        </p:attrNameLst>
                                      </p:cBhvr>
                                      <p:to>
                                        <p:strVal val="visible"/>
                                      </p:to>
                                    </p:set>
                                    <p:anim calcmode="lin" valueType="num">
                                      <p:cBhvr>
                                        <p:cTn id="118" dur="200" fill="hold"/>
                                        <p:tgtEl>
                                          <p:spTgt spid="49"/>
                                        </p:tgtEl>
                                        <p:attrNameLst>
                                          <p:attrName>ppt_w</p:attrName>
                                        </p:attrNameLst>
                                      </p:cBhvr>
                                      <p:tavLst>
                                        <p:tav tm="0">
                                          <p:val>
                                            <p:fltVal val="0"/>
                                          </p:val>
                                        </p:tav>
                                        <p:tav tm="100000">
                                          <p:val>
                                            <p:strVal val="#ppt_w"/>
                                          </p:val>
                                        </p:tav>
                                      </p:tavLst>
                                    </p:anim>
                                    <p:anim calcmode="lin" valueType="num">
                                      <p:cBhvr>
                                        <p:cTn id="119" dur="200" fill="hold"/>
                                        <p:tgtEl>
                                          <p:spTgt spid="49"/>
                                        </p:tgtEl>
                                        <p:attrNameLst>
                                          <p:attrName>ppt_h</p:attrName>
                                        </p:attrNameLst>
                                      </p:cBhvr>
                                      <p:tavLst>
                                        <p:tav tm="0">
                                          <p:val>
                                            <p:fltVal val="0"/>
                                          </p:val>
                                        </p:tav>
                                        <p:tav tm="100000">
                                          <p:val>
                                            <p:strVal val="#ppt_h"/>
                                          </p:val>
                                        </p:tav>
                                      </p:tavLst>
                                    </p:anim>
                                    <p:animEffect transition="in" filter="fade">
                                      <p:cBhvr>
                                        <p:cTn id="120" dur="200"/>
                                        <p:tgtEl>
                                          <p:spTgt spid="49"/>
                                        </p:tgtEl>
                                      </p:cBhvr>
                                    </p:animEffect>
                                  </p:childTnLst>
                                </p:cTn>
                              </p:par>
                            </p:childTnLst>
                          </p:cTn>
                        </p:par>
                        <p:par>
                          <p:cTn id="121" fill="hold">
                            <p:stCondLst>
                              <p:cond delay="5100"/>
                            </p:stCondLst>
                            <p:childTnLst>
                              <p:par>
                                <p:cTn id="122" presetID="53" presetClass="entr" presetSubtype="16" fill="hold" nodeType="afterEffect">
                                  <p:stCondLst>
                                    <p:cond delay="0"/>
                                  </p:stCondLst>
                                  <p:childTnLst>
                                    <p:set>
                                      <p:cBhvr>
                                        <p:cTn id="123" dur="1" fill="hold">
                                          <p:stCondLst>
                                            <p:cond delay="0"/>
                                          </p:stCondLst>
                                        </p:cTn>
                                        <p:tgtEl>
                                          <p:spTgt spid="62"/>
                                        </p:tgtEl>
                                        <p:attrNameLst>
                                          <p:attrName>style.visibility</p:attrName>
                                        </p:attrNameLst>
                                      </p:cBhvr>
                                      <p:to>
                                        <p:strVal val="visible"/>
                                      </p:to>
                                    </p:set>
                                    <p:anim calcmode="lin" valueType="num">
                                      <p:cBhvr>
                                        <p:cTn id="124" dur="200" fill="hold"/>
                                        <p:tgtEl>
                                          <p:spTgt spid="62"/>
                                        </p:tgtEl>
                                        <p:attrNameLst>
                                          <p:attrName>ppt_w</p:attrName>
                                        </p:attrNameLst>
                                      </p:cBhvr>
                                      <p:tavLst>
                                        <p:tav tm="0">
                                          <p:val>
                                            <p:fltVal val="0"/>
                                          </p:val>
                                        </p:tav>
                                        <p:tav tm="100000">
                                          <p:val>
                                            <p:strVal val="#ppt_w"/>
                                          </p:val>
                                        </p:tav>
                                      </p:tavLst>
                                    </p:anim>
                                    <p:anim calcmode="lin" valueType="num">
                                      <p:cBhvr>
                                        <p:cTn id="125" dur="200" fill="hold"/>
                                        <p:tgtEl>
                                          <p:spTgt spid="62"/>
                                        </p:tgtEl>
                                        <p:attrNameLst>
                                          <p:attrName>ppt_h</p:attrName>
                                        </p:attrNameLst>
                                      </p:cBhvr>
                                      <p:tavLst>
                                        <p:tav tm="0">
                                          <p:val>
                                            <p:fltVal val="0"/>
                                          </p:val>
                                        </p:tav>
                                        <p:tav tm="100000">
                                          <p:val>
                                            <p:strVal val="#ppt_h"/>
                                          </p:val>
                                        </p:tav>
                                      </p:tavLst>
                                    </p:anim>
                                    <p:animEffect transition="in" filter="fade">
                                      <p:cBhvr>
                                        <p:cTn id="126" dur="200"/>
                                        <p:tgtEl>
                                          <p:spTgt spid="62"/>
                                        </p:tgtEl>
                                      </p:cBhvr>
                                    </p:animEffect>
                                  </p:childTnLst>
                                </p:cTn>
                              </p:par>
                            </p:childTnLst>
                          </p:cTn>
                        </p:par>
                        <p:par>
                          <p:cTn id="127" fill="hold">
                            <p:stCondLst>
                              <p:cond delay="5300"/>
                            </p:stCondLst>
                            <p:childTnLst>
                              <p:par>
                                <p:cTn id="128" presetID="53" presetClass="entr" presetSubtype="16" fill="hold" nodeType="afterEffect">
                                  <p:stCondLst>
                                    <p:cond delay="0"/>
                                  </p:stCondLst>
                                  <p:childTnLst>
                                    <p:set>
                                      <p:cBhvr>
                                        <p:cTn id="129" dur="1" fill="hold">
                                          <p:stCondLst>
                                            <p:cond delay="0"/>
                                          </p:stCondLst>
                                        </p:cTn>
                                        <p:tgtEl>
                                          <p:spTgt spid="50"/>
                                        </p:tgtEl>
                                        <p:attrNameLst>
                                          <p:attrName>style.visibility</p:attrName>
                                        </p:attrNameLst>
                                      </p:cBhvr>
                                      <p:to>
                                        <p:strVal val="visible"/>
                                      </p:to>
                                    </p:set>
                                    <p:anim calcmode="lin" valueType="num">
                                      <p:cBhvr>
                                        <p:cTn id="130" dur="200" fill="hold"/>
                                        <p:tgtEl>
                                          <p:spTgt spid="50"/>
                                        </p:tgtEl>
                                        <p:attrNameLst>
                                          <p:attrName>ppt_w</p:attrName>
                                        </p:attrNameLst>
                                      </p:cBhvr>
                                      <p:tavLst>
                                        <p:tav tm="0">
                                          <p:val>
                                            <p:fltVal val="0"/>
                                          </p:val>
                                        </p:tav>
                                        <p:tav tm="100000">
                                          <p:val>
                                            <p:strVal val="#ppt_w"/>
                                          </p:val>
                                        </p:tav>
                                      </p:tavLst>
                                    </p:anim>
                                    <p:anim calcmode="lin" valueType="num">
                                      <p:cBhvr>
                                        <p:cTn id="131" dur="200" fill="hold"/>
                                        <p:tgtEl>
                                          <p:spTgt spid="50"/>
                                        </p:tgtEl>
                                        <p:attrNameLst>
                                          <p:attrName>ppt_h</p:attrName>
                                        </p:attrNameLst>
                                      </p:cBhvr>
                                      <p:tavLst>
                                        <p:tav tm="0">
                                          <p:val>
                                            <p:fltVal val="0"/>
                                          </p:val>
                                        </p:tav>
                                        <p:tav tm="100000">
                                          <p:val>
                                            <p:strVal val="#ppt_h"/>
                                          </p:val>
                                        </p:tav>
                                      </p:tavLst>
                                    </p:anim>
                                    <p:animEffect transition="in" filter="fade">
                                      <p:cBhvr>
                                        <p:cTn id="132" dur="200"/>
                                        <p:tgtEl>
                                          <p:spTgt spid="50"/>
                                        </p:tgtEl>
                                      </p:cBhvr>
                                    </p:animEffect>
                                  </p:childTnLst>
                                </p:cTn>
                              </p:par>
                            </p:childTnLst>
                          </p:cTn>
                        </p:par>
                        <p:par>
                          <p:cTn id="133" fill="hold">
                            <p:stCondLst>
                              <p:cond delay="5500"/>
                            </p:stCondLst>
                            <p:childTnLst>
                              <p:par>
                                <p:cTn id="134" presetID="53" presetClass="entr" presetSubtype="16" fill="hold" nodeType="afterEffect">
                                  <p:stCondLst>
                                    <p:cond delay="0"/>
                                  </p:stCondLst>
                                  <p:childTnLst>
                                    <p:set>
                                      <p:cBhvr>
                                        <p:cTn id="135" dur="1" fill="hold">
                                          <p:stCondLst>
                                            <p:cond delay="0"/>
                                          </p:stCondLst>
                                        </p:cTn>
                                        <p:tgtEl>
                                          <p:spTgt spid="58"/>
                                        </p:tgtEl>
                                        <p:attrNameLst>
                                          <p:attrName>style.visibility</p:attrName>
                                        </p:attrNameLst>
                                      </p:cBhvr>
                                      <p:to>
                                        <p:strVal val="visible"/>
                                      </p:to>
                                    </p:set>
                                    <p:anim calcmode="lin" valueType="num">
                                      <p:cBhvr>
                                        <p:cTn id="136" dur="200" fill="hold"/>
                                        <p:tgtEl>
                                          <p:spTgt spid="58"/>
                                        </p:tgtEl>
                                        <p:attrNameLst>
                                          <p:attrName>ppt_w</p:attrName>
                                        </p:attrNameLst>
                                      </p:cBhvr>
                                      <p:tavLst>
                                        <p:tav tm="0">
                                          <p:val>
                                            <p:fltVal val="0"/>
                                          </p:val>
                                        </p:tav>
                                        <p:tav tm="100000">
                                          <p:val>
                                            <p:strVal val="#ppt_w"/>
                                          </p:val>
                                        </p:tav>
                                      </p:tavLst>
                                    </p:anim>
                                    <p:anim calcmode="lin" valueType="num">
                                      <p:cBhvr>
                                        <p:cTn id="137" dur="200" fill="hold"/>
                                        <p:tgtEl>
                                          <p:spTgt spid="58"/>
                                        </p:tgtEl>
                                        <p:attrNameLst>
                                          <p:attrName>ppt_h</p:attrName>
                                        </p:attrNameLst>
                                      </p:cBhvr>
                                      <p:tavLst>
                                        <p:tav tm="0">
                                          <p:val>
                                            <p:fltVal val="0"/>
                                          </p:val>
                                        </p:tav>
                                        <p:tav tm="100000">
                                          <p:val>
                                            <p:strVal val="#ppt_h"/>
                                          </p:val>
                                        </p:tav>
                                      </p:tavLst>
                                    </p:anim>
                                    <p:animEffect transition="in" filter="fade">
                                      <p:cBhvr>
                                        <p:cTn id="138" dur="200"/>
                                        <p:tgtEl>
                                          <p:spTgt spid="58"/>
                                        </p:tgtEl>
                                      </p:cBhvr>
                                    </p:animEffect>
                                  </p:childTnLst>
                                </p:cTn>
                              </p:par>
                            </p:childTnLst>
                          </p:cTn>
                        </p:par>
                        <p:par>
                          <p:cTn id="139" fill="hold">
                            <p:stCondLst>
                              <p:cond delay="5700"/>
                            </p:stCondLst>
                            <p:childTnLst>
                              <p:par>
                                <p:cTn id="140" presetID="53" presetClass="entr" presetSubtype="16" fill="hold" nodeType="afterEffect">
                                  <p:stCondLst>
                                    <p:cond delay="0"/>
                                  </p:stCondLst>
                                  <p:childTnLst>
                                    <p:set>
                                      <p:cBhvr>
                                        <p:cTn id="141" dur="1" fill="hold">
                                          <p:stCondLst>
                                            <p:cond delay="0"/>
                                          </p:stCondLst>
                                        </p:cTn>
                                        <p:tgtEl>
                                          <p:spTgt spid="64"/>
                                        </p:tgtEl>
                                        <p:attrNameLst>
                                          <p:attrName>style.visibility</p:attrName>
                                        </p:attrNameLst>
                                      </p:cBhvr>
                                      <p:to>
                                        <p:strVal val="visible"/>
                                      </p:to>
                                    </p:set>
                                    <p:anim calcmode="lin" valueType="num">
                                      <p:cBhvr>
                                        <p:cTn id="142" dur="200" fill="hold"/>
                                        <p:tgtEl>
                                          <p:spTgt spid="64"/>
                                        </p:tgtEl>
                                        <p:attrNameLst>
                                          <p:attrName>ppt_w</p:attrName>
                                        </p:attrNameLst>
                                      </p:cBhvr>
                                      <p:tavLst>
                                        <p:tav tm="0">
                                          <p:val>
                                            <p:fltVal val="0"/>
                                          </p:val>
                                        </p:tav>
                                        <p:tav tm="100000">
                                          <p:val>
                                            <p:strVal val="#ppt_w"/>
                                          </p:val>
                                        </p:tav>
                                      </p:tavLst>
                                    </p:anim>
                                    <p:anim calcmode="lin" valueType="num">
                                      <p:cBhvr>
                                        <p:cTn id="143" dur="200" fill="hold"/>
                                        <p:tgtEl>
                                          <p:spTgt spid="64"/>
                                        </p:tgtEl>
                                        <p:attrNameLst>
                                          <p:attrName>ppt_h</p:attrName>
                                        </p:attrNameLst>
                                      </p:cBhvr>
                                      <p:tavLst>
                                        <p:tav tm="0">
                                          <p:val>
                                            <p:fltVal val="0"/>
                                          </p:val>
                                        </p:tav>
                                        <p:tav tm="100000">
                                          <p:val>
                                            <p:strVal val="#ppt_h"/>
                                          </p:val>
                                        </p:tav>
                                      </p:tavLst>
                                    </p:anim>
                                    <p:animEffect transition="in" filter="fade">
                                      <p:cBhvr>
                                        <p:cTn id="144" dur="200"/>
                                        <p:tgtEl>
                                          <p:spTgt spid="64"/>
                                        </p:tgtEl>
                                      </p:cBhvr>
                                    </p:animEffect>
                                  </p:childTnLst>
                                </p:cTn>
                              </p:par>
                            </p:childTnLst>
                          </p:cTn>
                        </p:par>
                        <p:par>
                          <p:cTn id="145" fill="hold">
                            <p:stCondLst>
                              <p:cond delay="5900"/>
                            </p:stCondLst>
                            <p:childTnLst>
                              <p:par>
                                <p:cTn id="146" presetID="53" presetClass="entr" presetSubtype="16" fill="hold" nodeType="afterEffect">
                                  <p:stCondLst>
                                    <p:cond delay="0"/>
                                  </p:stCondLst>
                                  <p:childTnLst>
                                    <p:set>
                                      <p:cBhvr>
                                        <p:cTn id="147" dur="1" fill="hold">
                                          <p:stCondLst>
                                            <p:cond delay="0"/>
                                          </p:stCondLst>
                                        </p:cTn>
                                        <p:tgtEl>
                                          <p:spTgt spid="71"/>
                                        </p:tgtEl>
                                        <p:attrNameLst>
                                          <p:attrName>style.visibility</p:attrName>
                                        </p:attrNameLst>
                                      </p:cBhvr>
                                      <p:to>
                                        <p:strVal val="visible"/>
                                      </p:to>
                                    </p:set>
                                    <p:anim calcmode="lin" valueType="num">
                                      <p:cBhvr>
                                        <p:cTn id="148" dur="200" fill="hold"/>
                                        <p:tgtEl>
                                          <p:spTgt spid="71"/>
                                        </p:tgtEl>
                                        <p:attrNameLst>
                                          <p:attrName>ppt_w</p:attrName>
                                        </p:attrNameLst>
                                      </p:cBhvr>
                                      <p:tavLst>
                                        <p:tav tm="0">
                                          <p:val>
                                            <p:fltVal val="0"/>
                                          </p:val>
                                        </p:tav>
                                        <p:tav tm="100000">
                                          <p:val>
                                            <p:strVal val="#ppt_w"/>
                                          </p:val>
                                        </p:tav>
                                      </p:tavLst>
                                    </p:anim>
                                    <p:anim calcmode="lin" valueType="num">
                                      <p:cBhvr>
                                        <p:cTn id="149" dur="200" fill="hold"/>
                                        <p:tgtEl>
                                          <p:spTgt spid="71"/>
                                        </p:tgtEl>
                                        <p:attrNameLst>
                                          <p:attrName>ppt_h</p:attrName>
                                        </p:attrNameLst>
                                      </p:cBhvr>
                                      <p:tavLst>
                                        <p:tav tm="0">
                                          <p:val>
                                            <p:fltVal val="0"/>
                                          </p:val>
                                        </p:tav>
                                        <p:tav tm="100000">
                                          <p:val>
                                            <p:strVal val="#ppt_h"/>
                                          </p:val>
                                        </p:tav>
                                      </p:tavLst>
                                    </p:anim>
                                    <p:animEffect transition="in" filter="fade">
                                      <p:cBhvr>
                                        <p:cTn id="150" dur="200"/>
                                        <p:tgtEl>
                                          <p:spTgt spid="71"/>
                                        </p:tgtEl>
                                      </p:cBhvr>
                                    </p:animEffect>
                                  </p:childTnLst>
                                </p:cTn>
                              </p:par>
                            </p:childTnLst>
                          </p:cTn>
                        </p:par>
                        <p:par>
                          <p:cTn id="151" fill="hold">
                            <p:stCondLst>
                              <p:cond delay="6100"/>
                            </p:stCondLst>
                            <p:childTnLst>
                              <p:par>
                                <p:cTn id="152" presetID="53" presetClass="entr" presetSubtype="16" fill="hold" nodeType="afterEffect">
                                  <p:stCondLst>
                                    <p:cond delay="0"/>
                                  </p:stCondLst>
                                  <p:childTnLst>
                                    <p:set>
                                      <p:cBhvr>
                                        <p:cTn id="153" dur="1" fill="hold">
                                          <p:stCondLst>
                                            <p:cond delay="0"/>
                                          </p:stCondLst>
                                        </p:cTn>
                                        <p:tgtEl>
                                          <p:spTgt spid="60"/>
                                        </p:tgtEl>
                                        <p:attrNameLst>
                                          <p:attrName>style.visibility</p:attrName>
                                        </p:attrNameLst>
                                      </p:cBhvr>
                                      <p:to>
                                        <p:strVal val="visible"/>
                                      </p:to>
                                    </p:set>
                                    <p:anim calcmode="lin" valueType="num">
                                      <p:cBhvr>
                                        <p:cTn id="154" dur="200" fill="hold"/>
                                        <p:tgtEl>
                                          <p:spTgt spid="60"/>
                                        </p:tgtEl>
                                        <p:attrNameLst>
                                          <p:attrName>ppt_w</p:attrName>
                                        </p:attrNameLst>
                                      </p:cBhvr>
                                      <p:tavLst>
                                        <p:tav tm="0">
                                          <p:val>
                                            <p:fltVal val="0"/>
                                          </p:val>
                                        </p:tav>
                                        <p:tav tm="100000">
                                          <p:val>
                                            <p:strVal val="#ppt_w"/>
                                          </p:val>
                                        </p:tav>
                                      </p:tavLst>
                                    </p:anim>
                                    <p:anim calcmode="lin" valueType="num">
                                      <p:cBhvr>
                                        <p:cTn id="155" dur="200" fill="hold"/>
                                        <p:tgtEl>
                                          <p:spTgt spid="60"/>
                                        </p:tgtEl>
                                        <p:attrNameLst>
                                          <p:attrName>ppt_h</p:attrName>
                                        </p:attrNameLst>
                                      </p:cBhvr>
                                      <p:tavLst>
                                        <p:tav tm="0">
                                          <p:val>
                                            <p:fltVal val="0"/>
                                          </p:val>
                                        </p:tav>
                                        <p:tav tm="100000">
                                          <p:val>
                                            <p:strVal val="#ppt_h"/>
                                          </p:val>
                                        </p:tav>
                                      </p:tavLst>
                                    </p:anim>
                                    <p:animEffect transition="in" filter="fade">
                                      <p:cBhvr>
                                        <p:cTn id="156" dur="200"/>
                                        <p:tgtEl>
                                          <p:spTgt spid="60"/>
                                        </p:tgtEl>
                                      </p:cBhvr>
                                    </p:animEffect>
                                  </p:childTnLst>
                                </p:cTn>
                              </p:par>
                            </p:childTnLst>
                          </p:cTn>
                        </p:par>
                        <p:par>
                          <p:cTn id="157" fill="hold">
                            <p:stCondLst>
                              <p:cond delay="6300"/>
                            </p:stCondLst>
                            <p:childTnLst>
                              <p:par>
                                <p:cTn id="158" presetID="53" presetClass="entr" presetSubtype="16" fill="hold" nodeType="afterEffect">
                                  <p:stCondLst>
                                    <p:cond delay="0"/>
                                  </p:stCondLst>
                                  <p:childTnLst>
                                    <p:set>
                                      <p:cBhvr>
                                        <p:cTn id="159" dur="1" fill="hold">
                                          <p:stCondLst>
                                            <p:cond delay="0"/>
                                          </p:stCondLst>
                                        </p:cTn>
                                        <p:tgtEl>
                                          <p:spTgt spid="72"/>
                                        </p:tgtEl>
                                        <p:attrNameLst>
                                          <p:attrName>style.visibility</p:attrName>
                                        </p:attrNameLst>
                                      </p:cBhvr>
                                      <p:to>
                                        <p:strVal val="visible"/>
                                      </p:to>
                                    </p:set>
                                    <p:anim calcmode="lin" valueType="num">
                                      <p:cBhvr>
                                        <p:cTn id="160" dur="200" fill="hold"/>
                                        <p:tgtEl>
                                          <p:spTgt spid="72"/>
                                        </p:tgtEl>
                                        <p:attrNameLst>
                                          <p:attrName>ppt_w</p:attrName>
                                        </p:attrNameLst>
                                      </p:cBhvr>
                                      <p:tavLst>
                                        <p:tav tm="0">
                                          <p:val>
                                            <p:fltVal val="0"/>
                                          </p:val>
                                        </p:tav>
                                        <p:tav tm="100000">
                                          <p:val>
                                            <p:strVal val="#ppt_w"/>
                                          </p:val>
                                        </p:tav>
                                      </p:tavLst>
                                    </p:anim>
                                    <p:anim calcmode="lin" valueType="num">
                                      <p:cBhvr>
                                        <p:cTn id="161" dur="200" fill="hold"/>
                                        <p:tgtEl>
                                          <p:spTgt spid="72"/>
                                        </p:tgtEl>
                                        <p:attrNameLst>
                                          <p:attrName>ppt_h</p:attrName>
                                        </p:attrNameLst>
                                      </p:cBhvr>
                                      <p:tavLst>
                                        <p:tav tm="0">
                                          <p:val>
                                            <p:fltVal val="0"/>
                                          </p:val>
                                        </p:tav>
                                        <p:tav tm="100000">
                                          <p:val>
                                            <p:strVal val="#ppt_h"/>
                                          </p:val>
                                        </p:tav>
                                      </p:tavLst>
                                    </p:anim>
                                    <p:animEffect transition="in" filter="fade">
                                      <p:cBhvr>
                                        <p:cTn id="162" dur="200"/>
                                        <p:tgtEl>
                                          <p:spTgt spid="72"/>
                                        </p:tgtEl>
                                      </p:cBhvr>
                                    </p:animEffect>
                                  </p:childTnLst>
                                </p:cTn>
                              </p:par>
                            </p:childTnLst>
                          </p:cTn>
                        </p:par>
                        <p:par>
                          <p:cTn id="163" fill="hold">
                            <p:stCondLst>
                              <p:cond delay="6500"/>
                            </p:stCondLst>
                            <p:childTnLst>
                              <p:par>
                                <p:cTn id="164" presetID="53" presetClass="entr" presetSubtype="16" fill="hold" nodeType="afterEffect">
                                  <p:stCondLst>
                                    <p:cond delay="0"/>
                                  </p:stCondLst>
                                  <p:childTnLst>
                                    <p:set>
                                      <p:cBhvr>
                                        <p:cTn id="165" dur="1" fill="hold">
                                          <p:stCondLst>
                                            <p:cond delay="0"/>
                                          </p:stCondLst>
                                        </p:cTn>
                                        <p:tgtEl>
                                          <p:spTgt spid="70"/>
                                        </p:tgtEl>
                                        <p:attrNameLst>
                                          <p:attrName>style.visibility</p:attrName>
                                        </p:attrNameLst>
                                      </p:cBhvr>
                                      <p:to>
                                        <p:strVal val="visible"/>
                                      </p:to>
                                    </p:set>
                                    <p:anim calcmode="lin" valueType="num">
                                      <p:cBhvr>
                                        <p:cTn id="166" dur="200" fill="hold"/>
                                        <p:tgtEl>
                                          <p:spTgt spid="70"/>
                                        </p:tgtEl>
                                        <p:attrNameLst>
                                          <p:attrName>ppt_w</p:attrName>
                                        </p:attrNameLst>
                                      </p:cBhvr>
                                      <p:tavLst>
                                        <p:tav tm="0">
                                          <p:val>
                                            <p:fltVal val="0"/>
                                          </p:val>
                                        </p:tav>
                                        <p:tav tm="100000">
                                          <p:val>
                                            <p:strVal val="#ppt_w"/>
                                          </p:val>
                                        </p:tav>
                                      </p:tavLst>
                                    </p:anim>
                                    <p:anim calcmode="lin" valueType="num">
                                      <p:cBhvr>
                                        <p:cTn id="167" dur="200" fill="hold"/>
                                        <p:tgtEl>
                                          <p:spTgt spid="70"/>
                                        </p:tgtEl>
                                        <p:attrNameLst>
                                          <p:attrName>ppt_h</p:attrName>
                                        </p:attrNameLst>
                                      </p:cBhvr>
                                      <p:tavLst>
                                        <p:tav tm="0">
                                          <p:val>
                                            <p:fltVal val="0"/>
                                          </p:val>
                                        </p:tav>
                                        <p:tav tm="100000">
                                          <p:val>
                                            <p:strVal val="#ppt_h"/>
                                          </p:val>
                                        </p:tav>
                                      </p:tavLst>
                                    </p:anim>
                                    <p:animEffect transition="in" filter="fade">
                                      <p:cBhvr>
                                        <p:cTn id="168" dur="200"/>
                                        <p:tgtEl>
                                          <p:spTgt spid="70"/>
                                        </p:tgtEl>
                                      </p:cBhvr>
                                    </p:animEffect>
                                  </p:childTnLst>
                                </p:cTn>
                              </p:par>
                            </p:childTnLst>
                          </p:cTn>
                        </p:par>
                        <p:par>
                          <p:cTn id="169" fill="hold">
                            <p:stCondLst>
                              <p:cond delay="6700"/>
                            </p:stCondLst>
                            <p:childTnLst>
                              <p:par>
                                <p:cTn id="170" presetID="53" presetClass="entr" presetSubtype="16" fill="hold" nodeType="afterEffect">
                                  <p:stCondLst>
                                    <p:cond delay="0"/>
                                  </p:stCondLst>
                                  <p:childTnLst>
                                    <p:set>
                                      <p:cBhvr>
                                        <p:cTn id="171" dur="1" fill="hold">
                                          <p:stCondLst>
                                            <p:cond delay="0"/>
                                          </p:stCondLst>
                                        </p:cTn>
                                        <p:tgtEl>
                                          <p:spTgt spid="63"/>
                                        </p:tgtEl>
                                        <p:attrNameLst>
                                          <p:attrName>style.visibility</p:attrName>
                                        </p:attrNameLst>
                                      </p:cBhvr>
                                      <p:to>
                                        <p:strVal val="visible"/>
                                      </p:to>
                                    </p:set>
                                    <p:anim calcmode="lin" valueType="num">
                                      <p:cBhvr>
                                        <p:cTn id="172" dur="200" fill="hold"/>
                                        <p:tgtEl>
                                          <p:spTgt spid="63"/>
                                        </p:tgtEl>
                                        <p:attrNameLst>
                                          <p:attrName>ppt_w</p:attrName>
                                        </p:attrNameLst>
                                      </p:cBhvr>
                                      <p:tavLst>
                                        <p:tav tm="0">
                                          <p:val>
                                            <p:fltVal val="0"/>
                                          </p:val>
                                        </p:tav>
                                        <p:tav tm="100000">
                                          <p:val>
                                            <p:strVal val="#ppt_w"/>
                                          </p:val>
                                        </p:tav>
                                      </p:tavLst>
                                    </p:anim>
                                    <p:anim calcmode="lin" valueType="num">
                                      <p:cBhvr>
                                        <p:cTn id="173" dur="200" fill="hold"/>
                                        <p:tgtEl>
                                          <p:spTgt spid="63"/>
                                        </p:tgtEl>
                                        <p:attrNameLst>
                                          <p:attrName>ppt_h</p:attrName>
                                        </p:attrNameLst>
                                      </p:cBhvr>
                                      <p:tavLst>
                                        <p:tav tm="0">
                                          <p:val>
                                            <p:fltVal val="0"/>
                                          </p:val>
                                        </p:tav>
                                        <p:tav tm="100000">
                                          <p:val>
                                            <p:strVal val="#ppt_h"/>
                                          </p:val>
                                        </p:tav>
                                      </p:tavLst>
                                    </p:anim>
                                    <p:animEffect transition="in" filter="fade">
                                      <p:cBhvr>
                                        <p:cTn id="174" dur="200"/>
                                        <p:tgtEl>
                                          <p:spTgt spid="63"/>
                                        </p:tgtEl>
                                      </p:cBhvr>
                                    </p:animEffect>
                                  </p:childTnLst>
                                </p:cTn>
                              </p:par>
                            </p:childTnLst>
                          </p:cTn>
                        </p:par>
                        <p:par>
                          <p:cTn id="175" fill="hold">
                            <p:stCondLst>
                              <p:cond delay="6900"/>
                            </p:stCondLst>
                            <p:childTnLst>
                              <p:par>
                                <p:cTn id="176" presetID="53" presetClass="entr" presetSubtype="16" fill="hold" nodeType="afterEffect">
                                  <p:stCondLst>
                                    <p:cond delay="0"/>
                                  </p:stCondLst>
                                  <p:childTnLst>
                                    <p:set>
                                      <p:cBhvr>
                                        <p:cTn id="177" dur="1" fill="hold">
                                          <p:stCondLst>
                                            <p:cond delay="0"/>
                                          </p:stCondLst>
                                        </p:cTn>
                                        <p:tgtEl>
                                          <p:spTgt spid="55"/>
                                        </p:tgtEl>
                                        <p:attrNameLst>
                                          <p:attrName>style.visibility</p:attrName>
                                        </p:attrNameLst>
                                      </p:cBhvr>
                                      <p:to>
                                        <p:strVal val="visible"/>
                                      </p:to>
                                    </p:set>
                                    <p:anim calcmode="lin" valueType="num">
                                      <p:cBhvr>
                                        <p:cTn id="178" dur="200" fill="hold"/>
                                        <p:tgtEl>
                                          <p:spTgt spid="55"/>
                                        </p:tgtEl>
                                        <p:attrNameLst>
                                          <p:attrName>ppt_w</p:attrName>
                                        </p:attrNameLst>
                                      </p:cBhvr>
                                      <p:tavLst>
                                        <p:tav tm="0">
                                          <p:val>
                                            <p:fltVal val="0"/>
                                          </p:val>
                                        </p:tav>
                                        <p:tav tm="100000">
                                          <p:val>
                                            <p:strVal val="#ppt_w"/>
                                          </p:val>
                                        </p:tav>
                                      </p:tavLst>
                                    </p:anim>
                                    <p:anim calcmode="lin" valueType="num">
                                      <p:cBhvr>
                                        <p:cTn id="179" dur="200" fill="hold"/>
                                        <p:tgtEl>
                                          <p:spTgt spid="55"/>
                                        </p:tgtEl>
                                        <p:attrNameLst>
                                          <p:attrName>ppt_h</p:attrName>
                                        </p:attrNameLst>
                                      </p:cBhvr>
                                      <p:tavLst>
                                        <p:tav tm="0">
                                          <p:val>
                                            <p:fltVal val="0"/>
                                          </p:val>
                                        </p:tav>
                                        <p:tav tm="100000">
                                          <p:val>
                                            <p:strVal val="#ppt_h"/>
                                          </p:val>
                                        </p:tav>
                                      </p:tavLst>
                                    </p:anim>
                                    <p:animEffect transition="in" filter="fade">
                                      <p:cBhvr>
                                        <p:cTn id="180" dur="200"/>
                                        <p:tgtEl>
                                          <p:spTgt spid="55"/>
                                        </p:tgtEl>
                                      </p:cBhvr>
                                    </p:animEffect>
                                  </p:childTnLst>
                                </p:cTn>
                              </p:par>
                            </p:childTnLst>
                          </p:cTn>
                        </p:par>
                        <p:par>
                          <p:cTn id="181" fill="hold">
                            <p:stCondLst>
                              <p:cond delay="7100"/>
                            </p:stCondLst>
                            <p:childTnLst>
                              <p:par>
                                <p:cTn id="182" presetID="53" presetClass="entr" presetSubtype="16" fill="hold" nodeType="afterEffect">
                                  <p:stCondLst>
                                    <p:cond delay="0"/>
                                  </p:stCondLst>
                                  <p:childTnLst>
                                    <p:set>
                                      <p:cBhvr>
                                        <p:cTn id="183" dur="1" fill="hold">
                                          <p:stCondLst>
                                            <p:cond delay="0"/>
                                          </p:stCondLst>
                                        </p:cTn>
                                        <p:tgtEl>
                                          <p:spTgt spid="48"/>
                                        </p:tgtEl>
                                        <p:attrNameLst>
                                          <p:attrName>style.visibility</p:attrName>
                                        </p:attrNameLst>
                                      </p:cBhvr>
                                      <p:to>
                                        <p:strVal val="visible"/>
                                      </p:to>
                                    </p:set>
                                    <p:anim calcmode="lin" valueType="num">
                                      <p:cBhvr>
                                        <p:cTn id="184" dur="200" fill="hold"/>
                                        <p:tgtEl>
                                          <p:spTgt spid="48"/>
                                        </p:tgtEl>
                                        <p:attrNameLst>
                                          <p:attrName>ppt_w</p:attrName>
                                        </p:attrNameLst>
                                      </p:cBhvr>
                                      <p:tavLst>
                                        <p:tav tm="0">
                                          <p:val>
                                            <p:fltVal val="0"/>
                                          </p:val>
                                        </p:tav>
                                        <p:tav tm="100000">
                                          <p:val>
                                            <p:strVal val="#ppt_w"/>
                                          </p:val>
                                        </p:tav>
                                      </p:tavLst>
                                    </p:anim>
                                    <p:anim calcmode="lin" valueType="num">
                                      <p:cBhvr>
                                        <p:cTn id="185" dur="200" fill="hold"/>
                                        <p:tgtEl>
                                          <p:spTgt spid="48"/>
                                        </p:tgtEl>
                                        <p:attrNameLst>
                                          <p:attrName>ppt_h</p:attrName>
                                        </p:attrNameLst>
                                      </p:cBhvr>
                                      <p:tavLst>
                                        <p:tav tm="0">
                                          <p:val>
                                            <p:fltVal val="0"/>
                                          </p:val>
                                        </p:tav>
                                        <p:tav tm="100000">
                                          <p:val>
                                            <p:strVal val="#ppt_h"/>
                                          </p:val>
                                        </p:tav>
                                      </p:tavLst>
                                    </p:anim>
                                    <p:animEffect transition="in" filter="fade">
                                      <p:cBhvr>
                                        <p:cTn id="186" dur="200"/>
                                        <p:tgtEl>
                                          <p:spTgt spid="48"/>
                                        </p:tgtEl>
                                      </p:cBhvr>
                                    </p:animEffect>
                                  </p:childTnLst>
                                </p:cTn>
                              </p:par>
                            </p:childTnLst>
                          </p:cTn>
                        </p:par>
                        <p:par>
                          <p:cTn id="187" fill="hold">
                            <p:stCondLst>
                              <p:cond delay="7300"/>
                            </p:stCondLst>
                            <p:childTnLst>
                              <p:par>
                                <p:cTn id="188" presetID="53" presetClass="entr" presetSubtype="16" fill="hold" nodeType="afterEffect">
                                  <p:stCondLst>
                                    <p:cond delay="0"/>
                                  </p:stCondLst>
                                  <p:childTnLst>
                                    <p:set>
                                      <p:cBhvr>
                                        <p:cTn id="189" dur="1" fill="hold">
                                          <p:stCondLst>
                                            <p:cond delay="0"/>
                                          </p:stCondLst>
                                        </p:cTn>
                                        <p:tgtEl>
                                          <p:spTgt spid="46"/>
                                        </p:tgtEl>
                                        <p:attrNameLst>
                                          <p:attrName>style.visibility</p:attrName>
                                        </p:attrNameLst>
                                      </p:cBhvr>
                                      <p:to>
                                        <p:strVal val="visible"/>
                                      </p:to>
                                    </p:set>
                                    <p:anim calcmode="lin" valueType="num">
                                      <p:cBhvr>
                                        <p:cTn id="190" dur="200" fill="hold"/>
                                        <p:tgtEl>
                                          <p:spTgt spid="46"/>
                                        </p:tgtEl>
                                        <p:attrNameLst>
                                          <p:attrName>ppt_w</p:attrName>
                                        </p:attrNameLst>
                                      </p:cBhvr>
                                      <p:tavLst>
                                        <p:tav tm="0">
                                          <p:val>
                                            <p:fltVal val="0"/>
                                          </p:val>
                                        </p:tav>
                                        <p:tav tm="100000">
                                          <p:val>
                                            <p:strVal val="#ppt_w"/>
                                          </p:val>
                                        </p:tav>
                                      </p:tavLst>
                                    </p:anim>
                                    <p:anim calcmode="lin" valueType="num">
                                      <p:cBhvr>
                                        <p:cTn id="191" dur="200" fill="hold"/>
                                        <p:tgtEl>
                                          <p:spTgt spid="46"/>
                                        </p:tgtEl>
                                        <p:attrNameLst>
                                          <p:attrName>ppt_h</p:attrName>
                                        </p:attrNameLst>
                                      </p:cBhvr>
                                      <p:tavLst>
                                        <p:tav tm="0">
                                          <p:val>
                                            <p:fltVal val="0"/>
                                          </p:val>
                                        </p:tav>
                                        <p:tav tm="100000">
                                          <p:val>
                                            <p:strVal val="#ppt_h"/>
                                          </p:val>
                                        </p:tav>
                                      </p:tavLst>
                                    </p:anim>
                                    <p:animEffect transition="in" filter="fade">
                                      <p:cBhvr>
                                        <p:cTn id="192" dur="2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6F0E6AD3-5920-8170-6CF8-DB7957739A9E}"/>
              </a:ext>
            </a:extLst>
          </p:cNvPr>
          <p:cNvPicPr>
            <a:picLocks noChangeAspect="1"/>
          </p:cNvPicPr>
          <p:nvPr/>
        </p:nvPicPr>
        <p:blipFill rotWithShape="1">
          <a:blip r:embed="rId3">
            <a:extLst>
              <a:ext uri="{28A0092B-C50C-407E-A947-70E740481C1C}">
                <a14:useLocalDpi xmlns:a14="http://schemas.microsoft.com/office/drawing/2010/main" val="0"/>
              </a:ext>
            </a:extLst>
          </a:blip>
          <a:srcRect l="451" r="2329" b="872"/>
          <a:stretch/>
        </p:blipFill>
        <p:spPr>
          <a:xfrm>
            <a:off x="0" y="362720"/>
            <a:ext cx="12192000" cy="6495279"/>
          </a:xfrm>
          <a:prstGeom prst="rect">
            <a:avLst/>
          </a:prstGeom>
        </p:spPr>
      </p:pic>
      <p:pic>
        <p:nvPicPr>
          <p:cNvPr id="4" name="Grafik 3">
            <a:extLst>
              <a:ext uri="{FF2B5EF4-FFF2-40B4-BE49-F238E27FC236}">
                <a16:creationId xmlns:a16="http://schemas.microsoft.com/office/drawing/2014/main" id="{98FD3B56-B493-10A6-2129-2836B222929F}"/>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474" r="1088"/>
          <a:stretch/>
        </p:blipFill>
        <p:spPr>
          <a:xfrm>
            <a:off x="0" y="0"/>
            <a:ext cx="12192000" cy="803085"/>
          </a:xfrm>
          <a:prstGeom prst="rect">
            <a:avLst/>
          </a:prstGeom>
          <a:effectLst>
            <a:outerShdw blurRad="254000" dir="5400000" algn="t" rotWithShape="0">
              <a:schemeClr val="bg1">
                <a:alpha val="20000"/>
              </a:schemeClr>
            </a:outerShdw>
          </a:effectLst>
        </p:spPr>
      </p:pic>
      <p:pic>
        <p:nvPicPr>
          <p:cNvPr id="8" name="Grafik 7" hidden="1">
            <a:extLst>
              <a:ext uri="{FF2B5EF4-FFF2-40B4-BE49-F238E27FC236}">
                <a16:creationId xmlns:a16="http://schemas.microsoft.com/office/drawing/2014/main" id="{74394F34-1AA2-3910-8794-01431E0749DA}"/>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473" r="1088"/>
          <a:stretch/>
        </p:blipFill>
        <p:spPr>
          <a:xfrm>
            <a:off x="0" y="-9325"/>
            <a:ext cx="12192000" cy="803085"/>
          </a:xfrm>
          <a:prstGeom prst="rect">
            <a:avLst/>
          </a:prstGeom>
        </p:spPr>
      </p:pic>
      <p:sp>
        <p:nvSpPr>
          <p:cNvPr id="2" name="Titel 1">
            <a:extLst>
              <a:ext uri="{FF2B5EF4-FFF2-40B4-BE49-F238E27FC236}">
                <a16:creationId xmlns:a16="http://schemas.microsoft.com/office/drawing/2014/main" id="{C401DB20-7707-4DDC-C66D-B93D0E54A626}"/>
              </a:ext>
            </a:extLst>
          </p:cNvPr>
          <p:cNvSpPr>
            <a:spLocks noGrp="1"/>
          </p:cNvSpPr>
          <p:nvPr>
            <p:ph type="title"/>
          </p:nvPr>
        </p:nvSpPr>
        <p:spPr/>
        <p:txBody>
          <a:bodyPr/>
          <a:lstStyle/>
          <a:p>
            <a:r>
              <a:rPr lang="de-DE" dirty="0"/>
              <a:t>AFI Solutions ist Teil der SER Group</a:t>
            </a:r>
          </a:p>
        </p:txBody>
      </p:sp>
      <p:pic>
        <p:nvPicPr>
          <p:cNvPr id="13" name="Grafik 12" hidden="1">
            <a:extLst>
              <a:ext uri="{FF2B5EF4-FFF2-40B4-BE49-F238E27FC236}">
                <a16:creationId xmlns:a16="http://schemas.microsoft.com/office/drawing/2014/main" id="{66CB17DA-942D-E6C0-6372-CE2EBB634E5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902170" y="2778767"/>
            <a:ext cx="4387660" cy="1300466"/>
          </a:xfrm>
          <a:prstGeom prst="rect">
            <a:avLst/>
          </a:prstGeom>
        </p:spPr>
      </p:pic>
      <p:pic>
        <p:nvPicPr>
          <p:cNvPr id="7" name="Grafik 6">
            <a:extLst>
              <a:ext uri="{FF2B5EF4-FFF2-40B4-BE49-F238E27FC236}">
                <a16:creationId xmlns:a16="http://schemas.microsoft.com/office/drawing/2014/main" id="{41B98519-E382-A0C8-E067-07C5A8FB526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4608" y="4863310"/>
            <a:ext cx="1913692" cy="822888"/>
          </a:xfrm>
          <a:prstGeom prst="rect">
            <a:avLst/>
          </a:prstGeom>
        </p:spPr>
      </p:pic>
      <p:sp>
        <p:nvSpPr>
          <p:cNvPr id="12" name="Rechteck 11">
            <a:extLst>
              <a:ext uri="{FF2B5EF4-FFF2-40B4-BE49-F238E27FC236}">
                <a16:creationId xmlns:a16="http://schemas.microsoft.com/office/drawing/2014/main" id="{278D8A4D-E659-90BD-AA9C-0FF3EC7A6A9B}"/>
              </a:ext>
            </a:extLst>
          </p:cNvPr>
          <p:cNvSpPr/>
          <p:nvPr/>
        </p:nvSpPr>
        <p:spPr>
          <a:xfrm>
            <a:off x="6292850" y="2209800"/>
            <a:ext cx="4108450" cy="2489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28" name="Picture 4">
            <a:extLst>
              <a:ext uri="{FF2B5EF4-FFF2-40B4-BE49-F238E27FC236}">
                <a16:creationId xmlns:a16="http://schemas.microsoft.com/office/drawing/2014/main" id="{8F6C7D7C-6758-D280-63A2-81F50BA72AF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5566" y="4455265"/>
            <a:ext cx="2667773" cy="1189037"/>
          </a:xfrm>
          <a:prstGeom prst="rect">
            <a:avLst/>
          </a:prstGeom>
          <a:noFill/>
          <a:extLst>
            <a:ext uri="{909E8E84-426E-40DD-AFC4-6F175D3DCCD1}">
              <a14:hiddenFill xmlns:a14="http://schemas.microsoft.com/office/drawing/2010/main">
                <a:solidFill>
                  <a:srgbClr val="FFFFFF"/>
                </a:solidFill>
              </a14:hiddenFill>
            </a:ext>
          </a:extLst>
        </p:spPr>
      </p:pic>
      <p:pic>
        <p:nvPicPr>
          <p:cNvPr id="11" name="Grafik 10">
            <a:extLst>
              <a:ext uri="{FF2B5EF4-FFF2-40B4-BE49-F238E27FC236}">
                <a16:creationId xmlns:a16="http://schemas.microsoft.com/office/drawing/2014/main" id="{F66E8A0E-C9FC-0672-DDF5-8A2E40C8812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63638" y="1753458"/>
            <a:ext cx="2679702" cy="2079388"/>
          </a:xfrm>
          <a:prstGeom prst="rect">
            <a:avLst/>
          </a:prstGeom>
        </p:spPr>
      </p:pic>
      <p:pic>
        <p:nvPicPr>
          <p:cNvPr id="3" name="Grafik 2">
            <a:extLst>
              <a:ext uri="{FF2B5EF4-FFF2-40B4-BE49-F238E27FC236}">
                <a16:creationId xmlns:a16="http://schemas.microsoft.com/office/drawing/2014/main" id="{264B546A-625A-A6A5-EDFF-5B37B5A4EB5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01088" y="110369"/>
            <a:ext cx="648000" cy="506057"/>
          </a:xfrm>
          <a:prstGeom prst="rect">
            <a:avLst/>
          </a:prstGeom>
        </p:spPr>
      </p:pic>
      <p:pic>
        <p:nvPicPr>
          <p:cNvPr id="16" name="Grafik 15">
            <a:extLst>
              <a:ext uri="{FF2B5EF4-FFF2-40B4-BE49-F238E27FC236}">
                <a16:creationId xmlns:a16="http://schemas.microsoft.com/office/drawing/2014/main" id="{00B2A1D2-19E9-2766-92E6-3F985F37028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882013" y="2824760"/>
            <a:ext cx="2199108" cy="1874240"/>
          </a:xfrm>
          <a:prstGeom prst="rect">
            <a:avLst/>
          </a:prstGeom>
        </p:spPr>
      </p:pic>
    </p:spTree>
    <p:extLst>
      <p:ext uri="{BB962C8B-B14F-4D97-AF65-F5344CB8AC3E}">
        <p14:creationId xmlns:p14="http://schemas.microsoft.com/office/powerpoint/2010/main" val="32727293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054060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E516BCCC-4EA2-D5D2-4BC3-18304DDEEE99}"/>
              </a:ext>
            </a:extLst>
          </p:cNvPr>
          <p:cNvSpPr txBox="1"/>
          <p:nvPr/>
        </p:nvSpPr>
        <p:spPr>
          <a:xfrm>
            <a:off x="3027352" y="2995035"/>
            <a:ext cx="6137295" cy="867930"/>
          </a:xfrm>
          <a:prstGeom prst="rect">
            <a:avLst/>
          </a:prstGeom>
          <a:noFill/>
        </p:spPr>
        <p:txBody>
          <a:bodyPr wrap="square" rtlCol="0">
            <a:spAutoFit/>
          </a:bodyPr>
          <a:lstStyle/>
          <a:p>
            <a:pPr algn="ctr" defTabSz="1219170">
              <a:lnSpc>
                <a:spcPct val="90000"/>
              </a:lnSpc>
              <a:spcBef>
                <a:spcPts val="751"/>
              </a:spcBef>
            </a:pPr>
            <a:r>
              <a:rPr lang="de-DE" sz="2800" b="1" dirty="0">
                <a:solidFill>
                  <a:schemeClr val="bg1"/>
                </a:solidFill>
                <a:latin typeface="Dosis"/>
                <a:cs typeface="Arial" panose="020B0604020202020204" pitchFamily="34" charset="0"/>
              </a:rPr>
              <a:t>Auftragsbestätigungen automatisiert in SAP verarbeiten</a:t>
            </a:r>
          </a:p>
        </p:txBody>
      </p:sp>
      <p:pic>
        <p:nvPicPr>
          <p:cNvPr id="2" name="Grafik 1" hidden="1">
            <a:extLst>
              <a:ext uri="{FF2B5EF4-FFF2-40B4-BE49-F238E27FC236}">
                <a16:creationId xmlns:a16="http://schemas.microsoft.com/office/drawing/2014/main" id="{87B35724-8EDC-B868-7472-10F644FE58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56995" y="1606731"/>
            <a:ext cx="3678010" cy="3644538"/>
          </a:xfrm>
          <a:prstGeom prst="rect">
            <a:avLst/>
          </a:prstGeom>
        </p:spPr>
      </p:pic>
      <p:sp>
        <p:nvSpPr>
          <p:cNvPr id="3" name="Titel 2">
            <a:extLst>
              <a:ext uri="{FF2B5EF4-FFF2-40B4-BE49-F238E27FC236}">
                <a16:creationId xmlns:a16="http://schemas.microsoft.com/office/drawing/2014/main" id="{9D8F0E12-8E84-E07C-9013-5F5B9E20AC20}"/>
              </a:ext>
            </a:extLst>
          </p:cNvPr>
          <p:cNvSpPr>
            <a:spLocks noGrp="1"/>
          </p:cNvSpPr>
          <p:nvPr>
            <p:ph type="title"/>
          </p:nvPr>
        </p:nvSpPr>
        <p:spPr/>
        <p:txBody>
          <a:bodyPr/>
          <a:lstStyle/>
          <a:p>
            <a:endParaRPr lang="de-DE"/>
          </a:p>
        </p:txBody>
      </p:sp>
    </p:spTree>
    <p:extLst>
      <p:ext uri="{BB962C8B-B14F-4D97-AF65-F5344CB8AC3E}">
        <p14:creationId xmlns:p14="http://schemas.microsoft.com/office/powerpoint/2010/main" val="3233332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Rechteck: abgerundete Ecken 122">
            <a:extLst>
              <a:ext uri="{FF2B5EF4-FFF2-40B4-BE49-F238E27FC236}">
                <a16:creationId xmlns:a16="http://schemas.microsoft.com/office/drawing/2014/main" id="{E663CD9D-38D0-407C-8B05-80EE85F1460B}"/>
              </a:ext>
            </a:extLst>
          </p:cNvPr>
          <p:cNvSpPr/>
          <p:nvPr/>
        </p:nvSpPr>
        <p:spPr>
          <a:xfrm>
            <a:off x="6745978" y="1023656"/>
            <a:ext cx="4946904" cy="5152800"/>
          </a:xfrm>
          <a:prstGeom prst="roundRect">
            <a:avLst>
              <a:gd name="adj" fmla="val 1743"/>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354B54"/>
              </a:solidFill>
              <a:effectLst/>
              <a:uLnTx/>
              <a:uFillTx/>
              <a:latin typeface="Dosis" panose="0201050302020206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354B54"/>
              </a:solidFill>
              <a:effectLst/>
              <a:uLnTx/>
              <a:uFillTx/>
              <a:latin typeface="Dosis" panose="0201050302020206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354B54"/>
              </a:solidFill>
              <a:effectLst/>
              <a:uLnTx/>
              <a:uFillTx/>
              <a:latin typeface="Dosis" panose="0201050302020206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354B54"/>
              </a:solidFill>
              <a:effectLst/>
              <a:uLnTx/>
              <a:uFillTx/>
              <a:latin typeface="Dosis" panose="0201050302020206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354B54"/>
              </a:solidFill>
              <a:effectLst/>
              <a:uLnTx/>
              <a:uFillTx/>
              <a:latin typeface="Dosis" panose="02010503020202060003"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354B54"/>
              </a:solidFill>
              <a:effectLst/>
              <a:uLnTx/>
              <a:uFillTx/>
              <a:latin typeface="Dosis" panose="02010503020202060003" pitchFamily="2" charset="0"/>
              <a:ea typeface="+mn-ea"/>
              <a:cs typeface="+mn-cs"/>
            </a:endParaRPr>
          </a:p>
        </p:txBody>
      </p:sp>
      <p:cxnSp>
        <p:nvCxnSpPr>
          <p:cNvPr id="47" name="Gerade Verbindung mit Pfeil 46">
            <a:extLst>
              <a:ext uri="{FF2B5EF4-FFF2-40B4-BE49-F238E27FC236}">
                <a16:creationId xmlns:a16="http://schemas.microsoft.com/office/drawing/2014/main" id="{5F946C3E-E214-4C71-9418-26AF921BC200}"/>
              </a:ext>
            </a:extLst>
          </p:cNvPr>
          <p:cNvCxnSpPr>
            <a:cxnSpLocks/>
          </p:cNvCxnSpPr>
          <p:nvPr/>
        </p:nvCxnSpPr>
        <p:spPr>
          <a:xfrm>
            <a:off x="8499518" y="2927148"/>
            <a:ext cx="0" cy="320163"/>
          </a:xfrm>
          <a:prstGeom prst="straightConnector1">
            <a:avLst/>
          </a:prstGeom>
          <a:ln w="47625">
            <a:solidFill>
              <a:schemeClr val="bg2"/>
            </a:solidFill>
            <a:tailEnd type="none"/>
          </a:ln>
        </p:spPr>
        <p:style>
          <a:lnRef idx="1">
            <a:schemeClr val="accent1"/>
          </a:lnRef>
          <a:fillRef idx="0">
            <a:schemeClr val="accent1"/>
          </a:fillRef>
          <a:effectRef idx="0">
            <a:schemeClr val="accent1"/>
          </a:effectRef>
          <a:fontRef idx="minor">
            <a:schemeClr val="tx1"/>
          </a:fontRef>
        </p:style>
      </p:cxnSp>
      <p:sp>
        <p:nvSpPr>
          <p:cNvPr id="24" name="Rechteck: abgerundete Ecken 23">
            <a:extLst>
              <a:ext uri="{FF2B5EF4-FFF2-40B4-BE49-F238E27FC236}">
                <a16:creationId xmlns:a16="http://schemas.microsoft.com/office/drawing/2014/main" id="{280185A7-5482-86B8-65CC-F9CD88258FCD}"/>
              </a:ext>
            </a:extLst>
          </p:cNvPr>
          <p:cNvSpPr/>
          <p:nvPr/>
        </p:nvSpPr>
        <p:spPr>
          <a:xfrm>
            <a:off x="7734518" y="3247709"/>
            <a:ext cx="1530000" cy="677468"/>
          </a:xfrm>
          <a:prstGeom prst="roundRect">
            <a:avLst>
              <a:gd name="adj" fmla="val 4639"/>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nchorCtr="0"/>
          <a:lstStyle/>
          <a:p>
            <a:pPr marL="72000" marR="0" lvl="0" indent="0" algn="ctr" defTabSz="914400" rtl="0" eaLnBrk="1" fontAlgn="auto" latinLnBrk="0" hangingPunct="1">
              <a:lnSpc>
                <a:spcPct val="100000"/>
              </a:lnSpc>
              <a:spcBef>
                <a:spcPts val="0"/>
              </a:spcBef>
              <a:spcAft>
                <a:spcPts val="0"/>
              </a:spcAft>
              <a:buClrTx/>
              <a:buSzTx/>
              <a:buFontTx/>
              <a:buNone/>
              <a:tabLst>
                <a:tab pos="1968500" algn="l"/>
              </a:tabLst>
              <a:defRPr/>
            </a:pPr>
            <a: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Intelligente</a:t>
            </a:r>
          </a:p>
          <a:p>
            <a:pPr marL="72000" marR="0" lvl="0" indent="0" algn="ctr" defTabSz="914400" rtl="0" eaLnBrk="1" fontAlgn="auto" latinLnBrk="0" hangingPunct="1">
              <a:lnSpc>
                <a:spcPct val="100000"/>
              </a:lnSpc>
              <a:spcBef>
                <a:spcPts val="0"/>
              </a:spcBef>
              <a:spcAft>
                <a:spcPts val="0"/>
              </a:spcAft>
              <a:buClrTx/>
              <a:buSzTx/>
              <a:buFontTx/>
              <a:buNone/>
              <a:tabLst>
                <a:tab pos="1968500" algn="l"/>
              </a:tabLst>
              <a:defRPr/>
            </a:pPr>
            <a: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Assistenten</a:t>
            </a:r>
          </a:p>
        </p:txBody>
      </p:sp>
      <p:sp>
        <p:nvSpPr>
          <p:cNvPr id="38" name="Rechteck: abgerundete Ecken 37">
            <a:extLst>
              <a:ext uri="{FF2B5EF4-FFF2-40B4-BE49-F238E27FC236}">
                <a16:creationId xmlns:a16="http://schemas.microsoft.com/office/drawing/2014/main" id="{E63E20B3-1636-41BC-792E-1C4FF54616ED}"/>
              </a:ext>
            </a:extLst>
          </p:cNvPr>
          <p:cNvSpPr/>
          <p:nvPr/>
        </p:nvSpPr>
        <p:spPr>
          <a:xfrm>
            <a:off x="7734518" y="4288528"/>
            <a:ext cx="1530000" cy="677468"/>
          </a:xfrm>
          <a:prstGeom prst="roundRect">
            <a:avLst>
              <a:gd name="adj" fmla="val 4639"/>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nchorCtr="0"/>
          <a:lstStyle/>
          <a:p>
            <a:pPr marL="72000" marR="0" lvl="0" indent="0" algn="ctr" defTabSz="914400" rtl="0" eaLnBrk="1" fontAlgn="auto" latinLnBrk="0" hangingPunct="1">
              <a:lnSpc>
                <a:spcPct val="100000"/>
              </a:lnSpc>
              <a:spcBef>
                <a:spcPts val="0"/>
              </a:spcBef>
              <a:spcAft>
                <a:spcPts val="0"/>
              </a:spcAft>
              <a:buClrTx/>
              <a:buSzTx/>
              <a:buFontTx/>
              <a:buNone/>
              <a:tabLst>
                <a:tab pos="1968500" algn="l"/>
              </a:tabLst>
              <a:defRPr/>
            </a:pPr>
            <a: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Abweichungen prüfen</a:t>
            </a:r>
          </a:p>
        </p:txBody>
      </p:sp>
      <p:sp>
        <p:nvSpPr>
          <p:cNvPr id="39" name="Rechteck: abgerundete Ecken 38">
            <a:extLst>
              <a:ext uri="{FF2B5EF4-FFF2-40B4-BE49-F238E27FC236}">
                <a16:creationId xmlns:a16="http://schemas.microsoft.com/office/drawing/2014/main" id="{33FBF841-B61F-B71F-3626-7BE68687AE60}"/>
              </a:ext>
            </a:extLst>
          </p:cNvPr>
          <p:cNvSpPr/>
          <p:nvPr/>
        </p:nvSpPr>
        <p:spPr>
          <a:xfrm>
            <a:off x="7761310" y="5353856"/>
            <a:ext cx="3142170" cy="524076"/>
          </a:xfrm>
          <a:prstGeom prst="roundRect">
            <a:avLst>
              <a:gd name="adj" fmla="val 4639"/>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Bestellung bestätigt</a:t>
            </a:r>
          </a:p>
        </p:txBody>
      </p:sp>
      <p:sp>
        <p:nvSpPr>
          <p:cNvPr id="41" name="Rechteck: abgerundete Ecken 40">
            <a:extLst>
              <a:ext uri="{FF2B5EF4-FFF2-40B4-BE49-F238E27FC236}">
                <a16:creationId xmlns:a16="http://schemas.microsoft.com/office/drawing/2014/main" id="{25B59AD4-69B2-6F1B-C561-168BA7F86722}"/>
              </a:ext>
            </a:extLst>
          </p:cNvPr>
          <p:cNvSpPr/>
          <p:nvPr/>
        </p:nvSpPr>
        <p:spPr>
          <a:xfrm>
            <a:off x="7734518" y="2279372"/>
            <a:ext cx="3137134" cy="676800"/>
          </a:xfrm>
          <a:prstGeom prst="roundRect">
            <a:avLst>
              <a:gd name="adj" fmla="val 4639"/>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Monitor</a:t>
            </a:r>
            <a:br>
              <a:rPr kumimoji="0" lang="de-DE" sz="18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br>
            <a:r>
              <a:rPr kumimoji="0" lang="de-DE" sz="18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Dashboard &amp; Analytics</a:t>
            </a:r>
          </a:p>
        </p:txBody>
      </p:sp>
      <p:cxnSp>
        <p:nvCxnSpPr>
          <p:cNvPr id="60" name="Gerade Verbindung mit Pfeil 59">
            <a:extLst>
              <a:ext uri="{FF2B5EF4-FFF2-40B4-BE49-F238E27FC236}">
                <a16:creationId xmlns:a16="http://schemas.microsoft.com/office/drawing/2014/main" id="{6C6B4306-A79B-887B-69B6-AAFB2438D300}"/>
              </a:ext>
            </a:extLst>
          </p:cNvPr>
          <p:cNvCxnSpPr>
            <a:cxnSpLocks/>
            <a:endCxn id="26" idx="0"/>
          </p:cNvCxnSpPr>
          <p:nvPr/>
        </p:nvCxnSpPr>
        <p:spPr>
          <a:xfrm>
            <a:off x="10106652" y="2956779"/>
            <a:ext cx="0" cy="290532"/>
          </a:xfrm>
          <a:prstGeom prst="straightConnector1">
            <a:avLst/>
          </a:prstGeom>
          <a:ln w="47625">
            <a:solidFill>
              <a:schemeClr val="bg2"/>
            </a:solidFill>
            <a:tailEnd type="none"/>
          </a:ln>
        </p:spPr>
        <p:style>
          <a:lnRef idx="1">
            <a:schemeClr val="accent1"/>
          </a:lnRef>
          <a:fillRef idx="0">
            <a:schemeClr val="accent1"/>
          </a:fillRef>
          <a:effectRef idx="0">
            <a:schemeClr val="accent1"/>
          </a:effectRef>
          <a:fontRef idx="minor">
            <a:schemeClr val="tx1"/>
          </a:fontRef>
        </p:style>
      </p:cxnSp>
      <p:sp>
        <p:nvSpPr>
          <p:cNvPr id="26" name="Rechteck: abgerundete Ecken 25">
            <a:extLst>
              <a:ext uri="{FF2B5EF4-FFF2-40B4-BE49-F238E27FC236}">
                <a16:creationId xmlns:a16="http://schemas.microsoft.com/office/drawing/2014/main" id="{3B0FB6E3-E1A5-3659-928F-2A8FF036144C}"/>
              </a:ext>
            </a:extLst>
          </p:cNvPr>
          <p:cNvSpPr/>
          <p:nvPr/>
        </p:nvSpPr>
        <p:spPr>
          <a:xfrm>
            <a:off x="9341652" y="3247311"/>
            <a:ext cx="1530000" cy="677468"/>
          </a:xfrm>
          <a:prstGeom prst="roundRect">
            <a:avLst>
              <a:gd name="adj" fmla="val 4639"/>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72000" rtlCol="0" anchor="ctr" anchorCtr="0"/>
          <a:lstStyle/>
          <a:p>
            <a:pPr marL="72000" marR="0" lvl="0" indent="0" algn="ctr" defTabSz="914400" rtl="0" eaLnBrk="1" fontAlgn="auto" latinLnBrk="0" hangingPunct="1">
              <a:lnSpc>
                <a:spcPct val="100000"/>
              </a:lnSpc>
              <a:spcBef>
                <a:spcPts val="0"/>
              </a:spcBef>
              <a:spcAft>
                <a:spcPts val="0"/>
              </a:spcAft>
              <a:buClrTx/>
              <a:buSzTx/>
              <a:buFontTx/>
              <a:buNone/>
              <a:tabLst>
                <a:tab pos="1968500" algn="l"/>
              </a:tabLst>
              <a:defRPr/>
            </a:pPr>
            <a: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Smarte</a:t>
            </a:r>
            <a:b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br>
            <a: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Regeln</a:t>
            </a:r>
          </a:p>
        </p:txBody>
      </p:sp>
      <p:sp>
        <p:nvSpPr>
          <p:cNvPr id="34" name="Rechteck: abgerundete Ecken 33">
            <a:extLst>
              <a:ext uri="{FF2B5EF4-FFF2-40B4-BE49-F238E27FC236}">
                <a16:creationId xmlns:a16="http://schemas.microsoft.com/office/drawing/2014/main" id="{BB63A493-6199-D799-9ADE-98A7C1F9066A}"/>
              </a:ext>
            </a:extLst>
          </p:cNvPr>
          <p:cNvSpPr/>
          <p:nvPr/>
        </p:nvSpPr>
        <p:spPr>
          <a:xfrm>
            <a:off x="9341652" y="4291279"/>
            <a:ext cx="1530000" cy="677468"/>
          </a:xfrm>
          <a:prstGeom prst="roundRect">
            <a:avLst>
              <a:gd name="adj" fmla="val 4639"/>
            </a:avLst>
          </a:prstGeom>
          <a:solidFill>
            <a:schemeClr val="bg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36000" rIns="108000" rtlCol="0" anchor="ctr" anchorCtr="0"/>
          <a:lstStyle/>
          <a:p>
            <a:pPr marL="72000" marR="0" lvl="0" indent="0" algn="ctr" defTabSz="914400" rtl="0" eaLnBrk="1" fontAlgn="auto" latinLnBrk="0" hangingPunct="1">
              <a:lnSpc>
                <a:spcPct val="100000"/>
              </a:lnSpc>
              <a:spcBef>
                <a:spcPts val="0"/>
              </a:spcBef>
              <a:spcAft>
                <a:spcPts val="0"/>
              </a:spcAft>
              <a:buClrTx/>
              <a:buSzTx/>
              <a:buFontTx/>
              <a:buNone/>
              <a:tabLst>
                <a:tab pos="1968500" algn="l"/>
              </a:tabLst>
              <a:defRPr/>
            </a:pPr>
            <a:r>
              <a:rPr kumimoji="0" lang="de-DE" sz="1600" b="1" i="0" u="none" strike="noStrike" kern="1200" cap="none" spc="0" normalizeH="0" baseline="0" noProof="0" dirty="0" err="1">
                <a:ln>
                  <a:noFill/>
                </a:ln>
                <a:solidFill>
                  <a:srgbClr val="354B54"/>
                </a:solidFill>
                <a:effectLst/>
                <a:uLnTx/>
                <a:uFillTx/>
                <a:latin typeface="Dosis" panose="02010503020202060003" pitchFamily="2" charset="0"/>
                <a:ea typeface="+mn-ea"/>
                <a:cs typeface="+mn-cs"/>
              </a:rPr>
              <a:t>Autom</a:t>
            </a:r>
            <a: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a:t>
            </a:r>
            <a:b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br>
            <a: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Bestätigung</a:t>
            </a:r>
          </a:p>
        </p:txBody>
      </p:sp>
      <p:pic>
        <p:nvPicPr>
          <p:cNvPr id="13" name="Grafik 12">
            <a:extLst>
              <a:ext uri="{FF2B5EF4-FFF2-40B4-BE49-F238E27FC236}">
                <a16:creationId xmlns:a16="http://schemas.microsoft.com/office/drawing/2014/main" id="{A53AAB16-DA7F-91B6-10A6-45CC081F5381}"/>
              </a:ext>
            </a:extLst>
          </p:cNvPr>
          <p:cNvPicPr>
            <a:picLocks noChangeAspect="1"/>
          </p:cNvPicPr>
          <p:nvPr/>
        </p:nvPicPr>
        <p:blipFill rotWithShape="1">
          <a:blip r:embed="rId3">
            <a:extLst>
              <a:ext uri="{28A0092B-C50C-407E-A947-70E740481C1C}">
                <a14:useLocalDpi xmlns:a14="http://schemas.microsoft.com/office/drawing/2010/main" val="0"/>
              </a:ext>
            </a:extLst>
          </a:blip>
          <a:srcRect t="7974" r="21899"/>
          <a:stretch/>
        </p:blipFill>
        <p:spPr>
          <a:xfrm>
            <a:off x="9040145" y="1320239"/>
            <a:ext cx="2443233" cy="457201"/>
          </a:xfrm>
          <a:prstGeom prst="rect">
            <a:avLst/>
          </a:prstGeom>
        </p:spPr>
      </p:pic>
      <p:pic>
        <p:nvPicPr>
          <p:cNvPr id="15" name="Grafik 14" descr="Roboter Silhouette">
            <a:extLst>
              <a:ext uri="{FF2B5EF4-FFF2-40B4-BE49-F238E27FC236}">
                <a16:creationId xmlns:a16="http://schemas.microsoft.com/office/drawing/2014/main" id="{5972531C-E50D-554E-B460-72727E998F2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02182" y="3285224"/>
            <a:ext cx="639310" cy="639310"/>
          </a:xfrm>
          <a:prstGeom prst="rect">
            <a:avLst/>
          </a:prstGeom>
        </p:spPr>
      </p:pic>
      <p:sp>
        <p:nvSpPr>
          <p:cNvPr id="18" name="Rechteck: abgerundete Ecken 17">
            <a:extLst>
              <a:ext uri="{FF2B5EF4-FFF2-40B4-BE49-F238E27FC236}">
                <a16:creationId xmlns:a16="http://schemas.microsoft.com/office/drawing/2014/main" id="{4D78CFE9-DF8C-1899-3EE3-E0153CFA26E6}"/>
              </a:ext>
            </a:extLst>
          </p:cNvPr>
          <p:cNvSpPr/>
          <p:nvPr/>
        </p:nvSpPr>
        <p:spPr>
          <a:xfrm>
            <a:off x="542267" y="4017498"/>
            <a:ext cx="4662719" cy="976365"/>
          </a:xfrm>
          <a:prstGeom prst="roundRect">
            <a:avLst>
              <a:gd name="adj" fmla="val 4639"/>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2000" marR="0" lvl="0" indent="0" algn="ctr" defTabSz="914400" rtl="0" eaLnBrk="1" fontAlgn="auto" latinLnBrk="0" hangingPunct="1">
              <a:spcBef>
                <a:spcPts val="0"/>
              </a:spcBef>
              <a:spcAft>
                <a:spcPts val="0"/>
              </a:spcAft>
              <a:buClrTx/>
              <a:buSzTx/>
              <a:buFontTx/>
              <a:buNone/>
              <a:tabLst>
                <a:tab pos="1885950" algn="l"/>
              </a:tabLst>
              <a:defRPr/>
            </a:pPr>
            <a: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AFI DocumentHub</a:t>
            </a:r>
          </a:p>
          <a:p>
            <a:pPr marL="72000" marR="0" lvl="0" indent="0" algn="ctr" defTabSz="914400" rtl="0" eaLnBrk="1" fontAlgn="auto" latinLnBrk="0" hangingPunct="1">
              <a:spcBef>
                <a:spcPts val="0"/>
              </a:spcBef>
              <a:spcAft>
                <a:spcPts val="0"/>
              </a:spcAft>
              <a:buClrTx/>
              <a:buSzTx/>
              <a:buFontTx/>
              <a:buNone/>
              <a:tabLst>
                <a:tab pos="1885950" algn="l"/>
              </a:tabLst>
              <a:defRPr/>
            </a:pPr>
            <a:r>
              <a:rPr kumimoji="0" lang="de-DE" sz="12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AFI Cloud, OCR, </a:t>
            </a:r>
            <a:r>
              <a:rPr kumimoji="0" lang="de-DE" sz="1200" b="1" i="0" u="none" strike="noStrike" kern="1200" cap="none" spc="0" normalizeH="0" baseline="0" noProof="0" dirty="0" err="1">
                <a:ln>
                  <a:noFill/>
                </a:ln>
                <a:solidFill>
                  <a:srgbClr val="354B54"/>
                </a:solidFill>
                <a:effectLst/>
                <a:uLnTx/>
                <a:uFillTx/>
                <a:latin typeface="Dosis" panose="02010503020202060003" pitchFamily="2" charset="0"/>
                <a:ea typeface="+mn-ea"/>
                <a:cs typeface="+mn-cs"/>
              </a:rPr>
              <a:t>Machine</a:t>
            </a:r>
            <a:r>
              <a:rPr kumimoji="0" lang="de-DE" sz="12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 Learning (KI)</a:t>
            </a:r>
          </a:p>
        </p:txBody>
      </p:sp>
      <p:sp>
        <p:nvSpPr>
          <p:cNvPr id="16" name="Rechteck: abgerundete Ecken 15">
            <a:extLst>
              <a:ext uri="{FF2B5EF4-FFF2-40B4-BE49-F238E27FC236}">
                <a16:creationId xmlns:a16="http://schemas.microsoft.com/office/drawing/2014/main" id="{28A3A499-4D44-C37F-19DA-833E8255447A}"/>
              </a:ext>
            </a:extLst>
          </p:cNvPr>
          <p:cNvSpPr/>
          <p:nvPr/>
        </p:nvSpPr>
        <p:spPr>
          <a:xfrm>
            <a:off x="545691" y="5407593"/>
            <a:ext cx="4656519" cy="768863"/>
          </a:xfrm>
          <a:prstGeom prst="roundRect">
            <a:avLst>
              <a:gd name="adj" fmla="val 4639"/>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975" marR="0" lvl="0" indent="0" algn="ctr" defTabSz="914400" rtl="0" eaLnBrk="1" fontAlgn="auto" latinLnBrk="0" hangingPunct="1">
              <a:lnSpc>
                <a:spcPct val="100000"/>
              </a:lnSpc>
              <a:spcBef>
                <a:spcPts val="0"/>
              </a:spcBef>
              <a:spcAft>
                <a:spcPts val="0"/>
              </a:spcAft>
              <a:buClrTx/>
              <a:buSzTx/>
              <a:buFontTx/>
              <a:buNone/>
              <a:tabLst>
                <a:tab pos="1885950" algn="l"/>
              </a:tabLst>
              <a:defRPr/>
            </a:pPr>
            <a: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Dokumente &amp; Daten </a:t>
            </a:r>
            <a:b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br>
            <a: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  vollautomatisch bereitstellen</a:t>
            </a:r>
          </a:p>
        </p:txBody>
      </p:sp>
      <p:cxnSp>
        <p:nvCxnSpPr>
          <p:cNvPr id="19" name="Gerade Verbindung mit Pfeil 18">
            <a:extLst>
              <a:ext uri="{FF2B5EF4-FFF2-40B4-BE49-F238E27FC236}">
                <a16:creationId xmlns:a16="http://schemas.microsoft.com/office/drawing/2014/main" id="{250B1D5E-5E51-754C-7CAE-9F5AAFA30976}"/>
              </a:ext>
            </a:extLst>
          </p:cNvPr>
          <p:cNvCxnSpPr>
            <a:cxnSpLocks/>
            <a:endCxn id="16" idx="0"/>
          </p:cNvCxnSpPr>
          <p:nvPr/>
        </p:nvCxnSpPr>
        <p:spPr>
          <a:xfrm>
            <a:off x="2873626" y="4993863"/>
            <a:ext cx="325" cy="413730"/>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Rechteck: abgerundete Ecken 21">
            <a:extLst>
              <a:ext uri="{FF2B5EF4-FFF2-40B4-BE49-F238E27FC236}">
                <a16:creationId xmlns:a16="http://schemas.microsoft.com/office/drawing/2014/main" id="{E03A8B65-6A3B-8C7B-1B37-BC08106EC82C}"/>
              </a:ext>
            </a:extLst>
          </p:cNvPr>
          <p:cNvSpPr/>
          <p:nvPr/>
        </p:nvSpPr>
        <p:spPr>
          <a:xfrm>
            <a:off x="542268" y="1686719"/>
            <a:ext cx="4662720" cy="539069"/>
          </a:xfrm>
          <a:prstGeom prst="roundRect">
            <a:avLst>
              <a:gd name="adj" fmla="val 4639"/>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a:ln>
                  <a:noFill/>
                </a:ln>
                <a:solidFill>
                  <a:srgbClr val="E60064"/>
                </a:solidFill>
                <a:effectLst/>
                <a:uLnTx/>
                <a:uFillTx/>
                <a:latin typeface="Dosis" panose="02010503020202060003" pitchFamily="2" charset="0"/>
                <a:ea typeface="+mn-ea"/>
                <a:cs typeface="+mn-cs"/>
              </a:rPr>
              <a:t>Auftragsbestätigung</a:t>
            </a:r>
          </a:p>
        </p:txBody>
      </p:sp>
      <p:sp>
        <p:nvSpPr>
          <p:cNvPr id="28" name="Rechteck: abgerundete Ecken 27">
            <a:extLst>
              <a:ext uri="{FF2B5EF4-FFF2-40B4-BE49-F238E27FC236}">
                <a16:creationId xmlns:a16="http://schemas.microsoft.com/office/drawing/2014/main" id="{8931B447-081F-9601-B46F-720991BBA34F}"/>
              </a:ext>
            </a:extLst>
          </p:cNvPr>
          <p:cNvSpPr/>
          <p:nvPr/>
        </p:nvSpPr>
        <p:spPr>
          <a:xfrm>
            <a:off x="547548" y="2639519"/>
            <a:ext cx="4656519" cy="964248"/>
          </a:xfrm>
          <a:prstGeom prst="roundRect">
            <a:avLst>
              <a:gd name="adj" fmla="val 4639"/>
            </a:avLst>
          </a:pr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Multi-Channel-Input-Management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           </a:t>
            </a:r>
            <a:r>
              <a:rPr kumimoji="0" lang="de-DE" sz="14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      </a:t>
            </a:r>
            <a:r>
              <a:rPr kumimoji="0" lang="de-DE" sz="12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E-Mail / </a:t>
            </a:r>
            <a:r>
              <a:rPr kumimoji="0" lang="de-DE" sz="1200" b="1" i="0" u="none" strike="noStrike" kern="1200" cap="none" spc="0" normalizeH="0" baseline="0" noProof="0" dirty="0" err="1">
                <a:ln>
                  <a:noFill/>
                </a:ln>
                <a:solidFill>
                  <a:srgbClr val="354B54"/>
                </a:solidFill>
                <a:effectLst/>
                <a:uLnTx/>
                <a:uFillTx/>
                <a:latin typeface="Dosis" panose="02010503020202060003" pitchFamily="2" charset="0"/>
                <a:ea typeface="+mn-ea"/>
                <a:cs typeface="+mn-cs"/>
              </a:rPr>
              <a:t>IDoc</a:t>
            </a:r>
            <a:r>
              <a:rPr kumimoji="0" lang="de-DE" sz="12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 / </a:t>
            </a:r>
            <a:r>
              <a:rPr kumimoji="0" lang="de-DE" sz="1200" b="1" i="0" u="none" strike="noStrike" kern="1200" cap="none" spc="0" normalizeH="0" baseline="0" noProof="0" dirty="0" err="1">
                <a:ln>
                  <a:noFill/>
                </a:ln>
                <a:solidFill>
                  <a:srgbClr val="354B54"/>
                </a:solidFill>
                <a:effectLst/>
                <a:uLnTx/>
                <a:uFillTx/>
                <a:latin typeface="Dosis" panose="02010503020202060003" pitchFamily="2" charset="0"/>
                <a:ea typeface="+mn-ea"/>
                <a:cs typeface="+mn-cs"/>
              </a:rPr>
              <a:t>eProcurement</a:t>
            </a:r>
            <a:r>
              <a:rPr kumimoji="0" lang="de-DE" sz="1200" b="1" i="0" u="none" strike="noStrike" kern="1200" cap="none" spc="0" normalizeH="0" baseline="0" noProof="0" dirty="0">
                <a:ln>
                  <a:noFill/>
                </a:ln>
                <a:solidFill>
                  <a:srgbClr val="354B54"/>
                </a:solidFill>
                <a:effectLst/>
                <a:uLnTx/>
                <a:uFillTx/>
                <a:latin typeface="Dosis" panose="02010503020202060003" pitchFamily="2" charset="0"/>
                <a:ea typeface="+mn-ea"/>
                <a:cs typeface="+mn-cs"/>
              </a:rPr>
              <a:t> mit ARIBA u.a.	</a:t>
            </a:r>
          </a:p>
        </p:txBody>
      </p:sp>
      <p:cxnSp>
        <p:nvCxnSpPr>
          <p:cNvPr id="30" name="Gerade Verbindung mit Pfeil 29">
            <a:extLst>
              <a:ext uri="{FF2B5EF4-FFF2-40B4-BE49-F238E27FC236}">
                <a16:creationId xmlns:a16="http://schemas.microsoft.com/office/drawing/2014/main" id="{CBAA89CB-DE0B-3425-9F98-8CC91B2FDD5F}"/>
              </a:ext>
            </a:extLst>
          </p:cNvPr>
          <p:cNvCxnSpPr>
            <a:cxnSpLocks/>
            <a:endCxn id="18" idx="0"/>
          </p:cNvCxnSpPr>
          <p:nvPr/>
        </p:nvCxnSpPr>
        <p:spPr>
          <a:xfrm>
            <a:off x="2873627" y="3583676"/>
            <a:ext cx="0" cy="433822"/>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Gerade Verbindung mit Pfeil 30">
            <a:extLst>
              <a:ext uri="{FF2B5EF4-FFF2-40B4-BE49-F238E27FC236}">
                <a16:creationId xmlns:a16="http://schemas.microsoft.com/office/drawing/2014/main" id="{779CF31C-1EFA-2623-5A5A-B1F354911A77}"/>
              </a:ext>
            </a:extLst>
          </p:cNvPr>
          <p:cNvCxnSpPr>
            <a:cxnSpLocks/>
            <a:stCxn id="22" idx="2"/>
            <a:endCxn id="28" idx="0"/>
          </p:cNvCxnSpPr>
          <p:nvPr/>
        </p:nvCxnSpPr>
        <p:spPr>
          <a:xfrm>
            <a:off x="2873628" y="2225788"/>
            <a:ext cx="2180" cy="413731"/>
          </a:xfrm>
          <a:prstGeom prst="straightConnector1">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Verbinder: gewinkelt 58">
            <a:extLst>
              <a:ext uri="{FF2B5EF4-FFF2-40B4-BE49-F238E27FC236}">
                <a16:creationId xmlns:a16="http://schemas.microsoft.com/office/drawing/2014/main" id="{4DE9C6AC-2DE6-CFC1-8BA2-061F987C3028}"/>
              </a:ext>
            </a:extLst>
          </p:cNvPr>
          <p:cNvCxnSpPr>
            <a:cxnSpLocks/>
          </p:cNvCxnSpPr>
          <p:nvPr/>
        </p:nvCxnSpPr>
        <p:spPr>
          <a:xfrm flipV="1">
            <a:off x="5202590" y="1372915"/>
            <a:ext cx="1383741" cy="4421522"/>
          </a:xfrm>
          <a:prstGeom prst="bentConnector3">
            <a:avLst>
              <a:gd name="adj1" fmla="val 50648"/>
            </a:avLst>
          </a:prstGeom>
          <a:ln w="4762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2" name="Grafik 1" descr="Zahnräder Silhouette">
            <a:extLst>
              <a:ext uri="{FF2B5EF4-FFF2-40B4-BE49-F238E27FC236}">
                <a16:creationId xmlns:a16="http://schemas.microsoft.com/office/drawing/2014/main" id="{2F10BA50-FE9C-188D-74C7-B81E569A40E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1670" y="2811010"/>
            <a:ext cx="621266" cy="621266"/>
          </a:xfrm>
          <a:prstGeom prst="rect">
            <a:avLst/>
          </a:prstGeom>
        </p:spPr>
      </p:pic>
      <p:pic>
        <p:nvPicPr>
          <p:cNvPr id="3" name="Grafik 2" descr="Cloud Silhouette">
            <a:extLst>
              <a:ext uri="{FF2B5EF4-FFF2-40B4-BE49-F238E27FC236}">
                <a16:creationId xmlns:a16="http://schemas.microsoft.com/office/drawing/2014/main" id="{AD784012-05A8-1694-163C-E308DBEC718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6906" y="4210283"/>
            <a:ext cx="590794" cy="590794"/>
          </a:xfrm>
          <a:prstGeom prst="rect">
            <a:avLst/>
          </a:prstGeom>
        </p:spPr>
      </p:pic>
      <p:pic>
        <p:nvPicPr>
          <p:cNvPr id="4" name="Grafik 3" descr="Roboter Silhouette">
            <a:extLst>
              <a:ext uri="{FF2B5EF4-FFF2-40B4-BE49-F238E27FC236}">
                <a16:creationId xmlns:a16="http://schemas.microsoft.com/office/drawing/2014/main" id="{BE61ABFA-8837-3458-B423-2118F495AA4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9088" y="5478809"/>
            <a:ext cx="626431" cy="626431"/>
          </a:xfrm>
          <a:prstGeom prst="rect">
            <a:avLst/>
          </a:prstGeom>
        </p:spPr>
      </p:pic>
      <p:pic>
        <p:nvPicPr>
          <p:cNvPr id="5" name="Grafik 4" descr="Ein Bild, das Grafiken, Schrift, Screenshot, Logo enthält.&#10;&#10;Automatisch generierte Beschreibung">
            <a:extLst>
              <a:ext uri="{FF2B5EF4-FFF2-40B4-BE49-F238E27FC236}">
                <a16:creationId xmlns:a16="http://schemas.microsoft.com/office/drawing/2014/main" id="{DA7184DF-24C5-B9EF-FEBD-629827099E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60039" y="1295511"/>
            <a:ext cx="917450" cy="457201"/>
          </a:xfrm>
          <a:prstGeom prst="rect">
            <a:avLst/>
          </a:prstGeom>
        </p:spPr>
      </p:pic>
      <p:pic>
        <p:nvPicPr>
          <p:cNvPr id="7" name="Grafik 6" descr="Lupe Silhouette">
            <a:extLst>
              <a:ext uri="{FF2B5EF4-FFF2-40B4-BE49-F238E27FC236}">
                <a16:creationId xmlns:a16="http://schemas.microsoft.com/office/drawing/2014/main" id="{805D0439-88EB-A654-39D3-9C12A28C000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88179" y="4400859"/>
            <a:ext cx="477744" cy="477744"/>
          </a:xfrm>
          <a:prstGeom prst="rect">
            <a:avLst/>
          </a:prstGeom>
        </p:spPr>
      </p:pic>
      <p:pic>
        <p:nvPicPr>
          <p:cNvPr id="12" name="Grafik 11" descr="Statistiken Silhouette">
            <a:extLst>
              <a:ext uri="{FF2B5EF4-FFF2-40B4-BE49-F238E27FC236}">
                <a16:creationId xmlns:a16="http://schemas.microsoft.com/office/drawing/2014/main" id="{091E1414-8236-6012-6701-F74300B5B6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149440" y="2358443"/>
            <a:ext cx="544320" cy="544320"/>
          </a:xfrm>
          <a:prstGeom prst="rect">
            <a:avLst/>
          </a:prstGeom>
        </p:spPr>
      </p:pic>
      <p:pic>
        <p:nvPicPr>
          <p:cNvPr id="17" name="Grafik 16" descr="Daumen hoch-Zeichen Silhouette">
            <a:extLst>
              <a:ext uri="{FF2B5EF4-FFF2-40B4-BE49-F238E27FC236}">
                <a16:creationId xmlns:a16="http://schemas.microsoft.com/office/drawing/2014/main" id="{16FE66A1-2AE6-E3F4-1E66-F09F6090D26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52377" y="5352959"/>
            <a:ext cx="517970" cy="517970"/>
          </a:xfrm>
          <a:prstGeom prst="rect">
            <a:avLst/>
          </a:prstGeom>
        </p:spPr>
      </p:pic>
      <p:sp>
        <p:nvSpPr>
          <p:cNvPr id="6" name="Titel 5">
            <a:extLst>
              <a:ext uri="{FF2B5EF4-FFF2-40B4-BE49-F238E27FC236}">
                <a16:creationId xmlns:a16="http://schemas.microsoft.com/office/drawing/2014/main" id="{7B0CCAC2-37A5-EF30-D09E-46269668CB15}"/>
              </a:ext>
            </a:extLst>
          </p:cNvPr>
          <p:cNvSpPr>
            <a:spLocks noGrp="1"/>
          </p:cNvSpPr>
          <p:nvPr>
            <p:ph type="title"/>
          </p:nvPr>
        </p:nvSpPr>
        <p:spPr/>
        <p:txBody>
          <a:bodyPr/>
          <a:lstStyle/>
          <a:p>
            <a:pPr marL="0" marR="0" lvl="0" indent="0" defTabSz="914400" rtl="0" eaLnBrk="1" fontAlgn="auto" latinLnBrk="0" hangingPunct="1">
              <a:lnSpc>
                <a:spcPct val="90000"/>
              </a:lnSpc>
              <a:spcBef>
                <a:spcPct val="0"/>
              </a:spcBef>
              <a:spcAft>
                <a:spcPts val="0"/>
              </a:spcAft>
              <a:tabLst/>
              <a:defRPr/>
            </a:pPr>
            <a:r>
              <a:rPr lang="de-DE" dirty="0"/>
              <a:t>Prozess der digitalen Auftragsbestätigungsprüfung in SAP</a:t>
            </a:r>
          </a:p>
        </p:txBody>
      </p:sp>
      <p:cxnSp>
        <p:nvCxnSpPr>
          <p:cNvPr id="11" name="Gerade Verbindung mit Pfeil 10">
            <a:extLst>
              <a:ext uri="{FF2B5EF4-FFF2-40B4-BE49-F238E27FC236}">
                <a16:creationId xmlns:a16="http://schemas.microsoft.com/office/drawing/2014/main" id="{F78F8592-9F8B-44E2-C549-EC61150D47A6}"/>
              </a:ext>
            </a:extLst>
          </p:cNvPr>
          <p:cNvCxnSpPr>
            <a:cxnSpLocks/>
            <a:endCxn id="38" idx="0"/>
          </p:cNvCxnSpPr>
          <p:nvPr/>
        </p:nvCxnSpPr>
        <p:spPr>
          <a:xfrm>
            <a:off x="8499518" y="3924534"/>
            <a:ext cx="0" cy="363994"/>
          </a:xfrm>
          <a:prstGeom prst="straightConnector1">
            <a:avLst/>
          </a:prstGeom>
          <a:ln w="47625">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14" name="Gerade Verbindung mit Pfeil 13">
            <a:extLst>
              <a:ext uri="{FF2B5EF4-FFF2-40B4-BE49-F238E27FC236}">
                <a16:creationId xmlns:a16="http://schemas.microsoft.com/office/drawing/2014/main" id="{14F83948-9130-A7DF-893E-E2A34F5D4D60}"/>
              </a:ext>
            </a:extLst>
          </p:cNvPr>
          <p:cNvCxnSpPr>
            <a:cxnSpLocks/>
            <a:endCxn id="34" idx="0"/>
          </p:cNvCxnSpPr>
          <p:nvPr/>
        </p:nvCxnSpPr>
        <p:spPr>
          <a:xfrm>
            <a:off x="10106652" y="3924534"/>
            <a:ext cx="0" cy="366745"/>
          </a:xfrm>
          <a:prstGeom prst="straightConnector1">
            <a:avLst/>
          </a:prstGeom>
          <a:ln w="47625">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23" name="Gerade Verbindung mit Pfeil 22">
            <a:extLst>
              <a:ext uri="{FF2B5EF4-FFF2-40B4-BE49-F238E27FC236}">
                <a16:creationId xmlns:a16="http://schemas.microsoft.com/office/drawing/2014/main" id="{6256FEB7-7991-A9C0-06EF-12DB1C254317}"/>
              </a:ext>
            </a:extLst>
          </p:cNvPr>
          <p:cNvCxnSpPr>
            <a:cxnSpLocks/>
          </p:cNvCxnSpPr>
          <p:nvPr/>
        </p:nvCxnSpPr>
        <p:spPr>
          <a:xfrm>
            <a:off x="8499518" y="4965996"/>
            <a:ext cx="0" cy="363994"/>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24">
            <a:extLst>
              <a:ext uri="{FF2B5EF4-FFF2-40B4-BE49-F238E27FC236}">
                <a16:creationId xmlns:a16="http://schemas.microsoft.com/office/drawing/2014/main" id="{66AF21A8-0EF7-ECC6-58FF-508615BA4849}"/>
              </a:ext>
            </a:extLst>
          </p:cNvPr>
          <p:cNvCxnSpPr>
            <a:cxnSpLocks/>
          </p:cNvCxnSpPr>
          <p:nvPr/>
        </p:nvCxnSpPr>
        <p:spPr>
          <a:xfrm>
            <a:off x="10106652" y="4965996"/>
            <a:ext cx="0" cy="366745"/>
          </a:xfrm>
          <a:prstGeom prst="straightConnector1">
            <a:avLst/>
          </a:prstGeom>
          <a:ln w="47625">
            <a:solidFill>
              <a:schemeClr val="bg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26234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par>
                          <p:cTn id="9" fill="hold">
                            <p:stCondLst>
                              <p:cond delay="0"/>
                            </p:stCondLst>
                            <p:childTnLst>
                              <p:par>
                                <p:cTn id="10" presetID="22" presetClass="entr" presetSubtype="1"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up)">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par>
                          <p:cTn id="19" fill="hold">
                            <p:stCondLst>
                              <p:cond delay="0"/>
                            </p:stCondLst>
                            <p:childTnLst>
                              <p:par>
                                <p:cTn id="20" presetID="22" presetClass="entr" presetSubtype="1"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0"/>
                            </p:stCondLst>
                            <p:childTnLst>
                              <p:par>
                                <p:cTn id="30" presetID="10" presetClass="entr" presetSubtype="0" fill="hold" nodeType="after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fade">
                                      <p:cBhvr>
                                        <p:cTn id="32" dur="5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2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500"/>
                                        <p:tgtEl>
                                          <p:spTgt spid="1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fade">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ipe(up)">
                                      <p:cBhvr>
                                        <p:cTn id="53" dur="500"/>
                                        <p:tgtEl>
                                          <p:spTgt spid="60"/>
                                        </p:tgtEl>
                                      </p:cBhvr>
                                    </p:animEffect>
                                  </p:childTnLst>
                                </p:cTn>
                              </p:par>
                              <p:par>
                                <p:cTn id="54" presetID="22" presetClass="entr" presetSubtype="1"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animEffect transition="in" filter="wipe(up)">
                                      <p:cBhvr>
                                        <p:cTn id="56" dur="500"/>
                                        <p:tgtEl>
                                          <p:spTgt spid="47"/>
                                        </p:tgtEl>
                                      </p:cBhvr>
                                    </p:animEffect>
                                  </p:childTnLst>
                                </p:cTn>
                              </p:par>
                            </p:childTnLst>
                          </p:cTn>
                        </p:par>
                        <p:par>
                          <p:cTn id="57" fill="hold">
                            <p:stCondLst>
                              <p:cond delay="500"/>
                            </p:stCondLst>
                            <p:childTnLst>
                              <p:par>
                                <p:cTn id="58" presetID="10" presetClass="entr" presetSubtype="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up)">
                                      <p:cBhvr>
                                        <p:cTn id="71" dur="500"/>
                                        <p:tgtEl>
                                          <p:spTgt spid="11"/>
                                        </p:tgtEl>
                                      </p:cBhvr>
                                    </p:animEffect>
                                  </p:childTnLst>
                                </p:cTn>
                              </p:par>
                              <p:par>
                                <p:cTn id="72" presetID="22" presetClass="entr" presetSubtype="1" fill="hold"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up)">
                                      <p:cBhvr>
                                        <p:cTn id="74" dur="500"/>
                                        <p:tgtEl>
                                          <p:spTgt spid="14"/>
                                        </p:tgtEl>
                                      </p:cBhvr>
                                    </p:animEffect>
                                  </p:childTnLst>
                                </p:cTn>
                              </p:par>
                            </p:childTnLst>
                          </p:cTn>
                        </p:par>
                        <p:par>
                          <p:cTn id="75" fill="hold">
                            <p:stCondLst>
                              <p:cond delay="500"/>
                            </p:stCondLst>
                            <p:childTnLst>
                              <p:par>
                                <p:cTn id="76" presetID="10" presetClass="entr" presetSubtype="0" fill="hold" grpId="0" nodeType="after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8"/>
                                        </p:tgtEl>
                                        <p:attrNameLst>
                                          <p:attrName>style.visibility</p:attrName>
                                        </p:attrNameLst>
                                      </p:cBhvr>
                                      <p:to>
                                        <p:strVal val="visible"/>
                                      </p:to>
                                    </p:set>
                                    <p:animEffect transition="in" filter="fade">
                                      <p:cBhvr>
                                        <p:cTn id="81" dur="500"/>
                                        <p:tgtEl>
                                          <p:spTgt spid="38"/>
                                        </p:tgtEl>
                                      </p:cBhvr>
                                    </p:animEffect>
                                  </p:childTnLst>
                                </p:cTn>
                              </p:par>
                              <p:par>
                                <p:cTn id="82" presetID="10" presetClass="entr" presetSubtype="0" fill="hold" nodeType="with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fade">
                                      <p:cBhvr>
                                        <p:cTn id="84" dur="500"/>
                                        <p:tgtEl>
                                          <p:spTgt spid="7"/>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5"/>
                                        </p:tgtEl>
                                        <p:attrNameLst>
                                          <p:attrName>style.visibility</p:attrName>
                                        </p:attrNameLst>
                                      </p:cBhvr>
                                      <p:to>
                                        <p:strVal val="visible"/>
                                      </p:to>
                                    </p:set>
                                    <p:animEffect transition="in" filter="wipe(up)">
                                      <p:cBhvr>
                                        <p:cTn id="89" dur="500"/>
                                        <p:tgtEl>
                                          <p:spTgt spid="25"/>
                                        </p:tgtEl>
                                      </p:cBhvr>
                                    </p:animEffect>
                                  </p:childTnLst>
                                </p:cTn>
                              </p:par>
                              <p:par>
                                <p:cTn id="90" presetID="22" presetClass="entr" presetSubtype="1" fill="hold"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wipe(up)">
                                      <p:cBhvr>
                                        <p:cTn id="92" dur="500"/>
                                        <p:tgtEl>
                                          <p:spTgt spid="23"/>
                                        </p:tgtEl>
                                      </p:cBhvr>
                                    </p:animEffect>
                                  </p:childTnLst>
                                </p:cTn>
                              </p:par>
                            </p:childTnLst>
                          </p:cTn>
                        </p:par>
                        <p:par>
                          <p:cTn id="93" fill="hold">
                            <p:stCondLst>
                              <p:cond delay="500"/>
                            </p:stCondLst>
                            <p:childTnLst>
                              <p:par>
                                <p:cTn id="94" presetID="10" presetClass="entr" presetSubtype="0" fill="hold" nodeType="after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fade">
                                      <p:cBhvr>
                                        <p:cTn id="9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animBg="1"/>
      <p:bldP spid="24" grpId="0" animBg="1"/>
      <p:bldP spid="38" grpId="0" animBg="1"/>
      <p:bldP spid="39" grpId="0" animBg="1"/>
      <p:bldP spid="41" grpId="0" animBg="1"/>
      <p:bldP spid="26" grpId="0" animBg="1"/>
      <p:bldP spid="34" grpId="0" animBg="1"/>
      <p:bldP spid="18" grpId="0" animBg="1"/>
      <p:bldP spid="16"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38A7F95A-690C-42DC-BEB8-5C669B16BE33}"/>
              </a:ext>
            </a:extLst>
          </p:cNvPr>
          <p:cNvSpPr>
            <a:spLocks noGrp="1"/>
          </p:cNvSpPr>
          <p:nvPr>
            <p:ph type="title"/>
          </p:nvPr>
        </p:nvSpPr>
        <p:spPr>
          <a:prstGeom prst="rect">
            <a:avLst/>
          </a:prstGeom>
        </p:spPr>
        <p:txBody>
          <a:bodyPr/>
          <a:lstStyle/>
          <a:p>
            <a:r>
              <a:rPr lang="de-DE" dirty="0"/>
              <a:t>AFI </a:t>
            </a:r>
            <a:r>
              <a:rPr lang="de-DE" dirty="0" err="1"/>
              <a:t>Confirmation</a:t>
            </a:r>
            <a:r>
              <a:rPr lang="de-DE" dirty="0"/>
              <a:t> Monitor: Transparenz und Übersicht </a:t>
            </a:r>
          </a:p>
        </p:txBody>
      </p:sp>
      <p:pic>
        <p:nvPicPr>
          <p:cNvPr id="3" name="Grafik 2">
            <a:extLst>
              <a:ext uri="{FF2B5EF4-FFF2-40B4-BE49-F238E27FC236}">
                <a16:creationId xmlns:a16="http://schemas.microsoft.com/office/drawing/2014/main" id="{6B4588DC-02BA-4147-A879-992F739729BA}"/>
              </a:ext>
            </a:extLst>
          </p:cNvPr>
          <p:cNvPicPr>
            <a:picLocks noChangeAspect="1"/>
          </p:cNvPicPr>
          <p:nvPr/>
        </p:nvPicPr>
        <p:blipFill rotWithShape="1">
          <a:blip r:embed="rId2"/>
          <a:srcRect l="73" r="712"/>
          <a:stretch/>
        </p:blipFill>
        <p:spPr>
          <a:xfrm>
            <a:off x="1322281" y="1417720"/>
            <a:ext cx="9564160" cy="5212385"/>
          </a:xfrm>
          <a:prstGeom prst="rect">
            <a:avLst/>
          </a:prstGeom>
          <a:ln w="12700">
            <a:noFill/>
          </a:ln>
          <a:effectLst/>
        </p:spPr>
      </p:pic>
      <p:sp>
        <p:nvSpPr>
          <p:cNvPr id="2" name="Rechteck: abgerundete Ecken 1">
            <a:extLst>
              <a:ext uri="{FF2B5EF4-FFF2-40B4-BE49-F238E27FC236}">
                <a16:creationId xmlns:a16="http://schemas.microsoft.com/office/drawing/2014/main" id="{EE4B39C8-EF5A-A8FA-93E1-672A785C00D2}"/>
              </a:ext>
            </a:extLst>
          </p:cNvPr>
          <p:cNvSpPr/>
          <p:nvPr/>
        </p:nvSpPr>
        <p:spPr>
          <a:xfrm>
            <a:off x="1203368" y="1304573"/>
            <a:ext cx="9785266" cy="5896327"/>
          </a:xfrm>
          <a:prstGeom prst="roundRect">
            <a:avLst>
              <a:gd name="adj" fmla="val 4994"/>
            </a:avLst>
          </a:prstGeom>
          <a:noFill/>
          <a:ln w="215900">
            <a:solidFill>
              <a:schemeClr val="tx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17373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2021_AFI Master DE">
  <a:themeElements>
    <a:clrScheme name="Benutzerdefiniert 1">
      <a:dk1>
        <a:srgbClr val="000000"/>
      </a:dk1>
      <a:lt1>
        <a:srgbClr val="FFFFFF"/>
      </a:lt1>
      <a:dk2>
        <a:srgbClr val="7C7C7C"/>
      </a:dk2>
      <a:lt2>
        <a:srgbClr val="354B54"/>
      </a:lt2>
      <a:accent1>
        <a:srgbClr val="E60064"/>
      </a:accent1>
      <a:accent2>
        <a:srgbClr val="B2B2B2"/>
      </a:accent2>
      <a:accent3>
        <a:srgbClr val="86BC25"/>
      </a:accent3>
      <a:accent4>
        <a:srgbClr val="0095DB"/>
      </a:accent4>
      <a:accent5>
        <a:srgbClr val="F7A600"/>
      </a:accent5>
      <a:accent6>
        <a:srgbClr val="951B81"/>
      </a:accent6>
      <a:hlink>
        <a:srgbClr val="0563C1"/>
      </a:hlink>
      <a:folHlink>
        <a:srgbClr val="E4003A"/>
      </a:folHlink>
    </a:clrScheme>
    <a:fontScheme name="AFI_TEST">
      <a:majorFont>
        <a:latin typeface="Dosi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FI_2018_Master 16_9.potx" id="{EBB8131F-F23B-408A-B755-E8DFA9471D83}" vid="{CFD463FB-4BF4-4FCA-8CF8-65EA0F096476}"/>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757</Words>
  <Application>Microsoft Office PowerPoint</Application>
  <PresentationFormat>Breitbild</PresentationFormat>
  <Paragraphs>89</Paragraphs>
  <Slides>18</Slides>
  <Notes>9</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18</vt:i4>
      </vt:variant>
    </vt:vector>
  </HeadingPairs>
  <TitlesOfParts>
    <vt:vector size="22" baseType="lpstr">
      <vt:lpstr>Arial</vt:lpstr>
      <vt:lpstr>Calibri</vt:lpstr>
      <vt:lpstr>Dosis</vt:lpstr>
      <vt:lpstr>2021_AFI Master DE</vt:lpstr>
      <vt:lpstr>PowerPoint-Präsentation</vt:lpstr>
      <vt:lpstr>PowerPoint-Präsentation</vt:lpstr>
      <vt:lpstr>PowerPoint-Präsentation</vt:lpstr>
      <vt:lpstr>PowerPoint-Präsentation</vt:lpstr>
      <vt:lpstr>AFI Solutions ist Teil der SER Group</vt:lpstr>
      <vt:lpstr>PowerPoint-Präsentation</vt:lpstr>
      <vt:lpstr>PowerPoint-Präsentation</vt:lpstr>
      <vt:lpstr>Prozess der digitalen Auftragsbestätigungsprüfung in SAP</vt:lpstr>
      <vt:lpstr>AFI Confirmation Monitor: Transparenz und Übersicht </vt:lpstr>
      <vt:lpstr>AFI Confirmation Center: Detailansicht</vt:lpstr>
      <vt:lpstr>AFI Confirmation Center: Detailansicht Preise, Material, Termine </vt:lpstr>
      <vt:lpstr>AFI Confirmation Center: Multifunktionsbereich und Einkaufsinfosatz</vt:lpstr>
      <vt:lpstr>AFI Confirmation Center: Workflow und Rückfragen</vt:lpstr>
      <vt:lpstr>AFI Confirmation: Bestätigung und Anlagen</vt:lpstr>
      <vt:lpstr>AFI Confirmation für S/4HANA: FIORI-App „Analytics Dashboard“ </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Heitzer. Konstantin</dc:creator>
  <cp:lastModifiedBy>Halbrichter. Yvonne</cp:lastModifiedBy>
  <cp:revision>7</cp:revision>
  <dcterms:created xsi:type="dcterms:W3CDTF">2025-04-02T09:17:46Z</dcterms:created>
  <dcterms:modified xsi:type="dcterms:W3CDTF">2025-06-18T12:00:11Z</dcterms:modified>
</cp:coreProperties>
</file>