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  <p:sldMasterId id="2147483801" r:id="rId5"/>
    <p:sldMasterId id="2147483815" r:id="rId6"/>
    <p:sldMasterId id="2147483842" r:id="rId7"/>
  </p:sldMasterIdLst>
  <p:notesMasterIdLst>
    <p:notesMasterId r:id="rId35"/>
  </p:notesMasterIdLst>
  <p:sldIdLst>
    <p:sldId id="266" r:id="rId8"/>
    <p:sldId id="2147482193" r:id="rId9"/>
    <p:sldId id="2147482229" r:id="rId10"/>
    <p:sldId id="2147482210" r:id="rId11"/>
    <p:sldId id="2113" r:id="rId12"/>
    <p:sldId id="2147482214" r:id="rId13"/>
    <p:sldId id="2147482215" r:id="rId14"/>
    <p:sldId id="2147482216" r:id="rId15"/>
    <p:sldId id="2147482231" r:id="rId16"/>
    <p:sldId id="2068" r:id="rId17"/>
    <p:sldId id="2147482196" r:id="rId18"/>
    <p:sldId id="2147482222" r:id="rId19"/>
    <p:sldId id="2146848247" r:id="rId20"/>
    <p:sldId id="2146848099" r:id="rId21"/>
    <p:sldId id="2147482227" r:id="rId22"/>
    <p:sldId id="2147482217" r:id="rId23"/>
    <p:sldId id="2147482205" r:id="rId24"/>
    <p:sldId id="2146848106" r:id="rId25"/>
    <p:sldId id="2147482219" r:id="rId26"/>
    <p:sldId id="2147482232" r:id="rId27"/>
    <p:sldId id="2147482221" r:id="rId28"/>
    <p:sldId id="2147482208" r:id="rId29"/>
    <p:sldId id="2146848266" r:id="rId30"/>
    <p:sldId id="2146848254" r:id="rId31"/>
    <p:sldId id="2146848256" r:id="rId32"/>
    <p:sldId id="2146848257" r:id="rId33"/>
    <p:sldId id="21474821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586" userDrawn="1">
          <p15:clr>
            <a:srgbClr val="A4A3A4"/>
          </p15:clr>
        </p15:guide>
        <p15:guide id="3" pos="4725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1979" userDrawn="1">
          <p15:clr>
            <a:srgbClr val="A4A3A4"/>
          </p15:clr>
        </p15:guide>
        <p15:guide id="7" orient="horz" pos="3929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2" orient="horz" pos="5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Ruiz de Molina Pérez" initials="PRdMP" lastIdx="1" clrIdx="0">
    <p:extLst>
      <p:ext uri="{19B8F6BF-5375-455C-9EA6-DF929625EA0E}">
        <p15:presenceInfo xmlns:p15="http://schemas.microsoft.com/office/powerpoint/2012/main" userId="S::prm@fullstep.com::ed47c981-e7a9-4e3f-9e00-beee77a0bc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30A60"/>
    <a:srgbClr val="AAF9EC"/>
    <a:srgbClr val="452AFF"/>
    <a:srgbClr val="7E6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8A566-F327-4050-BC2A-0EEA21BA885F}" v="11" dt="2025-06-11T14:39:23.3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0993" autoAdjust="0"/>
  </p:normalViewPr>
  <p:slideViewPr>
    <p:cSldViewPr snapToGrid="0" showGuides="1">
      <p:cViewPr varScale="1">
        <p:scale>
          <a:sx n="107" d="100"/>
          <a:sy n="107" d="100"/>
        </p:scale>
        <p:origin x="558" y="102"/>
      </p:cViewPr>
      <p:guideLst>
        <p:guide pos="5586"/>
        <p:guide pos="4725"/>
        <p:guide orient="horz" pos="4020"/>
        <p:guide orient="horz" pos="1979"/>
        <p:guide orient="horz" pos="3929"/>
        <p:guide pos="325"/>
        <p:guide orient="horz" pos="504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65EF0-6884-443A-AC91-43800F5B6835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B876C-CBF9-4362-8EBF-A20568981C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321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spc="-25" dirty="0">
                <a:solidFill>
                  <a:srgbClr val="030A60"/>
                </a:solidFill>
                <a:latin typeface="Ubuntu"/>
                <a:cs typeface="+mn-cs"/>
              </a:rPr>
              <a:t>Jorge Álvarez </a:t>
            </a:r>
            <a:r>
              <a:rPr lang="es-ES" spc="-25" dirty="0">
                <a:solidFill>
                  <a:srgbClr val="030A60"/>
                </a:solidFill>
                <a:latin typeface="Ubuntu"/>
                <a:cs typeface="+mn-cs"/>
              </a:rPr>
              <a:t>comenzó su trayectoria en el área de compras de General Motors, continuando en empresas referentes de automoción como Volkswagen y SEAT, donde llegó a ocupar la dirección de compras. Posteriormente, como consultor independiente, lideró la reestructuración de sistemas de compras en grandes compañías como Tabacalera-Altadis y Telefónica</a:t>
            </a:r>
          </a:p>
          <a:p>
            <a:endParaRPr lang="es-ES" dirty="0"/>
          </a:p>
          <a:p>
            <a:r>
              <a:rPr lang="es-ES" b="1" dirty="0"/>
              <a:t>Manuel Mehrpour</a:t>
            </a:r>
            <a:r>
              <a:rPr lang="es-ES" dirty="0"/>
              <a:t> cuenta con </a:t>
            </a:r>
            <a:r>
              <a:rPr lang="es-ES" sz="1800" dirty="0">
                <a:solidFill>
                  <a:srgbClr val="030A60"/>
                </a:solidFill>
                <a:effectLst/>
                <a:latin typeface="Ubuntu" panose="020B0504030602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más de 8 años de experiencia en la gestión de proyectos y metodologías ágiles aplicadas a la digitalización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546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9243C-92DE-5577-7AC3-BD1286C77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AB67D8-0F3C-EDC1-925A-1FE500EB8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DA6EC4A-6B04-EC6D-164A-D2B4326E92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A589B4-24C3-1BEC-7821-A22CA871F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1942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LIEFERANTENMANAGEMENT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Verwandeln</a:t>
            </a:r>
            <a:r>
              <a:rPr lang="en-US" sz="1200" dirty="0"/>
              <a:t> Sie die </a:t>
            </a:r>
            <a:r>
              <a:rPr lang="en-US" sz="1200" dirty="0" err="1"/>
              <a:t>Beziehungen</a:t>
            </a:r>
            <a:r>
              <a:rPr lang="en-US" sz="1200" dirty="0"/>
              <a:t> </a:t>
            </a:r>
            <a:r>
              <a:rPr lang="en-US" sz="1200" dirty="0" err="1"/>
              <a:t>zu</a:t>
            </a:r>
            <a:r>
              <a:rPr lang="en-US" sz="1200" dirty="0"/>
              <a:t> </a:t>
            </a:r>
            <a:r>
              <a:rPr lang="en-US" sz="1200" dirty="0" err="1"/>
              <a:t>Ihren</a:t>
            </a:r>
            <a:r>
              <a:rPr lang="en-US" sz="1200" dirty="0"/>
              <a:t> </a:t>
            </a:r>
            <a:r>
              <a:rPr lang="en-US" sz="1200" dirty="0" err="1"/>
              <a:t>Lieferanten</a:t>
            </a:r>
            <a:r>
              <a:rPr lang="en-US" sz="1200" dirty="0"/>
              <a:t>, </a:t>
            </a:r>
            <a:r>
              <a:rPr lang="en-US" sz="1200" dirty="0" err="1"/>
              <a:t>verbessern</a:t>
            </a:r>
            <a:r>
              <a:rPr lang="en-US" sz="1200" dirty="0"/>
              <a:t> Sie </a:t>
            </a:r>
            <a:r>
              <a:rPr lang="en-US" sz="1200" dirty="0" err="1"/>
              <a:t>deren</a:t>
            </a:r>
            <a:r>
              <a:rPr lang="en-US" sz="1200" dirty="0"/>
              <a:t> </a:t>
            </a:r>
            <a:r>
              <a:rPr lang="en-US" sz="1200" dirty="0" err="1"/>
              <a:t>Leistung</a:t>
            </a:r>
            <a:r>
              <a:rPr lang="en-US" sz="1200" dirty="0"/>
              <a:t> und </a:t>
            </a:r>
            <a:r>
              <a:rPr lang="en-US" sz="1200" dirty="0" err="1"/>
              <a:t>minimieren</a:t>
            </a:r>
            <a:r>
              <a:rPr lang="en-US" sz="1200" dirty="0"/>
              <a:t> Sie </a:t>
            </a:r>
            <a:r>
              <a:rPr lang="en-US" sz="1200" dirty="0" err="1"/>
              <a:t>Risiken</a:t>
            </a:r>
            <a:r>
              <a:rPr lang="en-US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SOURCE TO CONTRACT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Sorgen Sie für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Effizienz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und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Kontrolle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in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Ihren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Verhandlungsprozessen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bis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hin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zum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Vertrag</a:t>
            </a:r>
            <a:r>
              <a:rPr kumimoji="0" lang="en-US" sz="1200" b="0" i="0" u="none" strike="noStrike" kern="1200" cap="none" spc="-2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PROCURE TO PAY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Steigern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Sie die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Gesamtproduktivität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des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Beschaffungsprozesses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pc="-90" dirty="0"/>
              <a:t>INTELLIGENZ UND AUTOMATISIERUNG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Automatisieren</a:t>
            </a:r>
            <a:r>
              <a:rPr lang="en-US" sz="1200" dirty="0"/>
              <a:t> Sie </a:t>
            </a:r>
            <a:r>
              <a:rPr lang="en-US" sz="1200" dirty="0" err="1"/>
              <a:t>Ihre</a:t>
            </a:r>
            <a:r>
              <a:rPr lang="en-US" sz="1200" dirty="0"/>
              <a:t> </a:t>
            </a:r>
            <a:r>
              <a:rPr lang="en-US" sz="1200" dirty="0" err="1"/>
              <a:t>Prozesse</a:t>
            </a:r>
            <a:r>
              <a:rPr lang="en-US" sz="1200" dirty="0"/>
              <a:t> und </a:t>
            </a:r>
            <a:r>
              <a:rPr lang="en-US" sz="1200" dirty="0" err="1"/>
              <a:t>nutzen</a:t>
            </a:r>
            <a:r>
              <a:rPr lang="en-US" sz="1200" dirty="0"/>
              <a:t> Sie die Macht der Daten.</a:t>
            </a:r>
            <a:endParaRPr lang="es-ES" sz="1200" spc="-20" dirty="0">
              <a:solidFill>
                <a:srgbClr val="220275"/>
              </a:solidFill>
              <a:latin typeface="Ubuntu" panose="020B08040306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spc="-2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spc="-2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986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360°-SICHT AUF DIE LIEFERANTENBASIS</a:t>
            </a:r>
          </a:p>
          <a:p>
            <a:r>
              <a:rPr lang="de-DE" dirty="0"/>
              <a:t>MASSGESCHNEIDERTE SYSTEME FÜR JEDEN BEDARF</a:t>
            </a:r>
          </a:p>
          <a:p>
            <a:r>
              <a:rPr lang="de-DE" dirty="0"/>
              <a:t>DYNAMISCHE RISIKOANALYSE</a:t>
            </a:r>
          </a:p>
          <a:p>
            <a:r>
              <a:rPr lang="de-DE" dirty="0"/>
              <a:t>AUTOMATISIERUNG UND VERWALTUNG KOMPLEXER RISIKOVARIABLEN MIT KI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32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9C572-FE2C-CB34-E860-3184B92E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2997C57-157C-08D4-80B9-0FDFD9667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2FF6AC3-0FF4-008B-919E-FA7F757FA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Para dar respuesta a esto, hemos embebido en la plataforma un </a:t>
            </a:r>
            <a:r>
              <a:rPr lang="es-ES" b="1" dirty="0"/>
              <a:t>modelo inteligente de gestión de proveedores</a:t>
            </a:r>
            <a:r>
              <a:rPr lang="es-ES" dirty="0"/>
              <a:t>, dividido en tres etapas que reflejan las mejores prácticas extraídas de nuestra experiencia en diferentes sectores:</a:t>
            </a:r>
          </a:p>
          <a:p>
            <a:pPr>
              <a:buNone/>
            </a:pPr>
            <a:endParaRPr lang="es-ES" dirty="0"/>
          </a:p>
          <a:p>
            <a:pPr>
              <a:buFont typeface="+mj-lt"/>
              <a:buAutoNum type="arabicPeriod"/>
            </a:pPr>
            <a:r>
              <a:rPr lang="es-ES" b="1" dirty="0" err="1"/>
              <a:t>Onboarding</a:t>
            </a:r>
            <a:r>
              <a:rPr lang="es-ES" dirty="0"/>
              <a:t>: recogida ordenada de los datos básicos del proveedor.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Compliance</a:t>
            </a:r>
            <a:r>
              <a:rPr lang="es-ES" dirty="0"/>
              <a:t>: verificación a través de gestión documental de que cumple los requisitos mínimos para operar.</a:t>
            </a:r>
          </a:p>
          <a:p>
            <a:pPr>
              <a:buFont typeface="+mj-lt"/>
              <a:buAutoNum type="arabicPeriod"/>
            </a:pPr>
            <a:r>
              <a:rPr lang="es-ES" b="1" dirty="0"/>
              <a:t>Homologación avanzada</a:t>
            </a:r>
            <a:r>
              <a:rPr lang="es-ES" dirty="0"/>
              <a:t>: evaluación estructurada en tres ejes — financiero, ESG y desempeño operativo.</a:t>
            </a:r>
          </a:p>
          <a:p>
            <a:pPr>
              <a:buFont typeface="+mj-lt"/>
              <a:buAutoNum type="arabicPeriod"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s-ES" dirty="0"/>
              <a:t>Este modelo está alineado con estándares como G R I, importante para aquellos entornos o mercados con criterios de sostenibilidad exigentes.</a:t>
            </a:r>
          </a:p>
          <a:p>
            <a:pPr>
              <a:buFont typeface="+mj-lt"/>
              <a:buNone/>
            </a:pP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8886539-38C7-A1B9-F47B-9D2D7A0B6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0165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8425B-7177-FAB2-00FD-886179301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219B451-28CA-6EAD-2E2E-B667C43F4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65E856-D8DD-D644-FB2A-CA71ACAE6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Extracción automática de los datos clave desde cualquier tipo de certificado.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Solicitud proactiva de documentación según la tipología del proveedor.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Compatible con </a:t>
            </a:r>
            <a:r>
              <a:rPr lang="es-ES" dirty="0" err="1"/>
              <a:t>PDFs</a:t>
            </a:r>
            <a:r>
              <a:rPr lang="es-ES" dirty="0"/>
              <a:t> escaneados, múltiples idiomas y certificados </a:t>
            </a:r>
            <a:r>
              <a:rPr lang="es-ES" dirty="0" err="1"/>
              <a:t>multi-planta</a:t>
            </a:r>
            <a:r>
              <a:rPr lang="es-ES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Modelo LLM optimizado para formularios ISO y documentación pública.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Integración automática en la plataforma del cliente, activando reglas de negocio y alertas inteligentes para el seguimiento y control continuo.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33E7C3-2E56-CFA8-008C-198140982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69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ZENTRALES DOKUMENTEN- UND KOMMUNIKATIONSMANAGEMENT</a:t>
            </a:r>
          </a:p>
          <a:p>
            <a:r>
              <a:rPr lang="de-DE" dirty="0"/>
              <a:t> ANGEPASSTE VORLAGEN, FORMULARE UND ARBEITSABLÄUFE</a:t>
            </a:r>
          </a:p>
          <a:p>
            <a:r>
              <a:rPr lang="de-DE" dirty="0"/>
              <a:t>BULK-UPLOADS VON SCHLÜSSELDATEN</a:t>
            </a:r>
          </a:p>
          <a:p>
            <a:r>
              <a:rPr lang="de-DE" dirty="0"/>
              <a:t>MULTI-UNTERNEHMENS- UND MULTI-ERP-UMGEBUNGEN</a:t>
            </a:r>
          </a:p>
          <a:p>
            <a:r>
              <a:rPr lang="de-DE" dirty="0"/>
              <a:t>UMFASSENDE INTEGRATIONSMÖGLICHKEITEN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B876C-CBF9-4362-8EBF-A20568981C7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81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5D3C-6C0E-5C39-6D25-088358261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94DFCCD-98D7-CD1B-BC29-01B482B51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9858958-C625-20E0-9DCA-242B10E34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Ahora puedes crear distintos escenarios de adjudicación, probar diferentes criterios y ajustar </a:t>
            </a:r>
            <a:r>
              <a:rPr lang="es-ES" dirty="0" err="1"/>
              <a:t>preadjudicaciones</a:t>
            </a:r>
            <a:r>
              <a:rPr lang="es-ES" dirty="0"/>
              <a:t> de forma manual. </a:t>
            </a:r>
          </a:p>
          <a:p>
            <a:pPr>
              <a:buNone/>
            </a:pPr>
            <a:r>
              <a:rPr lang="es-ES" dirty="0"/>
              <a:t>Una experiencia más flexible y visual, pensada para ayudar en la toma de decisiones más estratégicas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3EDC653-AAAE-D025-A9DF-2B667576E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0359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9371C-0532-8A5F-8584-94BA7D712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F18F5D1-A77E-4DE5-33ED-0A36E1C66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1DDC1D-50D2-7537-C92B-8F94D3FCA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Solución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La integración con </a:t>
            </a:r>
            <a:r>
              <a:rPr lang="es-ES" sz="1200" dirty="0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terceros de confianza (</a:t>
            </a:r>
            <a:r>
              <a:rPr lang="es-ES" sz="1200" dirty="0" err="1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Firmenti</a:t>
            </a:r>
            <a:r>
              <a:rPr lang="es-ES" sz="1200" dirty="0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 / </a:t>
            </a:r>
            <a:r>
              <a:rPr lang="es-ES" sz="1200" dirty="0" err="1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Docusign</a:t>
            </a:r>
            <a:r>
              <a:rPr lang="es-ES" sz="1200" dirty="0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/</a:t>
            </a:r>
            <a:r>
              <a:rPr lang="es-ES" sz="1200" dirty="0" err="1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Sproof</a:t>
            </a:r>
            <a:r>
              <a:rPr lang="es-ES" sz="1200" dirty="0">
                <a:solidFill>
                  <a:schemeClr val="bg1"/>
                </a:solidFill>
                <a:latin typeface="Ubuntu Light" panose="020B03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)</a:t>
            </a:r>
            <a:r>
              <a:rPr lang="es-ES" dirty="0"/>
              <a:t> permite gestionar la firma electrónica de documentos de manera segura y eficiente, y se puede integrar </a:t>
            </a: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en el módulo de la plataforma correspondiente al proceso que requiere firma electrónica</a:t>
            </a:r>
          </a:p>
          <a:p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(lo hemos diseñado para contratos, pero </a:t>
            </a:r>
            <a:r>
              <a:rPr lang="es-ES" sz="1800" dirty="0" err="1">
                <a:solidFill>
                  <a:srgbClr val="002060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tambien</a:t>
            </a: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cs typeface="Times New Roman" panose="02020603050405020304" pitchFamily="18" charset="0"/>
              </a:rPr>
              <a:t> se puede aplicar a otros documentos como facturas)</a:t>
            </a:r>
            <a:endParaRPr lang="es-ES" dirty="0"/>
          </a:p>
          <a:p>
            <a:endParaRPr lang="es-ES" dirty="0"/>
          </a:p>
          <a:p>
            <a:pPr marL="342900" lvl="0" indent="-342900" algn="l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Puntos de conexión cualquier parte del flujo de trabajo de cualquier entidad de negocio.</a:t>
            </a:r>
            <a:endParaRPr lang="es-ES_tradnl" sz="1800" dirty="0">
              <a:solidFill>
                <a:srgbClr val="0718EA"/>
              </a:solidFill>
              <a:effectLst/>
              <a:latin typeface="Ubuntu" panose="020B0504030602030204" pitchFamily="34" charset="0"/>
              <a:ea typeface="Ubuntu" panose="020B0504030602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Definición de lista de firmantes ilimitada, incluyendo tanto usuarios internos como proveedores.</a:t>
            </a:r>
            <a:endParaRPr lang="es-ES_tradnl" sz="1800" dirty="0">
              <a:solidFill>
                <a:srgbClr val="0718EA"/>
              </a:solidFill>
              <a:effectLst/>
              <a:latin typeface="Ubuntu" panose="020B0504030602030204" pitchFamily="34" charset="0"/>
              <a:ea typeface="Ubuntu" panose="020B0504030602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Envio a de lista de firmantes y documento a firmar en formato PDF.</a:t>
            </a:r>
          </a:p>
          <a:p>
            <a:pPr marL="342900" lvl="0" indent="-342900" algn="l">
              <a:lnSpc>
                <a:spcPct val="150000"/>
              </a:lnSpc>
              <a:spcAft>
                <a:spcPts val="300"/>
              </a:spcAft>
              <a:buFont typeface="Symbol" panose="05050102010706020507" pitchFamily="18" charset="2"/>
              <a:buChar char=""/>
            </a:pPr>
            <a:r>
              <a:rPr lang="es-ES" sz="1800" dirty="0">
                <a:solidFill>
                  <a:srgbClr val="002060"/>
                </a:solidFill>
                <a:effectLst/>
                <a:latin typeface="Ubuntu" panose="020B0504030602030204" pitchFamily="34" charset="0"/>
                <a:ea typeface="Ubuntu" panose="020B0504030602030204" pitchFamily="34" charset="0"/>
                <a:cs typeface="Times New Roman" panose="02020603050405020304" pitchFamily="18" charset="0"/>
              </a:rPr>
              <a:t>Recepción del documento firmado en formato PDF y documento de auditoria con la huella de firma de todos los participantes (XML).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4188AB-37CE-68D1-D1E3-49FCF3ECD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3100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VERWALTUNG ALLER ARTEN VON AUFTRÄGEN UND RECHNUNGEN</a:t>
            </a:r>
          </a:p>
          <a:p>
            <a:r>
              <a:rPr lang="de-DE" dirty="0"/>
              <a:t>ANGEPASSTE VORLAGEN UND GENEHMIGUNGSWORKFLOWS </a:t>
            </a:r>
          </a:p>
          <a:p>
            <a:r>
              <a:rPr lang="de-DE" dirty="0"/>
              <a:t>WEBSHOP UND AUSSTANZKATALOGE </a:t>
            </a:r>
          </a:p>
          <a:p>
            <a:r>
              <a:rPr lang="de-DE" dirty="0"/>
              <a:t>BIDIREKTIONALE INTEGRATION MIT UNTERNEHMENSSYSTEMEN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679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702E5-446F-8C69-2AE8-FA234A2D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8A219E5-515B-CF18-FCF4-51EF834CB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89FABCD-2DAE-0F12-1605-ED422A133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FDC1AF-06F2-5484-9605-56CBB2337B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33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8ACCF-CBE4-F317-3261-657F1D4E9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03D0EE5-30C6-44DE-DBF0-F8442CD93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504161-75FB-52CC-13A5-1CD79614F4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94FD87-5B14-D14D-2C0A-6950341D4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E23E9-F845-480D-013B-51BFE3D3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630B2D2-ABEF-3DA4-C2B7-301C5ABBE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F7D1CB-024F-392E-454E-715A78D8F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815339-3C89-35D3-88C5-18C6B48A7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289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CEEF-A0E6-A981-F6F1-F64FF466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6C4D09-B735-435E-81F7-99EA2A486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FCBE2D7-3958-CB1F-1C0D-6380853A6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Pero queremos ir mas allá…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Esto no es ciencia ficción. Es el futuro inmediato de nuestra plataforma.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4B14B8-6849-6393-A428-9C0B3ED195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0596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EE595-088D-9069-5135-54FDAD18F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D74DA19-7F57-3E05-234F-C487CCD95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6F354FD-E89F-D04A-0FC6-CD08308AE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Estamos desarrollando un agente inteligente conversacional que no solo entienda tu lenguaje, sino también tus procesos, tu estructura, tus datos.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Y todo ello sin tener que entrenar modelos complejos ni compartir tu información con terceros.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Gracias a la tecnología </a:t>
            </a:r>
            <a:r>
              <a:rPr lang="es-ES" dirty="0" err="1"/>
              <a:t>RAG</a:t>
            </a:r>
            <a:r>
              <a:rPr lang="es-ES" dirty="0"/>
              <a:t> el agente podrá consultar directamente tu documentación privada, interna y actualizada,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y darte respuestas precisas, con total confidencialidad, </a:t>
            </a:r>
            <a:r>
              <a:rPr lang="en-GB" dirty="0"/>
              <a:t>sin </a:t>
            </a:r>
            <a:r>
              <a:rPr lang="en-GB" dirty="0" err="1"/>
              <a:t>acceso</a:t>
            </a:r>
            <a:r>
              <a:rPr lang="en-GB" dirty="0"/>
              <a:t> a la </a:t>
            </a:r>
            <a:r>
              <a:rPr lang="en-GB" dirty="0" err="1"/>
              <a:t>misma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parte</a:t>
            </a:r>
            <a:r>
              <a:rPr lang="en-GB" dirty="0"/>
              <a:t> de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modelos</a:t>
            </a:r>
            <a:r>
              <a:rPr lang="en-GB" dirty="0"/>
              <a:t> LLM </a:t>
            </a:r>
            <a:r>
              <a:rPr lang="en-GB" dirty="0" err="1"/>
              <a:t>externos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dirty="0"/>
              <a:t>Este agente aprenderá continuamente de tus interacciones y de tu contexto de negocio. No es solo una ayuda puntual: es un copiloto estratégico que crece contigo.</a:t>
            </a:r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197C92-5EAF-3964-DFE5-57006F29F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B876C-CBF9-4362-8EBF-A20568981C7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18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s-ES" b="1" dirty="0"/>
              <a:t>Con la nueva base que estamos construyendo —estructura de datos optimizada y el agente </a:t>
            </a:r>
            <a:r>
              <a:rPr lang="es-ES" b="1" dirty="0" err="1"/>
              <a:t>RAG</a:t>
            </a:r>
            <a:r>
              <a:rPr lang="es-ES" b="1" dirty="0"/>
              <a:t>—, damos un paso decisivo hacia una plataforma realmente inteligente.</a:t>
            </a:r>
            <a:endParaRPr lang="es-ES" dirty="0"/>
          </a:p>
          <a:p>
            <a:pPr>
              <a:buNone/>
            </a:pPr>
            <a:r>
              <a:rPr lang="es-ES" b="1" dirty="0"/>
              <a:t>El siguiente hito natural será la incorporación de agentes operacionales.</a:t>
            </a:r>
          </a:p>
          <a:p>
            <a:pPr>
              <a:buNone/>
            </a:pPr>
            <a:endParaRPr lang="es-ES" b="1" dirty="0"/>
          </a:p>
          <a:p>
            <a:pPr>
              <a:buNone/>
            </a:pPr>
            <a:r>
              <a:rPr lang="es-ES" b="1" dirty="0"/>
              <a:t>Imaginad poder decirle a la plataforma cosas como estas</a:t>
            </a:r>
          </a:p>
          <a:p>
            <a:pPr>
              <a:buNone/>
            </a:pPr>
            <a:br>
              <a:rPr lang="es-ES" dirty="0"/>
            </a:br>
            <a:r>
              <a:rPr lang="es-ES" dirty="0"/>
              <a:t>No solo nos darán información o contexto, sino que podrán </a:t>
            </a:r>
            <a:r>
              <a:rPr lang="es-ES" b="1" dirty="0"/>
              <a:t>actuar directamente en el sistema</a:t>
            </a:r>
            <a:r>
              <a:rPr lang="es-ES" dirty="0"/>
              <a:t>, ejecutando tareas por nosotros.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Usando lógica contextual, aprendizaje continuo y capacidad de interacción natural.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b="1" dirty="0"/>
              <a:t>La diferencia será clara:</a:t>
            </a:r>
            <a:r>
              <a:rPr lang="es-ES" dirty="0"/>
              <a:t> pasamos de tener usuarios que operan en la plataforma, a tener una plataforma que trabaja activamente con y para ellos.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B876C-CBF9-4362-8EBF-A20568981C7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070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B876C-CBF9-4362-8EBF-A20568981C7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66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04593-D451-D25C-F79A-A3B63E290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49F7832-CBFE-5FF5-E687-F76A6525C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48DC33A-3E09-C1D2-66CE-99AC998F7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Nuestro equipo directivo ha establecido y dirigido operaciones de compra altamente competitivas como gestores (Volkswagen,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Seat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, Campofrío) y como consultores (Telefónica,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Gestamp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Naturgy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). Cuentan con una amplia experiencia en entornos orientados a las finanzas y se alinean de forma natural con los objetivos del cliente.</a:t>
            </a: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Nuestro equipo ha dirigido y apoyado con éxito a empresas (Airbus,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Suntory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L'Óreal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, Coca Cola, Gilead) en numerosas negociaciones especializadas y complejas, logrando resultados sobresalientes.</a:t>
            </a: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Hemos implementado y adaptado nuestra plataforma para multitud de clientes en todo el mundo, personalizándola a diferentes tamaños y sectores, y adaptándola a múltiples estrategias.</a:t>
            </a: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Nuestro equipo está formado por expertos en IA, IT, </a:t>
            </a:r>
            <a:r>
              <a:rPr lang="es-ES" sz="1200" dirty="0" err="1">
                <a:solidFill>
                  <a:prstClr val="white"/>
                </a:solidFill>
                <a:latin typeface="Ubuntu Light" panose="020B0304030602030204" pitchFamily="34" charset="0"/>
              </a:rPr>
              <a:t>Sourcing</a:t>
            </a: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 y Procesos, aplicando metodologías ágiles para garantizar la máxima eficiencia en nuestros proyectos.</a:t>
            </a: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pPr marL="171450" indent="-171450" defTabSz="1828800">
              <a:buFont typeface="Arial" panose="020B0604020202020204" pitchFamily="34" charset="0"/>
              <a:buChar char="•"/>
              <a:defRPr sz="4000">
                <a:solidFill>
                  <a:srgbClr val="FEFFFF"/>
                </a:solidFill>
                <a:latin typeface="Relative Book"/>
                <a:ea typeface="Relative Book"/>
                <a:cs typeface="Relative Book"/>
                <a:sym typeface="Relative Book"/>
              </a:defRPr>
            </a:pPr>
            <a:r>
              <a:rPr lang="es-ES" sz="1200" dirty="0">
                <a:solidFill>
                  <a:prstClr val="white"/>
                </a:solidFill>
                <a:latin typeface="Ubuntu Light" panose="020B0304030602030204" pitchFamily="34" charset="0"/>
              </a:rPr>
              <a:t>Al abordar un proyecto, aprovechamos nuestra amplia experiencia y aportamos una nueva perspectiva, diseñando la solución más favorable para nuestros clientes.</a:t>
            </a:r>
            <a:endParaRPr lang="en-US" sz="1200" dirty="0">
              <a:solidFill>
                <a:prstClr val="white"/>
              </a:solidFill>
              <a:latin typeface="Ubuntu Light" panose="020B0304030602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200684-453D-6FAF-EAC7-1B41E2407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361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0410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7BC87-4D0B-4B28-32D5-8945D4B12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C17E99F-A9F3-066E-037C-4AB2F4F2E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AFEB3B6-6A90-4113-DBAA-7F05436B6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succeed in the new environment, organizations are currently embedding </a:t>
            </a:r>
            <a:r>
              <a:rPr lang="en-US" b="1" dirty="0"/>
              <a:t>agility</a:t>
            </a:r>
            <a:r>
              <a:rPr lang="en-US" dirty="0"/>
              <a:t>, </a:t>
            </a:r>
            <a:r>
              <a:rPr lang="en-US" b="1" dirty="0"/>
              <a:t>technology</a:t>
            </a:r>
            <a:r>
              <a:rPr lang="en-US" dirty="0"/>
              <a:t>, and </a:t>
            </a:r>
            <a:r>
              <a:rPr lang="en-US" b="1" dirty="0"/>
              <a:t>innovation</a:t>
            </a:r>
            <a:r>
              <a:rPr lang="en-US" dirty="0"/>
              <a:t> into every aspect of their value chains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B92EE2-8374-6F8B-EB79-CB649B74D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756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70C86-0B07-FC60-47FE-E25E80983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A4564C9-C718-6156-8E1F-AE49AC997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BF606CC-F894-1ECA-8262-D2B54D3FF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succeed in the new environment, organizations are currently embedding </a:t>
            </a:r>
            <a:r>
              <a:rPr lang="en-US" b="1" dirty="0"/>
              <a:t>agility</a:t>
            </a:r>
            <a:r>
              <a:rPr lang="en-US" dirty="0"/>
              <a:t>, </a:t>
            </a:r>
            <a:r>
              <a:rPr lang="en-US" b="1" dirty="0"/>
              <a:t>technology</a:t>
            </a:r>
            <a:r>
              <a:rPr lang="en-US" dirty="0"/>
              <a:t>, and </a:t>
            </a:r>
            <a:r>
              <a:rPr lang="en-US" b="1" dirty="0"/>
              <a:t>innovation</a:t>
            </a:r>
            <a:r>
              <a:rPr lang="en-US" dirty="0"/>
              <a:t> into every aspect of their value chains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90512-1FDE-92F9-BF7E-B74676440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94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AA82-D828-84FD-8EF9-4F36A5320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6825A7-A0AB-295C-F20D-12DD1D38D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190B5C5-4748-0320-A808-EADE803C34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succeed in the new environment, organizations are currently embedding </a:t>
            </a:r>
            <a:r>
              <a:rPr lang="en-US" b="1" dirty="0"/>
              <a:t>agility</a:t>
            </a:r>
            <a:r>
              <a:rPr lang="en-US" dirty="0"/>
              <a:t>, </a:t>
            </a:r>
            <a:r>
              <a:rPr lang="en-US" b="1" dirty="0"/>
              <a:t>technology</a:t>
            </a:r>
            <a:r>
              <a:rPr lang="en-US" dirty="0"/>
              <a:t>, and </a:t>
            </a:r>
            <a:r>
              <a:rPr lang="en-US" b="1" dirty="0"/>
              <a:t>innovation</a:t>
            </a:r>
            <a:r>
              <a:rPr lang="en-US" dirty="0"/>
              <a:t> into every aspect of their value chains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49E32D-F97F-D841-07B9-68EEBE28A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98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76B5-782F-E783-8DAD-E1A80FAED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D11549-B38E-45B3-C424-D477C0EA89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87DC49-A533-A8FB-41DD-FF6463DA9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6A10C5-8267-DABB-6A94-D8B8865A4A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B876C-CBF9-4362-8EBF-A20568981C79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2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B876C-CBF9-4362-8EBF-A20568981C7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77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4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1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rpor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&#10;&#10;Descripción generada automáticamente">
            <a:extLst>
              <a:ext uri="{FF2B5EF4-FFF2-40B4-BE49-F238E27FC236}">
                <a16:creationId xmlns:a16="http://schemas.microsoft.com/office/drawing/2014/main" id="{E6DBD25C-EE4E-4F00-D356-B84D316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B42C22D-7C4B-A712-1AE4-CE8DB985B24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chemeClr val="bg1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8B8A5230-FBEB-A467-A49E-753659DC8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6" y="5074374"/>
            <a:ext cx="4064926" cy="211782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838A3A5-F565-340E-58E8-376EADC3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668" t="50000"/>
          <a:stretch/>
        </p:blipFill>
        <p:spPr>
          <a:xfrm flipH="1" flipV="1">
            <a:off x="8663355" y="2602526"/>
            <a:ext cx="3528645" cy="42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0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enérica (insertar imagen en el fon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131C3D3-9229-4181-96E0-A1AD7B7B2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51D0212-4E6C-4E16-A54E-ED8D87E051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490E75E-03A0-4439-AAA4-9CFBA7E1A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10" t="22755" r="8278" b="28952"/>
          <a:stretch/>
        </p:blipFill>
        <p:spPr>
          <a:xfrm>
            <a:off x="269824" y="5540414"/>
            <a:ext cx="3744000" cy="10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8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25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 flipH="1">
            <a:off x="-1" y="0"/>
            <a:ext cx="12277725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5ECFC9F8-6F30-4D59-8BFC-515ACEC8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endParaRPr lang="es-ES" dirty="0"/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371B6F1F-A105-472F-BBCF-78058C37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679027-1069-29EE-CB8C-7B6D68610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8A7577-F294-F5DE-41C4-9A9FF0F630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67668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8006577" y="0"/>
            <a:ext cx="4919936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5ECFC9F8-6F30-4D59-8BFC-515ACEC8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endParaRPr lang="es-ES" dirty="0"/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371B6F1F-A105-472F-BBCF-78058C37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679027-1069-29EE-CB8C-7B6D68610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8A7577-F294-F5DE-41C4-9A9FF0F630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1800490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Círculo&#10;&#10;Descripción generada automáticamente">
            <a:extLst>
              <a:ext uri="{FF2B5EF4-FFF2-40B4-BE49-F238E27FC236}">
                <a16:creationId xmlns:a16="http://schemas.microsoft.com/office/drawing/2014/main" id="{DEED7708-06F5-E2FA-CC64-E8BF90BF7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4" y="0"/>
            <a:ext cx="4706346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94B10C-94E6-5AA3-87EC-7CDC46E5E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74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87F4D828-14BD-A97B-B7A3-27AFE8F2A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8006577" y="0"/>
            <a:ext cx="4919936" cy="6868316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288969-AAEC-ABC5-210F-EF63F0D8AB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4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308AC8DE-B986-A26C-ADC5-327DE8CA4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02" y="0"/>
            <a:ext cx="4706346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94B10C-94E6-5AA3-87EC-7CDC46E5E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oscuro, iluminado, cuarto&#10;&#10;El contenido generado por IA puede ser incorrecto.">
            <a:extLst>
              <a:ext uri="{FF2B5EF4-FFF2-40B4-BE49-F238E27FC236}">
                <a16:creationId xmlns:a16="http://schemas.microsoft.com/office/drawing/2014/main" id="{591C7F64-6965-A59A-7C5F-030A5104C6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59" y="-7937"/>
            <a:ext cx="4707341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C24EA3-672F-9187-6E22-0B03341BB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5B0965AD-D145-4793-9E19-A0FF724E3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24" t="67685" r="20532"/>
          <a:stretch/>
        </p:blipFill>
        <p:spPr>
          <a:xfrm>
            <a:off x="3925957" y="-1"/>
            <a:ext cx="8271682" cy="2176928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91DC6305-D478-48B1-9268-0898245F2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391843"/>
            <a:ext cx="698139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lang="es-ES" sz="3200" dirty="0">
                <a:solidFill>
                  <a:srgbClr val="030A60"/>
                </a:solidFill>
                <a:latin typeface="Ubuntu Medium" panose="020B06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FD3F6CEB-E1F4-4633-80E4-FBDACCF53B9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7765" y="2180216"/>
            <a:ext cx="7517673" cy="41062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11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105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1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6D9AAA1E-5CA3-4FF8-AD28-48A6A87391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759291"/>
            <a:ext cx="7531053" cy="394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lang="es-ES" sz="14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A3C566E9-0620-4B4F-8EEA-2377731B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r>
              <a:rPr lang="es-ES" dirty="0"/>
              <a:t>PIE DE PÁGINA MAYÚSCULA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4FEF188B-E2BF-4062-B477-D79398D3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D29FDBD-E911-4D58-A394-C918F0C933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59" y="-14952"/>
            <a:ext cx="6438041" cy="344395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EFCF8A8-068C-40EF-8D43-8800EBBB62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8703" y="6425960"/>
            <a:ext cx="1893299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A7F71A-C6F0-4D60-A427-CE018873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60BCA-7562-4D98-B8ED-5AA65B9E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B29AE95-877C-93BB-87F3-4F17E0197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71" y="0"/>
            <a:ext cx="12342471" cy="693621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A5E60E24-0DEA-4663-5C22-C0FE7AE79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rporativa (elegir imag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30E999D-AAFB-4E1A-81D1-B5F6292A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10" t="22755" r="8278" b="28952"/>
          <a:stretch/>
        </p:blipFill>
        <p:spPr>
          <a:xfrm>
            <a:off x="269824" y="5540414"/>
            <a:ext cx="3744000" cy="10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ágina de texto ESTÁND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22753B-5A96-4AED-995D-A3D71C0C1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C0F981-3E75-4076-83DB-F7EDFC9BC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6AC38A8B-672A-A0E5-19FA-EE1F1D009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668" t="50000"/>
          <a:stretch/>
        </p:blipFill>
        <p:spPr>
          <a:xfrm flipH="1">
            <a:off x="10338179" y="0"/>
            <a:ext cx="1853821" cy="26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2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ágina de texto ESTÁND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22753B-5A96-4AED-995D-A3D71C0C1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C0F981-3E75-4076-83DB-F7EDFC9BC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3738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3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6BCC0B-7FA3-5FB4-03BE-F6E80DFF4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"/>
          <a:stretch/>
        </p:blipFill>
        <p:spPr>
          <a:xfrm>
            <a:off x="3239751" y="-5476"/>
            <a:ext cx="8952250" cy="6863476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C839CDB-221D-1E95-B740-E3389161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4D797169-2786-6DF8-5CAE-B106F28F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C44DD4-AE67-F4E4-186E-21906F04FB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550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ágina de texto ESTÁND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0F2BF49-CA8D-4C5A-AF73-C1DD7353D2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B9E8FB4-C549-4D66-BD7A-4BDB638E66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  <p:sp>
        <p:nvSpPr>
          <p:cNvPr id="18" name="Marcador de contenido 3">
            <a:extLst>
              <a:ext uri="{FF2B5EF4-FFF2-40B4-BE49-F238E27FC236}">
                <a16:creationId xmlns:a16="http://schemas.microsoft.com/office/drawing/2014/main" id="{98A5EF79-514D-45E4-ADCD-1EC22F4EF34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2801" y="2031678"/>
            <a:ext cx="5473200" cy="41062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11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105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10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9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D6C69933-F74E-4F3B-912C-120E8446A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391843"/>
            <a:ext cx="698139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lang="es-ES" sz="3200" dirty="0">
                <a:solidFill>
                  <a:schemeClr val="bg1"/>
                </a:solidFill>
                <a:latin typeface="Ubuntu Medium" panose="020B06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BA2C5C1A-A1D1-4F22-9172-B6037065F1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1759291"/>
            <a:ext cx="5482941" cy="394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lang="es-ES" sz="1400" kern="1200" dirty="0">
                <a:solidFill>
                  <a:srgbClr val="AAF9EC"/>
                </a:solidFill>
                <a:latin typeface="JetBrains Mono Light" panose="02000009000000000000" pitchFamily="49" charset="0"/>
                <a:ea typeface="JetBrains Mono" panose="02000009000000000000" pitchFamily="49" charset="0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</a:t>
            </a:r>
          </a:p>
        </p:txBody>
      </p:sp>
      <p:sp>
        <p:nvSpPr>
          <p:cNvPr id="22" name="Marcador de pie de página 3">
            <a:extLst>
              <a:ext uri="{FF2B5EF4-FFF2-40B4-BE49-F238E27FC236}">
                <a16:creationId xmlns:a16="http://schemas.microsoft.com/office/drawing/2014/main" id="{B61BA3FF-3263-414D-BEF2-F941F47AB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r>
              <a:rPr lang="es-ES"/>
              <a:t>PIE DE PÁGINA MAYÚSCULA</a:t>
            </a:r>
          </a:p>
        </p:txBody>
      </p:sp>
      <p:sp>
        <p:nvSpPr>
          <p:cNvPr id="23" name="Marcador de número de diapositiva 4">
            <a:extLst>
              <a:ext uri="{FF2B5EF4-FFF2-40B4-BE49-F238E27FC236}">
                <a16:creationId xmlns:a16="http://schemas.microsoft.com/office/drawing/2014/main" id="{EDF24EC7-DF08-4D22-A490-E7C4D5C7E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chemeClr val="bg1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836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Icono&#10;&#10;Descripción generada automáticamente">
            <a:extLst>
              <a:ext uri="{FF2B5EF4-FFF2-40B4-BE49-F238E27FC236}">
                <a16:creationId xmlns:a16="http://schemas.microsoft.com/office/drawing/2014/main" id="{01354297-C0E7-666E-5774-6406BD9AA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arcador de pie de página 3">
            <a:extLst>
              <a:ext uri="{FF2B5EF4-FFF2-40B4-BE49-F238E27FC236}">
                <a16:creationId xmlns:a16="http://schemas.microsoft.com/office/drawing/2014/main" id="{82137389-3DA4-7D42-A46B-E783546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endParaRPr lang="es-ES"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B836F896-67D9-BAAD-C29B-BADBE7D0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F24DA5-3E86-3E8D-3874-C0C198ED3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121B10-10B0-0C61-8274-2370C60657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902095-1483-E3C7-F5F6-EC427F29DB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6981390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197879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pie de página 3">
            <a:extLst>
              <a:ext uri="{FF2B5EF4-FFF2-40B4-BE49-F238E27FC236}">
                <a16:creationId xmlns:a16="http://schemas.microsoft.com/office/drawing/2014/main" id="{82137389-3DA4-7D42-A46B-E783546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endParaRPr lang="es-ES"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B836F896-67D9-BAAD-C29B-BADBE7D0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33F14EC7-57FB-4723-59A5-DCD4543841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54" y="5265338"/>
            <a:ext cx="6731346" cy="15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68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corporativa (elegir imag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30E999D-AAFB-4E1A-81D1-B5F6292A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10" t="22755" r="8278" b="28952"/>
          <a:stretch/>
        </p:blipFill>
        <p:spPr>
          <a:xfrm>
            <a:off x="269824" y="5540414"/>
            <a:ext cx="3744000" cy="10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54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endParaRPr lang="es-ES" dirty="0"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2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7447280" y="0"/>
            <a:ext cx="4744720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5ECFC9F8-6F30-4D59-8BFC-515ACEC8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endParaRPr lang="es-ES" dirty="0"/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371B6F1F-A105-472F-BBCF-78058C37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679027-1069-29EE-CB8C-7B6D68610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8A7577-F294-F5DE-41C4-9A9FF0F630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</p:spTree>
    <p:extLst>
      <p:ext uri="{BB962C8B-B14F-4D97-AF65-F5344CB8AC3E}">
        <p14:creationId xmlns:p14="http://schemas.microsoft.com/office/powerpoint/2010/main" val="168309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ágina de texto ESTÁND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3231DD-B890-491B-BFEE-ACCA0397F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74" r="60471" b="64898"/>
          <a:stretch/>
        </p:blipFill>
        <p:spPr>
          <a:xfrm>
            <a:off x="7372623" y="0"/>
            <a:ext cx="4819377" cy="22070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8C7FE047-8598-4931-8904-8C015BFCD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3ADCE91A-D1E8-4386-8A45-09C01B16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3EA8EA07-EDF8-4E41-9A84-55781FC5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25983129-585D-48FF-A395-B6A90EAC16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981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5B36C146-C53F-49A7-90BD-78F410FA69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80ACAF5-D81F-4962-9E87-725D2EF44B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6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0E8D367B-4D4E-FDDB-C861-F24413BE1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4" y="0"/>
            <a:ext cx="4706346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C17F801-87E8-0186-3DEB-5E7900B6A6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58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enérica (insertar imagen en el fon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131C3D3-9229-4181-96E0-A1AD7B7B2F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351D0212-4E6C-4E16-A54E-ED8D87E051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490E75E-03A0-4439-AAA4-9CFBA7E1A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810" t="22755" r="8278" b="28952"/>
          <a:stretch/>
        </p:blipFill>
        <p:spPr>
          <a:xfrm>
            <a:off x="269824" y="5540414"/>
            <a:ext cx="3744000" cy="10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6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440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Icono&#10;&#10;Descripción generada automáticamente">
            <a:extLst>
              <a:ext uri="{FF2B5EF4-FFF2-40B4-BE49-F238E27FC236}">
                <a16:creationId xmlns:a16="http://schemas.microsoft.com/office/drawing/2014/main" id="{01354297-C0E7-666E-5774-6406BD9AA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Marcador de pie de página 3">
            <a:extLst>
              <a:ext uri="{FF2B5EF4-FFF2-40B4-BE49-F238E27FC236}">
                <a16:creationId xmlns:a16="http://schemas.microsoft.com/office/drawing/2014/main" id="{82137389-3DA4-7D42-A46B-E783546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endParaRPr lang="es-ES"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B836F896-67D9-BAAD-C29B-BADBE7D0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F24DA5-3E86-3E8D-3874-C0C198ED3B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121B10-10B0-0C61-8274-2370C60657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902095-1483-E3C7-F5F6-EC427F29DB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6981390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49101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PT Estilo Secundario-11.jpg" descr="PPT Estilo Secundario-11.jpg">
            <a:extLst>
              <a:ext uri="{FF2B5EF4-FFF2-40B4-BE49-F238E27FC236}">
                <a16:creationId xmlns:a16="http://schemas.microsoft.com/office/drawing/2014/main" id="{C7C72F10-A958-49CD-E183-75FEBCBC0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28EB88-CC74-8283-445C-62C869287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CAA8CA5A-D093-56B0-6E4B-3DD71E87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82BDE70F-2717-5B84-D145-1061F9E0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2212ECE-0EE0-4FEF-F826-BFC3576250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8" y="-1469"/>
            <a:ext cx="1219081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2F4309-077C-EE92-D97B-78B25171D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4820" y="1238370"/>
            <a:ext cx="5487180" cy="203713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400" b="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Párrafo destacado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2F42A6-A604-A376-CD73-525EEA1071F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14820" y="780240"/>
            <a:ext cx="5487180" cy="394453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</p:spTree>
    <p:extLst>
      <p:ext uri="{BB962C8B-B14F-4D97-AF65-F5344CB8AC3E}">
        <p14:creationId xmlns:p14="http://schemas.microsoft.com/office/powerpoint/2010/main" val="1636309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46ACB0D6-0DEA-835D-F236-60B2BC1CE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4" t="19213" r="109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78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corpor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A2E4E41F-5212-B9E4-0DC1-9FC19FACA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3" r="10909"/>
          <a:stretch/>
        </p:blipFill>
        <p:spPr>
          <a:xfrm>
            <a:off x="1330036" y="0"/>
            <a:ext cx="10861964" cy="55404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3"/>
            <a:ext cx="12192000" cy="685443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D537AB8-6537-4514-8741-2100DD62E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810" t="22755" r="8278" b="28952"/>
          <a:stretch/>
        </p:blipFill>
        <p:spPr>
          <a:xfrm>
            <a:off x="269824" y="5540414"/>
            <a:ext cx="3744000" cy="10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40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ágina de texto ESTÁND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3231DD-B890-491B-BFEE-ACCA0397F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74" r="60471" b="64898"/>
          <a:stretch/>
        </p:blipFill>
        <p:spPr>
          <a:xfrm>
            <a:off x="7372623" y="0"/>
            <a:ext cx="4819377" cy="22070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8C7FE047-8598-4931-8904-8C015BFCD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3ADCE91A-D1E8-4386-8A45-09C01B16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3EA8EA07-EDF8-4E41-9A84-55781FC5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62D3610-6DBF-4070-BADC-8E70CAF71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25983129-585D-48FF-A395-B6A90EAC16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981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5B36C146-C53F-49A7-90BD-78F410FA69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12313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8062"/>
          <a:stretch/>
        </p:blipFill>
        <p:spPr>
          <a:xfrm flipH="1">
            <a:off x="10245970" y="0"/>
            <a:ext cx="1946029" cy="235168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5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5ECFC9F8-6F30-4D59-8BFC-515ACEC82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endParaRPr lang="es-ES" dirty="0"/>
          </a:p>
        </p:txBody>
      </p:sp>
      <p:sp>
        <p:nvSpPr>
          <p:cNvPr id="16" name="Marcador de número de diapositiva 4">
            <a:extLst>
              <a:ext uri="{FF2B5EF4-FFF2-40B4-BE49-F238E27FC236}">
                <a16:creationId xmlns:a16="http://schemas.microsoft.com/office/drawing/2014/main" id="{371B6F1F-A105-472F-BBCF-78058C37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679027-1069-29EE-CB8C-7B6D68610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8A7577-F294-F5DE-41C4-9A9FF0F630D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pic>
        <p:nvPicPr>
          <p:cNvPr id="5" name="Imagen 4" descr="Imagen que contiene oscuro, iluminado, cuarto&#10;&#10;El contenido generado por IA puede ser incorrecto.">
            <a:extLst>
              <a:ext uri="{FF2B5EF4-FFF2-40B4-BE49-F238E27FC236}">
                <a16:creationId xmlns:a16="http://schemas.microsoft.com/office/drawing/2014/main" id="{E080ED5E-59FD-E9BF-E8EF-223B10F82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29" y="0"/>
            <a:ext cx="4707341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BC8B4FC-7F7D-C839-BC52-02DA16C674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34568" y="6434164"/>
            <a:ext cx="1872000" cy="3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86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6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rpor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DC3DC2D2-31B8-484C-A162-4A3CCBC29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15" y="0"/>
            <a:ext cx="10983685" cy="55404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BFA8C-D148-497F-A09B-4E8724C7C4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44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E928025-0130-4653-A023-7D8BA45E2A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6" y="5830184"/>
            <a:ext cx="3250893" cy="47825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rgbClr val="030A60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</p:spTree>
    <p:extLst>
      <p:ext uri="{BB962C8B-B14F-4D97-AF65-F5344CB8AC3E}">
        <p14:creationId xmlns:p14="http://schemas.microsoft.com/office/powerpoint/2010/main" val="2615729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3231DD-B890-491B-BFEE-ACCA0397F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2874" r="60471" b="64898"/>
          <a:stretch/>
        </p:blipFill>
        <p:spPr>
          <a:xfrm>
            <a:off x="7372623" y="0"/>
            <a:ext cx="4819377" cy="22070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8C7FE047-8598-4931-8904-8C015BFCD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3ADCE91A-D1E8-4386-8A45-09C01B16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3EA8EA07-EDF8-4E41-9A84-55781FC5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62D3610-6DBF-4070-BADC-8E70CAF71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25983129-585D-48FF-A395-B6A90EAC16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981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5B36C146-C53F-49A7-90BD-78F410FA69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00798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73E4A1B7-3504-4EED-B29B-7DA0A84A14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79923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7447280" y="0"/>
            <a:ext cx="4744720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725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0D7532E-5514-4AC8-B2CD-3EA310BEFB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6725389" cy="410622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17181" y="2088367"/>
            <a:ext cx="3876553" cy="410622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algn="r"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algn="r"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algn="r"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algn="r"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79109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22753B-5A96-4AED-995D-A3D71C0C1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70BF005E-6AB0-494B-BA24-68D380CAA9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11352756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AAF9EC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C0F981-3E75-4076-83DB-F7EDFC9BC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98301B5E-FB65-437D-AA80-EA96392C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  <a:endParaRPr lang="es-ES" dirty="0"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171DB346-A493-40A4-A93A-65291FA0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chemeClr val="bg1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Marcador de contenido 3">
            <a:extLst>
              <a:ext uri="{FF2B5EF4-FFF2-40B4-BE49-F238E27FC236}">
                <a16:creationId xmlns:a16="http://schemas.microsoft.com/office/drawing/2014/main" id="{2A13B8CD-72CA-44EE-9D19-5147F8AEA28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D4D1F97-01F5-417B-AC31-CF66C9D43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1635531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22753B-5A96-4AED-995D-A3D71C0C1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8020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EA7F71A-C6F0-4D60-A427-CE018873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D60BCA-7562-4D98-B8ED-5AA65B9E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E53BE28-3935-489D-80DA-D83BF250E9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BAFF14-5541-4640-A18B-2AD535A70B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58"/>
            <a:ext cx="12192000" cy="68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58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9FFD1F8-AD97-43D0-9369-7798224A3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6"/>
            <a:ext cx="12192000" cy="6869576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AEB3432-071D-42E6-8903-2DA4039CA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6202" t="72809" r="10222"/>
          <a:stretch/>
        </p:blipFill>
        <p:spPr>
          <a:xfrm>
            <a:off x="1030146" y="-11576"/>
            <a:ext cx="11655707" cy="58120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A580AD-431C-4264-9FB0-0AF283D66D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844" y="374335"/>
            <a:ext cx="3077035" cy="5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52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95995-D913-4B4E-A98E-A9F2BFFF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5BE421-BC48-4EFD-8907-8E4563773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7D3C3A-CAF2-47C5-BB56-B319BBA08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9FAF5C-7DFA-4B97-8AE5-6CEA47CF7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6F4FB0-2883-4BBF-AA29-D34DE3CB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059905-42D4-48FE-937B-50CC97A5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4282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B133C-1B85-47F7-952B-5F52B1D1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5657F-1785-400E-AB4D-1B4E7766D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0186A2-FFCB-4D4B-903E-4D010CA67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F133607-C1F7-4650-9614-D25521447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5D0E2A-DF08-45E0-9C3D-5933B48CE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8DE848-B41D-429A-977E-95FD6109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CC0247B-3359-4774-B352-790DBBC5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AB9758-7D43-4818-B9BA-F2389AA2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35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4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A523C-87BD-4E87-8D47-CFA74EFF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74851D9-6868-46A4-A8FE-C3054FBB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EBAB74F-EE33-4D44-BDAB-9354A81E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B95C3B-AF65-4695-B836-68F0C1AE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420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32043-D1BF-4A58-976F-493A369CA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FCE9D6-853B-4EF0-AD1A-BAABF346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8B86B12-EB5E-4DFF-A479-6F44C785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2DF917-18C1-4436-95A2-B61ECE817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1173DA-8BAE-4BF7-971A-7F4C7824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4D441A-7A7F-4067-BFE0-E57791FE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80308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5C129-2CB7-490B-94A0-2BD010FB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6CEE4B-B5B6-4777-B5F7-98F057F04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59E05B-7EB0-440F-83B7-91753615D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B1F263-FBFF-4371-B355-29852A2E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3CC50C-05D5-4D75-A90A-A4860E7E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9ABE01-6EB4-467F-8C34-CA3F0525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3323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69260-0A69-4401-A9B1-35B45FC0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AFE6A5-8DD8-4DF7-BEEC-AD59C76B6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AA65D6-1DA2-459E-BD4C-BF65854A6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3B7604-8617-44CF-953D-267C2172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3432C9-0711-4984-AC27-BD57A1B26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750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B28C89-5A6A-44EB-92BC-88971968E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3986B5B-711C-4CB6-9BE8-00A850F43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3486DF-816E-414F-880C-911A01D0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917F38-E2C2-4F96-8637-180B14835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578256-1C02-4865-B90D-6B214B87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378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43231DD-B890-491B-BFEE-ACCA0397F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74" r="60471" b="64898"/>
          <a:stretch/>
        </p:blipFill>
        <p:spPr>
          <a:xfrm>
            <a:off x="7372623" y="0"/>
            <a:ext cx="4819377" cy="2207060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8C7FE047-8598-4931-8904-8C015BFCD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3ADCE91A-D1E8-4386-8A45-09C01B16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3EA8EA07-EDF8-4E41-9A84-55781FC5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762D3610-6DBF-4070-BADC-8E70CAF71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25983129-585D-48FF-A395-B6A90EAC16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981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5B36C146-C53F-49A7-90BD-78F410FA69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954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73E4A1B7-3504-4EED-B29B-7DA0A84A14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5834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PT Estilo Secundario-11.jpg" descr="PPT Estilo Secundario-11.jpg">
            <a:extLst>
              <a:ext uri="{FF2B5EF4-FFF2-40B4-BE49-F238E27FC236}">
                <a16:creationId xmlns:a16="http://schemas.microsoft.com/office/drawing/2014/main" id="{C7C72F10-A958-49CD-E183-75FEBCBC00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" y="0"/>
            <a:ext cx="1219081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28EB88-CC74-8283-445C-62C869287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CAA8CA5A-D093-56B0-6E4B-3DD71E87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82BDE70F-2717-5B84-D145-1061F9E0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2212ECE-0EE0-4FEF-F826-BFC3576250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8" y="-1469"/>
            <a:ext cx="12190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7447280" y="0"/>
            <a:ext cx="4744720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725390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0D7532E-5514-4AC8-B2CD-3EA310BEFB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6725389" cy="410622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>
              <a:defRPr sz="18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>
              <a:defRPr sz="16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17181" y="2088367"/>
            <a:ext cx="3876553" cy="4106220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algn="r"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algn="r"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algn="r"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algn="r"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50035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ágina de texto ESTÁND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22753B-5A96-4AED-995D-A3D71C0C15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70BF005E-6AB0-494B-BA24-68D380CAA9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11352756" cy="394453"/>
          </a:xfrm>
        </p:spPr>
        <p:txBody>
          <a:bodyPr anchor="b">
            <a:normAutofit/>
          </a:bodyPr>
          <a:lstStyle>
            <a:lvl1pPr marL="0" indent="0">
              <a:buNone/>
              <a:defRPr lang="es-ES" sz="1600" kern="1200" dirty="0">
                <a:solidFill>
                  <a:srgbClr val="AAF9EC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TEXTO DESTACADO MAYÚSCULAS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C0F981-3E75-4076-83DB-F7EDFC9BC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  <p:sp>
        <p:nvSpPr>
          <p:cNvPr id="20" name="Marcador de pie de página 3">
            <a:extLst>
              <a:ext uri="{FF2B5EF4-FFF2-40B4-BE49-F238E27FC236}">
                <a16:creationId xmlns:a16="http://schemas.microsoft.com/office/drawing/2014/main" id="{98301B5E-FB65-437D-AA80-EA96392C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21" name="Marcador de número de diapositiva 4">
            <a:extLst>
              <a:ext uri="{FF2B5EF4-FFF2-40B4-BE49-F238E27FC236}">
                <a16:creationId xmlns:a16="http://schemas.microsoft.com/office/drawing/2014/main" id="{171DB346-A493-40A4-A93A-65291FA0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chemeClr val="bg1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Marcador de contenido 3">
            <a:extLst>
              <a:ext uri="{FF2B5EF4-FFF2-40B4-BE49-F238E27FC236}">
                <a16:creationId xmlns:a16="http://schemas.microsoft.com/office/drawing/2014/main" id="{2A13B8CD-72CA-44EE-9D19-5147F8AEA28F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algn="l"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 algn="l"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 algn="l"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 algn="l"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/>
              <a:t>Insertar 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7D4D1F97-01F5-417B-AC31-CF66C9D43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6751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550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BDCF0A3A-02EB-46CB-A792-6FC4E7E5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1F08D498-BEAF-4C56-95B9-687AD1F3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422E5F-FA78-49FD-84D1-64EBC4F77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4D14EBF-E3B7-43C5-B2DA-1CEF36825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210866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>
            <a:extLst>
              <a:ext uri="{FF2B5EF4-FFF2-40B4-BE49-F238E27FC236}">
                <a16:creationId xmlns:a16="http://schemas.microsoft.com/office/drawing/2014/main" id="{5B0965AD-D145-4793-9E19-A0FF724E3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624" t="67685" r="20532"/>
          <a:stretch/>
        </p:blipFill>
        <p:spPr>
          <a:xfrm>
            <a:off x="3925957" y="-1"/>
            <a:ext cx="8271682" cy="2176928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91DC6305-D478-48B1-9268-0898245F2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391843"/>
            <a:ext cx="6981390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lang="es-ES" sz="3200" dirty="0">
                <a:solidFill>
                  <a:srgbClr val="030A60"/>
                </a:solidFill>
                <a:latin typeface="Ubuntu Medium" panose="020B06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24" name="Marcador de contenido 3">
            <a:extLst>
              <a:ext uri="{FF2B5EF4-FFF2-40B4-BE49-F238E27FC236}">
                <a16:creationId xmlns:a16="http://schemas.microsoft.com/office/drawing/2014/main" id="{FD3F6CEB-E1F4-4633-80E4-FBDACCF53B9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7765" y="2180216"/>
            <a:ext cx="7517673" cy="41062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11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105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1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6D9AAA1E-5CA3-4FF8-AD28-48A6A87391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759291"/>
            <a:ext cx="7531053" cy="394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lang="es-ES" sz="14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A3C566E9-0620-4B4F-8EEA-2377731B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r>
              <a:rPr lang="es-ES" dirty="0"/>
              <a:t>PIE DE PÁGINA MAYÚSCULA</a:t>
            </a:r>
          </a:p>
        </p:txBody>
      </p:sp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4FEF188B-E2BF-4062-B477-D79398D3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D29FDBD-E911-4D58-A394-C918F0C933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59" y="-14952"/>
            <a:ext cx="6438041" cy="3443952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EFCF8A8-068C-40EF-8D43-8800EBBB62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8703" y="6425960"/>
            <a:ext cx="1893299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Círculo&#10;&#10;Descripción generada automáticamente">
            <a:extLst>
              <a:ext uri="{FF2B5EF4-FFF2-40B4-BE49-F238E27FC236}">
                <a16:creationId xmlns:a16="http://schemas.microsoft.com/office/drawing/2014/main" id="{DEED7708-06F5-E2FA-CC64-E8BF90BF7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4" y="0"/>
            <a:ext cx="4706346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2" name="Marcador de contenido 3">
            <a:extLst>
              <a:ext uri="{FF2B5EF4-FFF2-40B4-BE49-F238E27FC236}">
                <a16:creationId xmlns:a16="http://schemas.microsoft.com/office/drawing/2014/main" id="{2F2033D6-FA8C-42A8-8BA4-35EC123C9F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94B10C-94E6-5AA3-87EC-7CDC46E5E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59" y="6427885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2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9260984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s-ES" sz="24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4505B913-2E33-DBD4-3720-2F092B2591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9C0DBF-FDF7-CCA9-FE81-765F07C8DF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761" y="6427883"/>
            <a:ext cx="1871241" cy="2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86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645A1C0-7E06-45A6-A83F-6985EDBD7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7" t="9365" r="15750" b="5608"/>
          <a:stretch/>
        </p:blipFill>
        <p:spPr>
          <a:xfrm>
            <a:off x="7447280" y="0"/>
            <a:ext cx="4744720" cy="68683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578F90-6BEA-4888-B0F9-801363D9DA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43" y="6427521"/>
            <a:ext cx="1871818" cy="27528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/>
              <a:t>Título de la diapositiva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6A0D5A34-5324-1044-57C5-A60C1CA88A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413CDF4A-3AAB-59D7-532D-7900B7FA5EFD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53774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Círculo&#10;&#10;Descripción generada automáticamente">
            <a:extLst>
              <a:ext uri="{FF2B5EF4-FFF2-40B4-BE49-F238E27FC236}">
                <a16:creationId xmlns:a16="http://schemas.microsoft.com/office/drawing/2014/main" id="{9FA2A8D9-88EB-B7A4-9B07-8E0E0EF569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54" y="0"/>
            <a:ext cx="4706346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br>
              <a:rPr lang="es-ES" dirty="0"/>
            </a:br>
            <a:r>
              <a:rPr lang="es-ES" dirty="0"/>
              <a:t>Título de la diapositiva</a:t>
            </a:r>
          </a:p>
        </p:txBody>
      </p:sp>
      <p:sp>
        <p:nvSpPr>
          <p:cNvPr id="35" name="Marcador de pie de página 3">
            <a:extLst>
              <a:ext uri="{FF2B5EF4-FFF2-40B4-BE49-F238E27FC236}">
                <a16:creationId xmlns:a16="http://schemas.microsoft.com/office/drawing/2014/main" id="{5AE5C33A-7577-4E7D-B02C-9988A942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36" name="Marcador de número de diapositiva 4">
            <a:extLst>
              <a:ext uri="{FF2B5EF4-FFF2-40B4-BE49-F238E27FC236}">
                <a16:creationId xmlns:a16="http://schemas.microsoft.com/office/drawing/2014/main" id="{B8ECC5FF-2B45-4E6D-ADA7-ED732480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8D41E0-CE16-C476-487F-0E96EAE9BA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t="33790" r="10703" b="43314"/>
          <a:stretch/>
        </p:blipFill>
        <p:spPr>
          <a:xfrm>
            <a:off x="9829798" y="6400809"/>
            <a:ext cx="1872000" cy="283634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E50C9743-3284-BDB6-D495-B32114F1D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434982"/>
            <a:ext cx="6394140" cy="118695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s-ES" sz="2000" kern="1200" dirty="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ADC92B-68A6-8D7D-6A5A-6E3E3FD58C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780016" y="1537945"/>
            <a:ext cx="3013718" cy="314946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1pPr>
            <a:lvl2pPr marL="4572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2pPr>
            <a:lvl3pPr marL="9144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3pPr>
            <a:lvl4pPr marL="13716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4pPr>
            <a:lvl5pPr marL="1828800" indent="0" algn="r">
              <a:lnSpc>
                <a:spcPct val="100000"/>
              </a:lnSpc>
              <a:spcAft>
                <a:spcPts val="1200"/>
              </a:spcAft>
              <a:buNone/>
              <a:defRPr sz="1600" cap="all" baseline="0">
                <a:solidFill>
                  <a:schemeClr val="tx1"/>
                </a:solidFill>
                <a:latin typeface="JetBrains Mono" panose="02000009000000000000" pitchFamily="49" charset="0"/>
                <a:cs typeface="JetBrains Mono" panose="02000009000000000000" pitchFamily="49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32516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áfico 34">
            <a:extLst>
              <a:ext uri="{FF2B5EF4-FFF2-40B4-BE49-F238E27FC236}">
                <a16:creationId xmlns:a16="http://schemas.microsoft.com/office/drawing/2014/main" id="{C37CF944-5DA8-40B6-8AAC-44CF60DA5E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668" t="50000"/>
          <a:stretch/>
        </p:blipFill>
        <p:spPr>
          <a:xfrm flipH="1">
            <a:off x="10245971" y="0"/>
            <a:ext cx="1946029" cy="2803745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id="{AA0E2B58-C0C9-4E77-A1EA-25E3AB13C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765" y="420707"/>
            <a:ext cx="7531437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 b="0">
                <a:solidFill>
                  <a:srgbClr val="030A60"/>
                </a:solidFill>
                <a:latin typeface="Ubuntu Medium" panose="020B06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0" name="Marcador de contenido 3">
            <a:extLst>
              <a:ext uri="{FF2B5EF4-FFF2-40B4-BE49-F238E27FC236}">
                <a16:creationId xmlns:a16="http://schemas.microsoft.com/office/drawing/2014/main" id="{9782DC81-A1D3-4391-9A28-43BD9820D51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7765" y="2180216"/>
            <a:ext cx="7517673" cy="410622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4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12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11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105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1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EF586343-32C6-4E99-BDCB-BFE453C434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759291"/>
            <a:ext cx="7531053" cy="3944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lang="es-ES" sz="14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1139BFBD-9347-484D-8BF4-41F26C9E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0420" y="6447804"/>
            <a:ext cx="6357620" cy="386134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30A60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r>
              <a:rPr lang="es-ES" dirty="0"/>
              <a:t>PIE DE PÁGINA MAYÚSCULA</a:t>
            </a:r>
          </a:p>
        </p:txBody>
      </p:sp>
      <p:sp>
        <p:nvSpPr>
          <p:cNvPr id="14" name="Marcador de número de diapositiva 4">
            <a:extLst>
              <a:ext uri="{FF2B5EF4-FFF2-40B4-BE49-F238E27FC236}">
                <a16:creationId xmlns:a16="http://schemas.microsoft.com/office/drawing/2014/main" id="{4D780BD2-B1FB-4B16-9375-B664699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447804"/>
            <a:ext cx="707508" cy="38613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s-ES" sz="1200" smtClean="0">
                <a:solidFill>
                  <a:srgbClr val="452AFF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FB8BBF2-25DF-4762-8AEE-CD39599335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8703" y="6425960"/>
            <a:ext cx="1893299" cy="2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ágina de texto ESTÁND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ítulo 1">
            <a:extLst>
              <a:ext uri="{FF2B5EF4-FFF2-40B4-BE49-F238E27FC236}">
                <a16:creationId xmlns:a16="http://schemas.microsoft.com/office/drawing/2014/main" id="{EA5CBFA9-C082-4CD4-9A15-77C09F0AD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46" name="Marcador de pie de página 3">
            <a:extLst>
              <a:ext uri="{FF2B5EF4-FFF2-40B4-BE49-F238E27FC236}">
                <a16:creationId xmlns:a16="http://schemas.microsoft.com/office/drawing/2014/main" id="{F26C5DFC-5B53-460B-98B4-F75C89DB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6160" y="6377028"/>
            <a:ext cx="6357620" cy="386134"/>
          </a:xfrm>
        </p:spPr>
        <p:txBody>
          <a:bodyPr/>
          <a:lstStyle>
            <a:lvl1pPr>
              <a:defRPr>
                <a:solidFill>
                  <a:srgbClr val="030A60"/>
                </a:solidFill>
              </a:defRPr>
            </a:lvl1pPr>
          </a:lstStyle>
          <a:p>
            <a:pPr algn="l"/>
            <a:r>
              <a:rPr lang="es-ES" dirty="0">
                <a:latin typeface="JetBrains Mono Light" panose="02000009000000000000" pitchFamily="49" charset="0"/>
                <a:cs typeface="JetBrains Mono Light" panose="02000009000000000000" pitchFamily="49" charset="0"/>
              </a:rPr>
              <a:t>PIE DE PÁGINA MAYÚSCULA</a:t>
            </a:r>
          </a:p>
        </p:txBody>
      </p:sp>
      <p:sp>
        <p:nvSpPr>
          <p:cNvPr id="47" name="Marcador de número de diapositiva 4">
            <a:extLst>
              <a:ext uri="{FF2B5EF4-FFF2-40B4-BE49-F238E27FC236}">
                <a16:creationId xmlns:a16="http://schemas.microsoft.com/office/drawing/2014/main" id="{2E27B96D-3CC6-41D5-B861-17FE093D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 vert="horz" lIns="91440" tIns="45720" rIns="91440" bIns="45720" rtlCol="0" anchor="ctr"/>
          <a:lstStyle>
            <a:lvl1pPr algn="l">
              <a:defRPr lang="es-ES" smtClean="0">
                <a:solidFill>
                  <a:srgbClr val="030A60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0560A888-D28C-4948-BA45-4B12859E64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4" y="1577029"/>
            <a:ext cx="6981391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52" name="Marcador de contenido 3">
            <a:extLst>
              <a:ext uri="{FF2B5EF4-FFF2-40B4-BE49-F238E27FC236}">
                <a16:creationId xmlns:a16="http://schemas.microsoft.com/office/drawing/2014/main" id="{9E28A487-B9B2-427D-AECA-BA72D232B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11352756" cy="41062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algn="l"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259841E1-8511-418B-8952-7D0747AE9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0761" y="6427883"/>
            <a:ext cx="187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id="{9F400AE5-39CB-4FFE-9E59-CA52A9F70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84" y="19168"/>
            <a:ext cx="6981390" cy="1325563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030A60"/>
                </a:solidFill>
                <a:latin typeface="Ubuntu" panose="020B0804030602030204" pitchFamily="34" charset="0"/>
              </a:defRPr>
            </a:lvl1pPr>
          </a:lstStyle>
          <a:p>
            <a:r>
              <a:rPr lang="es-ES" dirty="0"/>
              <a:t>Título de la diapositiva</a:t>
            </a:r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50B0DCDE-3199-4A33-BFC0-4C970695B25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5" y="1577029"/>
            <a:ext cx="6725390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</a:t>
            </a:r>
          </a:p>
        </p:txBody>
      </p:sp>
      <p:sp>
        <p:nvSpPr>
          <p:cNvPr id="31" name="Marcador de contenido 3">
            <a:extLst>
              <a:ext uri="{FF2B5EF4-FFF2-40B4-BE49-F238E27FC236}">
                <a16:creationId xmlns:a16="http://schemas.microsoft.com/office/drawing/2014/main" id="{B0D7532E-5514-4AC8-B2CD-3EA310BEFB8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7765" y="2083443"/>
            <a:ext cx="6725389" cy="41062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>
              <a:lnSpc>
                <a:spcPct val="100000"/>
              </a:lnSpc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s-ES" dirty="0"/>
              <a:t>Insertar texto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0273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 corpor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&#10;&#10;Descripción generada automáticamente">
            <a:extLst>
              <a:ext uri="{FF2B5EF4-FFF2-40B4-BE49-F238E27FC236}">
                <a16:creationId xmlns:a16="http://schemas.microsoft.com/office/drawing/2014/main" id="{E6DBD25C-EE4E-4F00-D356-B84D316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B42C22D-7C4B-A712-1AE4-CE8DB985B248}"/>
              </a:ext>
            </a:extLst>
          </p:cNvPr>
          <p:cNvSpPr/>
          <p:nvPr userDrawn="1"/>
        </p:nvSpPr>
        <p:spPr>
          <a:xfrm>
            <a:off x="622998" y="70339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E767262D-73F8-424B-B79A-36BC3580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233" y="3514725"/>
            <a:ext cx="6227618" cy="1325563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Ubuntu Light" panose="020B0304030602030204" pitchFamily="34" charset="0"/>
              </a:defRPr>
            </a:lvl1pPr>
          </a:lstStyle>
          <a:p>
            <a:r>
              <a:rPr lang="es-ES" dirty="0"/>
              <a:t>Título de la presentación</a:t>
            </a:r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5F545A4D-0F60-4B91-AF79-E067230AF8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3040" y="3116461"/>
            <a:ext cx="6227618" cy="394453"/>
          </a:xfrm>
        </p:spPr>
        <p:txBody>
          <a:bodyPr anchor="b">
            <a:noAutofit/>
          </a:bodyPr>
          <a:lstStyle>
            <a:lvl1pPr marL="0" indent="0">
              <a:buNone/>
              <a:defRPr lang="es-ES" sz="1600" kern="1200" dirty="0">
                <a:solidFill>
                  <a:schemeClr val="bg1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TEXTO DESTACADO MAYÚSCULAS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8B8A5230-FBEB-A467-A49E-753659DC8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6" y="5074374"/>
            <a:ext cx="4064926" cy="2117827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838A3A5-F565-340E-58E8-376EADC3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668" t="50000"/>
          <a:stretch/>
        </p:blipFill>
        <p:spPr>
          <a:xfrm flipH="1" flipV="1">
            <a:off x="8663355" y="2602526"/>
            <a:ext cx="3528645" cy="42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2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49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3" r:id="rId3"/>
    <p:sldLayoutId id="2147483744" r:id="rId4"/>
    <p:sldLayoutId id="2147483838" r:id="rId5"/>
    <p:sldLayoutId id="2147483837" r:id="rId6"/>
    <p:sldLayoutId id="2147483754" r:id="rId7"/>
    <p:sldLayoutId id="2147483859" r:id="rId8"/>
    <p:sldLayoutId id="2147483839" r:id="rId9"/>
    <p:sldLayoutId id="2147483660" r:id="rId10"/>
    <p:sldLayoutId id="2147483751" r:id="rId11"/>
    <p:sldLayoutId id="2147483795" r:id="rId12"/>
    <p:sldLayoutId id="2147483782" r:id="rId13"/>
    <p:sldLayoutId id="2147483797" r:id="rId14"/>
    <p:sldLayoutId id="2147483835" r:id="rId15"/>
    <p:sldLayoutId id="2147483836" r:id="rId16"/>
    <p:sldLayoutId id="2147483855" r:id="rId17"/>
    <p:sldLayoutId id="2147483798" r:id="rId18"/>
    <p:sldLayoutId id="2147483814" r:id="rId19"/>
    <p:sldLayoutId id="2147483799" r:id="rId20"/>
    <p:sldLayoutId id="2147483858" r:id="rId21"/>
    <p:sldLayoutId id="2147483800" r:id="rId22"/>
    <p:sldLayoutId id="2147483833" r:id="rId23"/>
    <p:sldLayoutId id="2147483834" r:id="rId24"/>
    <p:sldLayoutId id="2147483840" r:id="rId25"/>
    <p:sldLayoutId id="2147483856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fld id="{ED096D35-7BB8-46AF-B017-7805F6E60DD4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00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57" r:id="rId4"/>
    <p:sldLayoutId id="2147483805" r:id="rId5"/>
    <p:sldLayoutId id="2147483806" r:id="rId6"/>
    <p:sldLayoutId id="2147483807" r:id="rId7"/>
    <p:sldLayoutId id="2147483808" r:id="rId8"/>
    <p:sldLayoutId id="2147483841" r:id="rId9"/>
    <p:sldLayoutId id="2147483810" r:id="rId10"/>
    <p:sldLayoutId id="2147483811" r:id="rId11"/>
    <p:sldLayoutId id="2147483812" r:id="rId12"/>
    <p:sldLayoutId id="214748381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F4737B-4914-4D3B-AAB6-FDFD397C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B65DC-22DB-4B26-81D5-6584CC4EF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33A95A-52CF-4613-8EBA-9CD0114D7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D2FE-BA90-41B4-8954-1366F6FACD58}" type="datetimeFigureOut">
              <a:rPr lang="es-ES" smtClean="0"/>
              <a:t>12/06/2025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95616-D393-4D6C-B09E-38EAD80BD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E69565-2C2C-41ED-9C9C-8AD79E381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93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F4737B-4914-4D3B-AAB6-FDFD397C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B65DC-22DB-4B26-81D5-6584CC4EF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33A95A-52CF-4613-8EBA-9CD0114D7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95616-D393-4D6C-B09E-38EAD80BD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E69565-2C2C-41ED-9C9C-8AD79E381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6D35-7BB8-46AF-B017-7805F6E60D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82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21" Type="http://schemas.openxmlformats.org/officeDocument/2006/relationships/image" Target="../media/image114.png"/><Relationship Id="rId34" Type="http://schemas.openxmlformats.org/officeDocument/2006/relationships/image" Target="../media/image127.png"/><Relationship Id="rId42" Type="http://schemas.openxmlformats.org/officeDocument/2006/relationships/image" Target="../media/image135.png"/><Relationship Id="rId47" Type="http://schemas.openxmlformats.org/officeDocument/2006/relationships/image" Target="../media/image140.jpg"/><Relationship Id="rId50" Type="http://schemas.openxmlformats.org/officeDocument/2006/relationships/image" Target="../media/image143.png"/><Relationship Id="rId55" Type="http://schemas.openxmlformats.org/officeDocument/2006/relationships/image" Target="../media/image148.png"/><Relationship Id="rId63" Type="http://schemas.openxmlformats.org/officeDocument/2006/relationships/image" Target="../media/image156.png"/><Relationship Id="rId68" Type="http://schemas.openxmlformats.org/officeDocument/2006/relationships/image" Target="../media/image16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9.svg"/><Relationship Id="rId29" Type="http://schemas.openxmlformats.org/officeDocument/2006/relationships/image" Target="../media/image122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png"/><Relationship Id="rId45" Type="http://schemas.openxmlformats.org/officeDocument/2006/relationships/image" Target="../media/image138.png"/><Relationship Id="rId53" Type="http://schemas.openxmlformats.org/officeDocument/2006/relationships/image" Target="../media/image146.png"/><Relationship Id="rId58" Type="http://schemas.openxmlformats.org/officeDocument/2006/relationships/image" Target="../media/image151.png"/><Relationship Id="rId66" Type="http://schemas.openxmlformats.org/officeDocument/2006/relationships/image" Target="../media/image159.png"/><Relationship Id="rId5" Type="http://schemas.openxmlformats.org/officeDocument/2006/relationships/image" Target="../media/image98.png"/><Relationship Id="rId61" Type="http://schemas.openxmlformats.org/officeDocument/2006/relationships/image" Target="../media/image154.jpg"/><Relationship Id="rId19" Type="http://schemas.openxmlformats.org/officeDocument/2006/relationships/image" Target="../media/image11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png"/><Relationship Id="rId48" Type="http://schemas.openxmlformats.org/officeDocument/2006/relationships/image" Target="../media/image141.png"/><Relationship Id="rId56" Type="http://schemas.openxmlformats.org/officeDocument/2006/relationships/image" Target="../media/image149.jpg"/><Relationship Id="rId64" Type="http://schemas.openxmlformats.org/officeDocument/2006/relationships/image" Target="../media/image157.png"/><Relationship Id="rId8" Type="http://schemas.openxmlformats.org/officeDocument/2006/relationships/image" Target="../media/image101.png"/><Relationship Id="rId51" Type="http://schemas.openxmlformats.org/officeDocument/2006/relationships/image" Target="../media/image144.png"/><Relationship Id="rId3" Type="http://schemas.openxmlformats.org/officeDocument/2006/relationships/image" Target="../media/image96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jpg"/><Relationship Id="rId38" Type="http://schemas.openxmlformats.org/officeDocument/2006/relationships/image" Target="../media/image131.png"/><Relationship Id="rId46" Type="http://schemas.openxmlformats.org/officeDocument/2006/relationships/image" Target="../media/image139.png"/><Relationship Id="rId59" Type="http://schemas.openxmlformats.org/officeDocument/2006/relationships/image" Target="../media/image152.png"/><Relationship Id="rId67" Type="http://schemas.openxmlformats.org/officeDocument/2006/relationships/image" Target="../media/image160.png"/><Relationship Id="rId20" Type="http://schemas.openxmlformats.org/officeDocument/2006/relationships/image" Target="../media/image113.png"/><Relationship Id="rId41" Type="http://schemas.openxmlformats.org/officeDocument/2006/relationships/image" Target="../media/image134.png"/><Relationship Id="rId54" Type="http://schemas.openxmlformats.org/officeDocument/2006/relationships/image" Target="../media/image147.png"/><Relationship Id="rId62" Type="http://schemas.openxmlformats.org/officeDocument/2006/relationships/image" Target="../media/image15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9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49" Type="http://schemas.openxmlformats.org/officeDocument/2006/relationships/image" Target="../media/image142.jpg"/><Relationship Id="rId57" Type="http://schemas.openxmlformats.org/officeDocument/2006/relationships/image" Target="../media/image150.png"/><Relationship Id="rId10" Type="http://schemas.openxmlformats.org/officeDocument/2006/relationships/image" Target="../media/image103.png"/><Relationship Id="rId31" Type="http://schemas.openxmlformats.org/officeDocument/2006/relationships/image" Target="../media/image124.png"/><Relationship Id="rId44" Type="http://schemas.openxmlformats.org/officeDocument/2006/relationships/image" Target="../media/image137.png"/><Relationship Id="rId52" Type="http://schemas.openxmlformats.org/officeDocument/2006/relationships/image" Target="../media/image145.png"/><Relationship Id="rId60" Type="http://schemas.openxmlformats.org/officeDocument/2006/relationships/image" Target="../media/image153.jpg"/><Relationship Id="rId65" Type="http://schemas.openxmlformats.org/officeDocument/2006/relationships/image" Target="../media/image158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9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sv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svg"/><Relationship Id="rId10" Type="http://schemas.openxmlformats.org/officeDocument/2006/relationships/image" Target="../media/image169.sv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82.png"/><Relationship Id="rId3" Type="http://schemas.openxmlformats.org/officeDocument/2006/relationships/image" Target="../media/image174.png"/><Relationship Id="rId7" Type="http://schemas.openxmlformats.org/officeDocument/2006/relationships/image" Target="../media/image70.png"/><Relationship Id="rId12" Type="http://schemas.openxmlformats.org/officeDocument/2006/relationships/image" Target="../media/image18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7.svg"/><Relationship Id="rId11" Type="http://schemas.openxmlformats.org/officeDocument/2006/relationships/image" Target="../media/image180.png"/><Relationship Id="rId5" Type="http://schemas.openxmlformats.org/officeDocument/2006/relationships/image" Target="../media/image176.png"/><Relationship Id="rId15" Type="http://schemas.openxmlformats.org/officeDocument/2006/relationships/image" Target="../media/image61.png"/><Relationship Id="rId10" Type="http://schemas.openxmlformats.org/officeDocument/2006/relationships/image" Target="../media/image179.svg"/><Relationship Id="rId4" Type="http://schemas.openxmlformats.org/officeDocument/2006/relationships/image" Target="../media/image175.svg"/><Relationship Id="rId9" Type="http://schemas.openxmlformats.org/officeDocument/2006/relationships/image" Target="../media/image178.png"/><Relationship Id="rId14" Type="http://schemas.openxmlformats.org/officeDocument/2006/relationships/image" Target="../media/image18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svg"/><Relationship Id="rId13" Type="http://schemas.openxmlformats.org/officeDocument/2006/relationships/image" Target="../media/image198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1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sv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5" Type="http://schemas.openxmlformats.org/officeDocument/2006/relationships/image" Target="../media/image200.png"/><Relationship Id="rId10" Type="http://schemas.openxmlformats.org/officeDocument/2006/relationships/image" Target="../media/image195.svg"/><Relationship Id="rId4" Type="http://schemas.openxmlformats.org/officeDocument/2006/relationships/image" Target="../media/image189.svg"/><Relationship Id="rId9" Type="http://schemas.openxmlformats.org/officeDocument/2006/relationships/image" Target="../media/image194.png"/><Relationship Id="rId14" Type="http://schemas.openxmlformats.org/officeDocument/2006/relationships/image" Target="../media/image19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4.png"/><Relationship Id="rId4" Type="http://schemas.openxmlformats.org/officeDocument/2006/relationships/image" Target="../media/image1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13" Type="http://schemas.openxmlformats.org/officeDocument/2006/relationships/image" Target="../media/image213.png"/><Relationship Id="rId18" Type="http://schemas.openxmlformats.org/officeDocument/2006/relationships/image" Target="../media/image218.svg"/><Relationship Id="rId3" Type="http://schemas.openxmlformats.org/officeDocument/2006/relationships/image" Target="../media/image186.png"/><Relationship Id="rId21" Type="http://schemas.openxmlformats.org/officeDocument/2006/relationships/image" Target="../media/image221.png"/><Relationship Id="rId7" Type="http://schemas.openxmlformats.org/officeDocument/2006/relationships/image" Target="../media/image207.png"/><Relationship Id="rId12" Type="http://schemas.openxmlformats.org/officeDocument/2006/relationships/image" Target="../media/image212.svg"/><Relationship Id="rId17" Type="http://schemas.openxmlformats.org/officeDocument/2006/relationships/image" Target="../media/image2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16.svg"/><Relationship Id="rId20" Type="http://schemas.openxmlformats.org/officeDocument/2006/relationships/image" Target="../media/image22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sv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5" Type="http://schemas.openxmlformats.org/officeDocument/2006/relationships/image" Target="../media/image215.png"/><Relationship Id="rId23" Type="http://schemas.openxmlformats.org/officeDocument/2006/relationships/image" Target="../media/image223.png"/><Relationship Id="rId10" Type="http://schemas.openxmlformats.org/officeDocument/2006/relationships/image" Target="../media/image210.svg"/><Relationship Id="rId19" Type="http://schemas.openxmlformats.org/officeDocument/2006/relationships/image" Target="../media/image219.png"/><Relationship Id="rId4" Type="http://schemas.openxmlformats.org/officeDocument/2006/relationships/image" Target="../media/image187.svg"/><Relationship Id="rId9" Type="http://schemas.openxmlformats.org/officeDocument/2006/relationships/image" Target="../media/image209.png"/><Relationship Id="rId14" Type="http://schemas.openxmlformats.org/officeDocument/2006/relationships/image" Target="../media/image214.svg"/><Relationship Id="rId22" Type="http://schemas.openxmlformats.org/officeDocument/2006/relationships/image" Target="../media/image2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235.png"/><Relationship Id="rId18" Type="http://schemas.openxmlformats.org/officeDocument/2006/relationships/image" Target="../media/image240.svg"/><Relationship Id="rId3" Type="http://schemas.openxmlformats.org/officeDocument/2006/relationships/image" Target="../media/image227.svg"/><Relationship Id="rId21" Type="http://schemas.openxmlformats.org/officeDocument/2006/relationships/image" Target="../media/image243.png"/><Relationship Id="rId7" Type="http://schemas.openxmlformats.org/officeDocument/2006/relationships/image" Target="../media/image231.svg"/><Relationship Id="rId12" Type="http://schemas.openxmlformats.org/officeDocument/2006/relationships/image" Target="../media/image234.jpeg"/><Relationship Id="rId17" Type="http://schemas.openxmlformats.org/officeDocument/2006/relationships/image" Target="../media/image239.png"/><Relationship Id="rId2" Type="http://schemas.openxmlformats.org/officeDocument/2006/relationships/image" Target="../media/image226.png"/><Relationship Id="rId16" Type="http://schemas.openxmlformats.org/officeDocument/2006/relationships/image" Target="../media/image238.svg"/><Relationship Id="rId20" Type="http://schemas.openxmlformats.org/officeDocument/2006/relationships/image" Target="../media/image24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0.png"/><Relationship Id="rId11" Type="http://schemas.openxmlformats.org/officeDocument/2006/relationships/image" Target="../media/image233.svg"/><Relationship Id="rId5" Type="http://schemas.openxmlformats.org/officeDocument/2006/relationships/image" Target="../media/image229.sv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4" Type="http://schemas.openxmlformats.org/officeDocument/2006/relationships/image" Target="../media/image228.png"/><Relationship Id="rId9" Type="http://schemas.openxmlformats.org/officeDocument/2006/relationships/image" Target="../media/image187.svg"/><Relationship Id="rId14" Type="http://schemas.openxmlformats.org/officeDocument/2006/relationships/image" Target="../media/image236.svg"/><Relationship Id="rId22" Type="http://schemas.openxmlformats.org/officeDocument/2006/relationships/image" Target="../media/image24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svg"/><Relationship Id="rId13" Type="http://schemas.openxmlformats.org/officeDocument/2006/relationships/image" Target="../media/image255.png"/><Relationship Id="rId18" Type="http://schemas.openxmlformats.org/officeDocument/2006/relationships/image" Target="../media/image260.svg"/><Relationship Id="rId3" Type="http://schemas.openxmlformats.org/officeDocument/2006/relationships/image" Target="../media/image205.png"/><Relationship Id="rId7" Type="http://schemas.openxmlformats.org/officeDocument/2006/relationships/image" Target="../media/image250.png"/><Relationship Id="rId12" Type="http://schemas.openxmlformats.org/officeDocument/2006/relationships/image" Target="../media/image254.svg"/><Relationship Id="rId17" Type="http://schemas.openxmlformats.org/officeDocument/2006/relationships/image" Target="../media/image25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58.svg"/><Relationship Id="rId20" Type="http://schemas.openxmlformats.org/officeDocument/2006/relationships/image" Target="../media/image262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9.svg"/><Relationship Id="rId11" Type="http://schemas.openxmlformats.org/officeDocument/2006/relationships/image" Target="../media/image198.png"/><Relationship Id="rId5" Type="http://schemas.openxmlformats.org/officeDocument/2006/relationships/image" Target="../media/image226.png"/><Relationship Id="rId15" Type="http://schemas.openxmlformats.org/officeDocument/2006/relationships/image" Target="../media/image257.png"/><Relationship Id="rId10" Type="http://schemas.openxmlformats.org/officeDocument/2006/relationships/image" Target="../media/image253.svg"/><Relationship Id="rId19" Type="http://schemas.openxmlformats.org/officeDocument/2006/relationships/image" Target="../media/image261.png"/><Relationship Id="rId4" Type="http://schemas.openxmlformats.org/officeDocument/2006/relationships/image" Target="../media/image248.svg"/><Relationship Id="rId9" Type="http://schemas.openxmlformats.org/officeDocument/2006/relationships/image" Target="../media/image252.png"/><Relationship Id="rId14" Type="http://schemas.openxmlformats.org/officeDocument/2006/relationships/image" Target="../media/image2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2.svg"/><Relationship Id="rId4" Type="http://schemas.openxmlformats.org/officeDocument/2006/relationships/image" Target="../media/image2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svg"/><Relationship Id="rId11" Type="http://schemas.openxmlformats.org/officeDocument/2006/relationships/image" Target="../media/image80.svg"/><Relationship Id="rId5" Type="http://schemas.openxmlformats.org/officeDocument/2006/relationships/image" Target="../media/image74.pn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2.svg"/><Relationship Id="rId3" Type="http://schemas.openxmlformats.org/officeDocument/2006/relationships/image" Target="../media/image85.png"/><Relationship Id="rId7" Type="http://schemas.openxmlformats.org/officeDocument/2006/relationships/image" Target="../media/image75.sv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4.png"/><Relationship Id="rId11" Type="http://schemas.openxmlformats.org/officeDocument/2006/relationships/image" Target="../media/image80.svg"/><Relationship Id="rId5" Type="http://schemas.openxmlformats.org/officeDocument/2006/relationships/image" Target="../media/image73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3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svg"/><Relationship Id="rId11" Type="http://schemas.openxmlformats.org/officeDocument/2006/relationships/image" Target="../media/image81.png"/><Relationship Id="rId5" Type="http://schemas.openxmlformats.org/officeDocument/2006/relationships/image" Target="../media/image74.png"/><Relationship Id="rId15" Type="http://schemas.openxmlformats.org/officeDocument/2006/relationships/image" Target="../media/image87.jpeg"/><Relationship Id="rId10" Type="http://schemas.openxmlformats.org/officeDocument/2006/relationships/image" Target="../media/image80.svg"/><Relationship Id="rId4" Type="http://schemas.openxmlformats.org/officeDocument/2006/relationships/image" Target="../media/image73.sv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88.png"/><Relationship Id="rId7" Type="http://schemas.openxmlformats.org/officeDocument/2006/relationships/image" Target="../media/image66.png"/><Relationship Id="rId12" Type="http://schemas.openxmlformats.org/officeDocument/2006/relationships/image" Target="../media/image9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1.svg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0" Type="http://schemas.openxmlformats.org/officeDocument/2006/relationships/image" Target="../media/image93.svg"/><Relationship Id="rId4" Type="http://schemas.openxmlformats.org/officeDocument/2006/relationships/image" Target="../media/image89.svg"/><Relationship Id="rId9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BC5AD-E0BA-9BB3-5F25-2B37688C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DC442FA5-E9C6-2D01-E6F1-7798869D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88" y="3514725"/>
            <a:ext cx="7280810" cy="132556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latin typeface="Ubuntu" panose="020B0504030602030204" pitchFamily="34" charset="0"/>
              </a:rPr>
              <a:t>Die intelligente Cloud-Plattform für die Weiterentwicklung des Mittelstands</a:t>
            </a:r>
            <a:r>
              <a:rPr lang="es-ES" dirty="0">
                <a:solidFill>
                  <a:schemeClr val="bg1"/>
                </a:solidFill>
              </a:rPr>
              <a:t>  </a:t>
            </a:r>
            <a:br>
              <a:rPr lang="es-ES" dirty="0">
                <a:solidFill>
                  <a:schemeClr val="bg1"/>
                </a:solidFill>
              </a:rPr>
            </a:br>
            <a:endParaRPr lang="es-ES" sz="2000" b="0" dirty="0">
              <a:solidFill>
                <a:schemeClr val="bg1"/>
              </a:solidFill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40070E3-DC3E-7C4D-B116-81484757D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5034" y="252322"/>
            <a:ext cx="4675335" cy="826201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b="1" dirty="0">
                <a:solidFill>
                  <a:schemeClr val="bg1"/>
                </a:solidFill>
              </a:rPr>
              <a:t>PROCUREMENT SUMMIT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25 &amp; 26 Juni 2025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Hamburg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Título 1069">
            <a:extLst>
              <a:ext uri="{FF2B5EF4-FFF2-40B4-BE49-F238E27FC236}">
                <a16:creationId xmlns:a16="http://schemas.microsoft.com/office/drawing/2014/main" id="{299E3ED7-32CB-71F5-F4E6-6FD10420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09" y="363837"/>
            <a:ext cx="9405513" cy="1325563"/>
          </a:xfrm>
        </p:spPr>
        <p:txBody>
          <a:bodyPr/>
          <a:lstStyle/>
          <a:p>
            <a:r>
              <a:rPr lang="en-US" b="0" dirty="0">
                <a:latin typeface="Ubuntu bold" panose="020B0804030602030204" pitchFamily="34" charset="0"/>
              </a:rPr>
              <a:t>Unsere Kunden in über 30 Ländern</a:t>
            </a:r>
            <a:endParaRPr lang="es-ES" b="0" dirty="0">
              <a:latin typeface="Ubuntu bold" panose="020B0804030602030204" pitchFamily="34" charset="0"/>
            </a:endParaRPr>
          </a:p>
        </p:txBody>
      </p:sp>
      <p:sp>
        <p:nvSpPr>
          <p:cNvPr id="32" name="Marcador de número de diapositiva 5">
            <a:extLst>
              <a:ext uri="{FF2B5EF4-FFF2-40B4-BE49-F238E27FC236}">
                <a16:creationId xmlns:a16="http://schemas.microsoft.com/office/drawing/2014/main" id="{0B2D5BDF-A975-D550-9ACF-9DE46BF3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/>
          <a:lstStyle/>
          <a:p>
            <a:fld id="{ED096D35-7BB8-46AF-B017-7805F6E60DD4}" type="slidenum">
              <a:rPr lang="es-ES" sz="1200" smtClean="0"/>
              <a:t>10</a:t>
            </a:fld>
            <a:endParaRPr lang="es-ES" sz="120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8927625-4505-30CD-75D7-8026B070592B}"/>
              </a:ext>
            </a:extLst>
          </p:cNvPr>
          <p:cNvGrpSpPr/>
          <p:nvPr/>
        </p:nvGrpSpPr>
        <p:grpSpPr>
          <a:xfrm>
            <a:off x="1217201" y="1592263"/>
            <a:ext cx="9757598" cy="4653720"/>
            <a:chOff x="605489" y="1156380"/>
            <a:chExt cx="10492041" cy="5018033"/>
          </a:xfrm>
        </p:grpSpPr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B1CF997D-7A0C-5290-8DF4-F6E11569C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83206" y="3615759"/>
              <a:ext cx="994196" cy="193361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EE9680D1-1F1D-482C-18D6-DAF8755C4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25920" y="4628841"/>
              <a:ext cx="508769" cy="383847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5A3F74B5-E730-B78B-DF0F-EE5F9E014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4185" b="26306"/>
            <a:stretch/>
          </p:blipFill>
          <p:spPr>
            <a:xfrm>
              <a:off x="3994662" y="5198516"/>
              <a:ext cx="971285" cy="310823"/>
            </a:xfrm>
            <a:prstGeom prst="rect">
              <a:avLst/>
            </a:prstGeom>
          </p:spPr>
        </p:pic>
        <p:pic>
          <p:nvPicPr>
            <p:cNvPr id="1060" name="Imagen 1059">
              <a:extLst>
                <a:ext uri="{FF2B5EF4-FFF2-40B4-BE49-F238E27FC236}">
                  <a16:creationId xmlns:a16="http://schemas.microsoft.com/office/drawing/2014/main" id="{CA07E2FC-DE91-506D-74D0-AFDD21B4C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60263" y="5736578"/>
              <a:ext cx="642409" cy="322268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2444500F-24AB-C44A-1D7B-0F715E89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06225" y="1329647"/>
              <a:ext cx="948159" cy="143235"/>
            </a:xfrm>
            <a:prstGeom prst="rect">
              <a:avLst/>
            </a:prstGeom>
          </p:spPr>
        </p:pic>
        <p:pic>
          <p:nvPicPr>
            <p:cNvPr id="1036" name="Imagen 1035">
              <a:extLst>
                <a:ext uri="{FF2B5EF4-FFF2-40B4-BE49-F238E27FC236}">
                  <a16:creationId xmlns:a16="http://schemas.microsoft.com/office/drawing/2014/main" id="{5CCC6AD5-F19E-A204-180F-6E2E3C988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93582" y="2985155"/>
              <a:ext cx="773444" cy="342251"/>
            </a:xfrm>
            <a:prstGeom prst="rect">
              <a:avLst/>
            </a:prstGeom>
          </p:spPr>
        </p:pic>
        <p:pic>
          <p:nvPicPr>
            <p:cNvPr id="1052" name="Imagen 1051">
              <a:extLst>
                <a:ext uri="{FF2B5EF4-FFF2-40B4-BE49-F238E27FC236}">
                  <a16:creationId xmlns:a16="http://schemas.microsoft.com/office/drawing/2014/main" id="{16A83279-EB1E-08F5-5A7A-A8502F989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184431" y="4062849"/>
              <a:ext cx="591746" cy="38672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A8673A7-E9C9-EF76-E407-551451FF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96143" y="1779070"/>
              <a:ext cx="768323" cy="386722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C20CA14-BA5F-DE2B-60CD-3B391F7D5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60200" y="2322840"/>
              <a:ext cx="440208" cy="48340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15C7998-F575-3EDC-DB41-D2C126E4C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6212" t="36461" r="27005" b="39220"/>
            <a:stretch/>
          </p:blipFill>
          <p:spPr>
            <a:xfrm>
              <a:off x="827672" y="5786731"/>
              <a:ext cx="887368" cy="260866"/>
            </a:xfrm>
            <a:prstGeom prst="rect">
              <a:avLst/>
            </a:prstGeom>
          </p:spPr>
        </p:pic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676120A4-3CF7-13B3-A0AB-613D154D4FB7}"/>
                </a:ext>
              </a:extLst>
            </p:cNvPr>
            <p:cNvGrpSpPr/>
            <p:nvPr/>
          </p:nvGrpSpPr>
          <p:grpSpPr>
            <a:xfrm>
              <a:off x="605489" y="1156380"/>
              <a:ext cx="1331734" cy="4295323"/>
              <a:chOff x="1140515" y="1156380"/>
              <a:chExt cx="1331734" cy="4295323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E0FD283-1D8D-CAB3-15EA-D989FD6DD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517836" y="1156380"/>
                <a:ext cx="578146" cy="374373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BC088289-9BD4-F679-54D7-1B14CAB0A5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rcRect l="7955" t="14257" r="7255" b="20527"/>
              <a:stretch/>
            </p:blipFill>
            <p:spPr>
              <a:xfrm>
                <a:off x="1274488" y="1682323"/>
                <a:ext cx="1063789" cy="499063"/>
              </a:xfrm>
              <a:prstGeom prst="rect">
                <a:avLst/>
              </a:prstGeom>
            </p:spPr>
          </p:pic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id="{1E237A03-15D6-8E57-419B-4883274BE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405607" y="5188472"/>
                <a:ext cx="801551" cy="263231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CE3EFF12-3F4A-B868-6842-B5612C046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286051" y="2399700"/>
                <a:ext cx="1040663" cy="308588"/>
              </a:xfrm>
              <a:prstGeom prst="rect">
                <a:avLst/>
              </a:prstGeom>
            </p:spPr>
          </p:pic>
          <p:pic>
            <p:nvPicPr>
              <p:cNvPr id="1033" name="Imagen 1032">
                <a:extLst>
                  <a:ext uri="{FF2B5EF4-FFF2-40B4-BE49-F238E27FC236}">
                    <a16:creationId xmlns:a16="http://schemas.microsoft.com/office/drawing/2014/main" id="{F742A588-9032-E0DB-BCD7-06F830CAF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14411" y="2878642"/>
                <a:ext cx="783942" cy="483402"/>
              </a:xfrm>
              <a:prstGeom prst="rect">
                <a:avLst/>
              </a:prstGeom>
            </p:spPr>
          </p:pic>
          <p:pic>
            <p:nvPicPr>
              <p:cNvPr id="1042" name="Imagen 1041">
                <a:extLst>
                  <a:ext uri="{FF2B5EF4-FFF2-40B4-BE49-F238E27FC236}">
                    <a16:creationId xmlns:a16="http://schemas.microsoft.com/office/drawing/2014/main" id="{3DC187B4-EDD0-E1F5-D6D7-765038D4F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40515" y="3568041"/>
                <a:ext cx="1331734" cy="193361"/>
              </a:xfrm>
              <a:prstGeom prst="rect">
                <a:avLst/>
              </a:prstGeom>
            </p:spPr>
          </p:pic>
          <p:pic>
            <p:nvPicPr>
              <p:cNvPr id="1066" name="Imagen 1065">
                <a:extLst>
                  <a:ext uri="{FF2B5EF4-FFF2-40B4-BE49-F238E27FC236}">
                    <a16:creationId xmlns:a16="http://schemas.microsoft.com/office/drawing/2014/main" id="{522B72AA-67C9-7650-3366-55E3CC00A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09649" y="4585611"/>
                <a:ext cx="993467" cy="386722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ABA43A29-64F8-5859-0377-9D1F5F8B1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348194" y="3967399"/>
                <a:ext cx="916377" cy="483402"/>
              </a:xfrm>
              <a:prstGeom prst="rect">
                <a:avLst/>
              </a:prstGeom>
            </p:spPr>
          </p:pic>
        </p:grpSp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795746CF-9762-A925-ECCC-B2C8529EA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22627" b="20922"/>
            <a:stretch/>
          </p:blipFill>
          <p:spPr>
            <a:xfrm>
              <a:off x="6844443" y="5691011"/>
              <a:ext cx="1223472" cy="483402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07AC0449-3328-5466-367B-C36B1CCB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85571" y="2425502"/>
              <a:ext cx="741217" cy="241725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616138C-F592-97CF-8DF7-B6CD26C1A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1201" b="9826"/>
            <a:stretch/>
          </p:blipFill>
          <p:spPr>
            <a:xfrm>
              <a:off x="7213358" y="3403870"/>
              <a:ext cx="485642" cy="56287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21C7137-AC7D-6E28-55D7-C8646C793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43869" y="3087712"/>
              <a:ext cx="1224620" cy="109759"/>
            </a:xfrm>
            <a:prstGeom prst="rect">
              <a:avLst/>
            </a:prstGeom>
          </p:spPr>
        </p:pic>
        <p:pic>
          <p:nvPicPr>
            <p:cNvPr id="1086" name="Imagen 1085">
              <a:extLst>
                <a:ext uri="{FF2B5EF4-FFF2-40B4-BE49-F238E27FC236}">
                  <a16:creationId xmlns:a16="http://schemas.microsoft.com/office/drawing/2014/main" id="{9D96D14B-941C-4D06-A4A0-AA409E593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93662" y="5300390"/>
              <a:ext cx="925034" cy="175061"/>
            </a:xfrm>
            <a:prstGeom prst="rect">
              <a:avLst/>
            </a:prstGeom>
          </p:spPr>
        </p:pic>
        <p:pic>
          <p:nvPicPr>
            <p:cNvPr id="1088" name="Imagen 1087">
              <a:extLst>
                <a:ext uri="{FF2B5EF4-FFF2-40B4-BE49-F238E27FC236}">
                  <a16:creationId xmlns:a16="http://schemas.microsoft.com/office/drawing/2014/main" id="{E1534CDB-5DBD-27D4-C5D6-1AFEDD8B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82100" y="1893386"/>
              <a:ext cx="948159" cy="20980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3D9B8E5-84FA-B5A4-A8FD-CEC930988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92210" y="1275875"/>
              <a:ext cx="1127939" cy="28135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15AEF58D-74DD-1191-8BA7-8A9DC70AF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69458" y="4062052"/>
              <a:ext cx="773443" cy="386722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B2B4B218-FD04-4A13-C7D5-1B820C579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73597" y="4660643"/>
              <a:ext cx="965164" cy="289549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2BD5557-115A-DEB8-C02B-1FE7C463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70164" y="2907930"/>
              <a:ext cx="708990" cy="297336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19ED3423-6DE1-7EF3-214A-C122E54D9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46513" y="5243399"/>
              <a:ext cx="1156292" cy="153379"/>
            </a:xfrm>
            <a:prstGeom prst="rect">
              <a:avLst/>
            </a:prstGeom>
          </p:spPr>
        </p:pic>
        <p:pic>
          <p:nvPicPr>
            <p:cNvPr id="1062" name="Imagen 1061">
              <a:extLst>
                <a:ext uri="{FF2B5EF4-FFF2-40B4-BE49-F238E27FC236}">
                  <a16:creationId xmlns:a16="http://schemas.microsoft.com/office/drawing/2014/main" id="{39354066-02B2-E44D-94ED-F4830916A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4987" b="15734"/>
            <a:stretch/>
          </p:blipFill>
          <p:spPr>
            <a:xfrm>
              <a:off x="2557024" y="3924690"/>
              <a:ext cx="735270" cy="547856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63078A8-9AD8-5AC7-4587-C24DCB68C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66131" y="1226491"/>
              <a:ext cx="717056" cy="322268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8D255E7-398A-90E2-CA26-C7B932409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3903" b="18512"/>
            <a:stretch/>
          </p:blipFill>
          <p:spPr>
            <a:xfrm>
              <a:off x="2427454" y="1797675"/>
              <a:ext cx="994411" cy="335124"/>
            </a:xfrm>
            <a:prstGeom prst="rect">
              <a:avLst/>
            </a:prstGeom>
          </p:spPr>
        </p:pic>
        <p:pic>
          <p:nvPicPr>
            <p:cNvPr id="1025" name="Imagen 1024">
              <a:extLst>
                <a:ext uri="{FF2B5EF4-FFF2-40B4-BE49-F238E27FC236}">
                  <a16:creationId xmlns:a16="http://schemas.microsoft.com/office/drawing/2014/main" id="{4BF2AEB8-0F7C-4153-B99F-51E836E1A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22029" b="22956"/>
            <a:stretch/>
          </p:blipFill>
          <p:spPr>
            <a:xfrm>
              <a:off x="2570638" y="2303840"/>
              <a:ext cx="708042" cy="418949"/>
            </a:xfrm>
            <a:prstGeom prst="rect">
              <a:avLst/>
            </a:prstGeom>
          </p:spPr>
        </p:pic>
        <p:pic>
          <p:nvPicPr>
            <p:cNvPr id="1068" name="Imagen 1067">
              <a:extLst>
                <a:ext uri="{FF2B5EF4-FFF2-40B4-BE49-F238E27FC236}">
                  <a16:creationId xmlns:a16="http://schemas.microsoft.com/office/drawing/2014/main" id="{9007CAAB-85C6-20E8-3E1A-98BE5A3A8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3459" b="19352"/>
            <a:stretch/>
          </p:blipFill>
          <p:spPr>
            <a:xfrm>
              <a:off x="2654983" y="4608049"/>
              <a:ext cx="539352" cy="389752"/>
            </a:xfrm>
            <a:prstGeom prst="rect">
              <a:avLst/>
            </a:prstGeom>
          </p:spPr>
        </p:pic>
        <p:pic>
          <p:nvPicPr>
            <p:cNvPr id="1082" name="Imagen 1081">
              <a:extLst>
                <a:ext uri="{FF2B5EF4-FFF2-40B4-BE49-F238E27FC236}">
                  <a16:creationId xmlns:a16="http://schemas.microsoft.com/office/drawing/2014/main" id="{1B6F59B9-4116-8FDE-5EC1-3EB431207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521824" y="3422795"/>
              <a:ext cx="805671" cy="485247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6F304C3F-C553-EA89-C022-4E5D3782A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8424" t="28555" r="7587" b="27798"/>
            <a:stretch/>
          </p:blipFill>
          <p:spPr>
            <a:xfrm>
              <a:off x="2375908" y="5596571"/>
              <a:ext cx="805671" cy="418692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43DD3D45-C4F6-8AC4-39E0-66068711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86337" y="2436694"/>
              <a:ext cx="1127939" cy="270147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63A7B87F-F3D5-E9E0-8D13-762B9F016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31618" y="4704625"/>
              <a:ext cx="637376" cy="225588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76A2F75A-F86E-A6E8-FC68-82CEDB664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4419" b="20384"/>
            <a:stretch/>
          </p:blipFill>
          <p:spPr>
            <a:xfrm>
              <a:off x="5341538" y="5152586"/>
              <a:ext cx="1017537" cy="356753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605E1CFC-FD16-B52F-686C-DCA4564B9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92492" y="1732272"/>
              <a:ext cx="515629" cy="465838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B5211D2-9EB8-8E31-3438-7C937803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538" y="3537622"/>
              <a:ext cx="1017537" cy="342942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C6D8177-E928-ED11-9FF2-589A110B5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528038" y="1265341"/>
              <a:ext cx="644537" cy="29561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F64974C-A712-E4FE-4E40-C3F4446E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52274" y="3061686"/>
              <a:ext cx="996064" cy="19336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E0CB228-1C04-52A8-344C-B547947D9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78088" y="4077613"/>
              <a:ext cx="744436" cy="322268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CF4E894-51F9-DB36-70EC-BF01CECCA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31639" b="33467"/>
            <a:stretch/>
          </p:blipFill>
          <p:spPr>
            <a:xfrm>
              <a:off x="4922054" y="5751469"/>
              <a:ext cx="922643" cy="257815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DB0962B3-BFF7-C72E-7599-1E248E28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05730" y="5639576"/>
              <a:ext cx="506369" cy="515629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0606DA12-1F73-C1D7-2A79-5545F09BB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71716" y="2949616"/>
              <a:ext cx="724377" cy="290041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9E7AAABF-450B-CDD6-C4A2-2DAA55F9C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87141" y="5113169"/>
              <a:ext cx="493526" cy="483402"/>
            </a:xfrm>
            <a:prstGeom prst="rect">
              <a:avLst/>
            </a:prstGeom>
          </p:spPr>
        </p:pic>
        <p:pic>
          <p:nvPicPr>
            <p:cNvPr id="1056" name="Imagen 1055">
              <a:extLst>
                <a:ext uri="{FF2B5EF4-FFF2-40B4-BE49-F238E27FC236}">
                  <a16:creationId xmlns:a16="http://schemas.microsoft.com/office/drawing/2014/main" id="{21664371-C9E1-6E64-AB96-26578A15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00088" y="2344263"/>
              <a:ext cx="1067632" cy="386722"/>
            </a:xfrm>
            <a:prstGeom prst="rect">
              <a:avLst/>
            </a:prstGeom>
          </p:spPr>
        </p:pic>
        <p:pic>
          <p:nvPicPr>
            <p:cNvPr id="1064" name="Imagen 1063">
              <a:extLst>
                <a:ext uri="{FF2B5EF4-FFF2-40B4-BE49-F238E27FC236}">
                  <a16:creationId xmlns:a16="http://schemas.microsoft.com/office/drawing/2014/main" id="{D76F6DD3-DC67-BFF8-132E-30BCF3528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32846" y="4074971"/>
              <a:ext cx="802117" cy="386722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A1017C6-9980-C5CB-B8D8-945662B52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11766" t="18503" r="10977" b="21257"/>
            <a:stretch/>
          </p:blipFill>
          <p:spPr>
            <a:xfrm>
              <a:off x="8155758" y="1160184"/>
              <a:ext cx="1156292" cy="484853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49C13AD3-DFD4-1026-19C4-F64479D9C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26817" b="27199"/>
            <a:stretch/>
          </p:blipFill>
          <p:spPr>
            <a:xfrm>
              <a:off x="8298842" y="1777075"/>
              <a:ext cx="870124" cy="430336"/>
            </a:xfrm>
            <a:prstGeom prst="rect">
              <a:avLst/>
            </a:prstGeom>
          </p:spPr>
        </p:pic>
        <p:pic>
          <p:nvPicPr>
            <p:cNvPr id="1076" name="Imagen 1075">
              <a:extLst>
                <a:ext uri="{FF2B5EF4-FFF2-40B4-BE49-F238E27FC236}">
                  <a16:creationId xmlns:a16="http://schemas.microsoft.com/office/drawing/2014/main" id="{AF3CB006-8B9E-7D4E-A952-E35E5BCA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98580" y="4672336"/>
              <a:ext cx="670649" cy="284883"/>
            </a:xfrm>
            <a:prstGeom prst="rect">
              <a:avLst/>
            </a:prstGeom>
          </p:spPr>
        </p:pic>
        <p:pic>
          <p:nvPicPr>
            <p:cNvPr id="7" name="Imagen 6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2D86094C-BD49-670B-0BB4-38FE08DA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163" y="3482254"/>
              <a:ext cx="1379482" cy="418949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CDE90774-0566-0484-8716-B8C6629E1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29904" y="5804052"/>
              <a:ext cx="1008000" cy="271138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2EEE74B-2AAA-08B4-FE1B-F120CD80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42077" y="1303818"/>
              <a:ext cx="682156" cy="128907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0B9B5EAA-A0E7-85BA-B55C-6563EA37E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t="13465" b="13938"/>
            <a:stretch/>
          </p:blipFill>
          <p:spPr>
            <a:xfrm>
              <a:off x="9862824" y="2826133"/>
              <a:ext cx="1040663" cy="457057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E7E985BB-5C1A-B31C-44EA-7C2C5178F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48093" y="5160709"/>
              <a:ext cx="870124" cy="290995"/>
            </a:xfrm>
            <a:prstGeom prst="rect">
              <a:avLst/>
            </a:prstGeom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7D621CDB-C7B1-AD88-19A5-C875B3C5A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28660" y="1745461"/>
              <a:ext cx="708990" cy="427018"/>
            </a:xfrm>
            <a:prstGeom prst="rect">
              <a:avLst/>
            </a:prstGeom>
          </p:spPr>
        </p:pic>
        <p:pic>
          <p:nvPicPr>
            <p:cNvPr id="1029" name="Imagen 1028">
              <a:extLst>
                <a:ext uri="{FF2B5EF4-FFF2-40B4-BE49-F238E27FC236}">
                  <a16:creationId xmlns:a16="http://schemas.microsoft.com/office/drawing/2014/main" id="{16948065-4868-E174-22C0-8537F3997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5727" t="8532" r="6832" b="11271"/>
            <a:stretch/>
          </p:blipFill>
          <p:spPr>
            <a:xfrm>
              <a:off x="9899753" y="2347983"/>
              <a:ext cx="966805" cy="355996"/>
            </a:xfrm>
            <a:prstGeom prst="rect">
              <a:avLst/>
            </a:prstGeom>
          </p:spPr>
        </p:pic>
        <p:pic>
          <p:nvPicPr>
            <p:cNvPr id="1048" name="Gráfico 1047">
              <a:extLst>
                <a:ext uri="{FF2B5EF4-FFF2-40B4-BE49-F238E27FC236}">
                  <a16:creationId xmlns:a16="http://schemas.microsoft.com/office/drawing/2014/main" id="{99F5A20D-8C1E-A667-9B5F-749ED2E4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10107813" y="3449440"/>
              <a:ext cx="550684" cy="394848"/>
            </a:xfrm>
            <a:prstGeom prst="rect">
              <a:avLst/>
            </a:prstGeom>
          </p:spPr>
        </p:pic>
        <p:pic>
          <p:nvPicPr>
            <p:cNvPr id="1063" name="Imagen 1062">
              <a:extLst>
                <a:ext uri="{FF2B5EF4-FFF2-40B4-BE49-F238E27FC236}">
                  <a16:creationId xmlns:a16="http://schemas.microsoft.com/office/drawing/2014/main" id="{E0CD710E-57A7-2CCB-DFF9-C67DB29B2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20370" y="4151367"/>
              <a:ext cx="725570" cy="161134"/>
            </a:xfrm>
            <a:prstGeom prst="rect">
              <a:avLst/>
            </a:prstGeom>
          </p:spPr>
        </p:pic>
        <p:pic>
          <p:nvPicPr>
            <p:cNvPr id="1078" name="Imagen 1077">
              <a:extLst>
                <a:ext uri="{FF2B5EF4-FFF2-40B4-BE49-F238E27FC236}">
                  <a16:creationId xmlns:a16="http://schemas.microsoft.com/office/drawing/2014/main" id="{F28984A2-52E2-0EA3-839C-4AE936194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29323" y="4691090"/>
              <a:ext cx="707664" cy="193361"/>
            </a:xfrm>
            <a:prstGeom prst="rect">
              <a:avLst/>
            </a:prstGeom>
          </p:spPr>
        </p:pic>
        <p:pic>
          <p:nvPicPr>
            <p:cNvPr id="42" name="Imagen 41" descr="Un dibujo animado&#10;&#10;Descripción generada automáticamente con confianza baja">
              <a:extLst>
                <a:ext uri="{FF2B5EF4-FFF2-40B4-BE49-F238E27FC236}">
                  <a16:creationId xmlns:a16="http://schemas.microsoft.com/office/drawing/2014/main" id="{93249654-50A8-DAAD-3E49-CD363C9BF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780" y="5833071"/>
              <a:ext cx="1428750" cy="176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24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79099-1640-2628-52EA-F8FCECB8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Título 1069">
            <a:extLst>
              <a:ext uri="{FF2B5EF4-FFF2-40B4-BE49-F238E27FC236}">
                <a16:creationId xmlns:a16="http://schemas.microsoft.com/office/drawing/2014/main" id="{F0117486-FDDB-0F92-BC8D-49B64952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009" y="363837"/>
            <a:ext cx="9405513" cy="1325563"/>
          </a:xfrm>
        </p:spPr>
        <p:txBody>
          <a:bodyPr/>
          <a:lstStyle/>
          <a:p>
            <a:r>
              <a:rPr lang="en-US" b="0" dirty="0" err="1">
                <a:latin typeface="Ubuntu bold" panose="020B0804030602030204" pitchFamily="34" charset="0"/>
              </a:rPr>
              <a:t>Unsere</a:t>
            </a:r>
            <a:r>
              <a:rPr lang="en-US" b="0" dirty="0">
                <a:latin typeface="Ubuntu bold" panose="020B0804030602030204" pitchFamily="34" charset="0"/>
              </a:rPr>
              <a:t> Partner</a:t>
            </a:r>
            <a:endParaRPr lang="es-ES" b="0" dirty="0">
              <a:latin typeface="Ubuntu bold" panose="020B0804030602030204" pitchFamily="34" charset="0"/>
            </a:endParaRPr>
          </a:p>
        </p:txBody>
      </p:sp>
      <p:sp>
        <p:nvSpPr>
          <p:cNvPr id="32" name="Marcador de número de diapositiva 5">
            <a:extLst>
              <a:ext uri="{FF2B5EF4-FFF2-40B4-BE49-F238E27FC236}">
                <a16:creationId xmlns:a16="http://schemas.microsoft.com/office/drawing/2014/main" id="{CD9E9A1C-4882-635D-CDB6-01E30316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0092" y="6377028"/>
            <a:ext cx="553720" cy="386134"/>
          </a:xfrm>
        </p:spPr>
        <p:txBody>
          <a:bodyPr/>
          <a:lstStyle/>
          <a:p>
            <a:fld id="{ED096D35-7BB8-46AF-B017-7805F6E60DD4}" type="slidenum">
              <a:rPr lang="es-ES" sz="1200" smtClean="0"/>
              <a:t>11</a:t>
            </a:fld>
            <a:endParaRPr lang="es-ES" sz="1200"/>
          </a:p>
        </p:txBody>
      </p:sp>
      <p:pic>
        <p:nvPicPr>
          <p:cNvPr id="8" name="Imagen 7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2D49E8C2-DF2B-83AA-29C0-851EE7BB2A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35" y="1860944"/>
            <a:ext cx="2004060" cy="36576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B07D0B6-4668-330F-3DBB-16FEA5381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80075" y="1729499"/>
            <a:ext cx="2291715" cy="628650"/>
          </a:xfrm>
          <a:prstGeom prst="rect">
            <a:avLst/>
          </a:prstGeom>
        </p:spPr>
      </p:pic>
      <p:pic>
        <p:nvPicPr>
          <p:cNvPr id="16" name="Imagen 15" descr="Logotipo&#10;&#10;El contenido generado por IA puede ser incorrecto.">
            <a:extLst>
              <a:ext uri="{FF2B5EF4-FFF2-40B4-BE49-F238E27FC236}">
                <a16:creationId xmlns:a16="http://schemas.microsoft.com/office/drawing/2014/main" id="{930ED60F-6FC0-4B8D-0807-3A10D96B75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9" y="1705987"/>
            <a:ext cx="2697619" cy="675675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68911B8C-B2FF-4018-335A-FF1AFE0F4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5998" y="1758312"/>
            <a:ext cx="2163604" cy="571024"/>
          </a:xfrm>
          <a:prstGeom prst="rect">
            <a:avLst/>
          </a:prstGeom>
        </p:spPr>
      </p:pic>
      <p:grpSp>
        <p:nvGrpSpPr>
          <p:cNvPr id="33" name="Grupo 32">
            <a:extLst>
              <a:ext uri="{FF2B5EF4-FFF2-40B4-BE49-F238E27FC236}">
                <a16:creationId xmlns:a16="http://schemas.microsoft.com/office/drawing/2014/main" id="{203DEB26-0C13-CA69-3ACC-709A882CC736}"/>
              </a:ext>
            </a:extLst>
          </p:cNvPr>
          <p:cNvGrpSpPr/>
          <p:nvPr/>
        </p:nvGrpSpPr>
        <p:grpSpPr>
          <a:xfrm>
            <a:off x="1951465" y="5076904"/>
            <a:ext cx="7997398" cy="698373"/>
            <a:chOff x="1951465" y="2924719"/>
            <a:chExt cx="7997398" cy="698373"/>
          </a:xfrm>
        </p:grpSpPr>
        <p:pic>
          <p:nvPicPr>
            <p:cNvPr id="20" name="Gráfico 19">
              <a:extLst>
                <a:ext uri="{FF2B5EF4-FFF2-40B4-BE49-F238E27FC236}">
                  <a16:creationId xmlns:a16="http://schemas.microsoft.com/office/drawing/2014/main" id="{B9F27FA5-6C99-96B5-AC65-FDF98BEF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39563" y="2924719"/>
              <a:ext cx="1238250" cy="698373"/>
            </a:xfrm>
            <a:prstGeom prst="rect">
              <a:avLst/>
            </a:prstGeom>
          </p:spPr>
        </p:pic>
        <p:pic>
          <p:nvPicPr>
            <p:cNvPr id="22" name="Imagen 21" descr="Forma&#10;&#10;El contenido generado por IA puede ser incorrecto.">
              <a:extLst>
                <a:ext uri="{FF2B5EF4-FFF2-40B4-BE49-F238E27FC236}">
                  <a16:creationId xmlns:a16="http://schemas.microsoft.com/office/drawing/2014/main" id="{9877C370-89B2-3B09-264E-8BAF619E7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75" b="32883"/>
            <a:stretch/>
          </p:blipFill>
          <p:spPr>
            <a:xfrm>
              <a:off x="7281863" y="2930442"/>
              <a:ext cx="2667000" cy="686926"/>
            </a:xfrm>
            <a:prstGeom prst="rect">
              <a:avLst/>
            </a:prstGeom>
          </p:spPr>
        </p:pic>
        <p:pic>
          <p:nvPicPr>
            <p:cNvPr id="24" name="Imagen 23" descr="Icono&#10;&#10;El contenido generado por IA puede ser incorrecto.">
              <a:extLst>
                <a:ext uri="{FF2B5EF4-FFF2-40B4-BE49-F238E27FC236}">
                  <a16:creationId xmlns:a16="http://schemas.microsoft.com/office/drawing/2014/main" id="{2D54C9D6-1946-C032-A4F1-929030B8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465" y="3100741"/>
              <a:ext cx="2194560" cy="346329"/>
            </a:xfrm>
            <a:prstGeom prst="rect">
              <a:avLst/>
            </a:prstGeom>
          </p:spPr>
        </p:pic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064B20CA-CFAE-969A-CA33-B30A2D1B0030}"/>
              </a:ext>
            </a:extLst>
          </p:cNvPr>
          <p:cNvGrpSpPr/>
          <p:nvPr/>
        </p:nvGrpSpPr>
        <p:grpSpPr>
          <a:xfrm>
            <a:off x="1059366" y="2709746"/>
            <a:ext cx="10058400" cy="1873404"/>
            <a:chOff x="1159727" y="4059045"/>
            <a:chExt cx="10058400" cy="1873404"/>
          </a:xfrm>
        </p:grpSpPr>
        <p:sp>
          <p:nvSpPr>
            <p:cNvPr id="47" name="Rectángulo: esquinas redondeadas 46">
              <a:extLst>
                <a:ext uri="{FF2B5EF4-FFF2-40B4-BE49-F238E27FC236}">
                  <a16:creationId xmlns:a16="http://schemas.microsoft.com/office/drawing/2014/main" id="{6EE6FEC1-43E7-3A1F-4058-2666A8BDC78C}"/>
                </a:ext>
              </a:extLst>
            </p:cNvPr>
            <p:cNvSpPr/>
            <p:nvPr/>
          </p:nvSpPr>
          <p:spPr>
            <a:xfrm>
              <a:off x="1159727" y="4059045"/>
              <a:ext cx="10058400" cy="1873404"/>
            </a:xfrm>
            <a:prstGeom prst="round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6" name="Imagen 25" descr="Logotipo, nombre de la empresa&#10;&#10;El contenido generado por IA puede ser incorrecto.">
              <a:extLst>
                <a:ext uri="{FF2B5EF4-FFF2-40B4-BE49-F238E27FC236}">
                  <a16:creationId xmlns:a16="http://schemas.microsoft.com/office/drawing/2014/main" id="{560F7EA4-168B-1E37-B7A2-780C8871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3" b="16841"/>
            <a:stretch/>
          </p:blipFill>
          <p:spPr>
            <a:xfrm>
              <a:off x="3506734" y="4259766"/>
              <a:ext cx="1877771" cy="1353054"/>
            </a:xfrm>
            <a:prstGeom prst="rect">
              <a:avLst/>
            </a:prstGeom>
          </p:spPr>
        </p:pic>
        <p:pic>
          <p:nvPicPr>
            <p:cNvPr id="30" name="Imagen 29" descr="Imagen que contiene 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08A181BD-6391-66B5-B690-9DE1AA5E3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35" b="36097"/>
            <a:stretch/>
          </p:blipFill>
          <p:spPr>
            <a:xfrm>
              <a:off x="5757458" y="4550420"/>
              <a:ext cx="3556810" cy="994769"/>
            </a:xfrm>
            <a:prstGeom prst="rect">
              <a:avLst/>
            </a:prstGeom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F7C83B5-383F-60F9-2716-306F87D059BD}"/>
              </a:ext>
            </a:extLst>
          </p:cNvPr>
          <p:cNvSpPr txBox="1"/>
          <p:nvPr/>
        </p:nvSpPr>
        <p:spPr>
          <a:xfrm>
            <a:off x="1237787" y="2894181"/>
            <a:ext cx="189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2"/>
                </a:solidFill>
                <a:latin typeface="+mj-lt"/>
              </a:rPr>
              <a:t>PARTNER IN DEUTSCHLAND</a:t>
            </a:r>
          </a:p>
        </p:txBody>
      </p:sp>
    </p:spTree>
    <p:extLst>
      <p:ext uri="{BB962C8B-B14F-4D97-AF65-F5344CB8AC3E}">
        <p14:creationId xmlns:p14="http://schemas.microsoft.com/office/powerpoint/2010/main" val="2048531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D614F-B200-CE76-383A-F7A22BC4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4DD30CAB-2338-1FBC-6552-C6A476706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16091" y="0"/>
            <a:ext cx="4275909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2C47790-D086-C298-A8BA-0A40AF53A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 flipV="1">
            <a:off x="0" y="0"/>
            <a:ext cx="5138059" cy="8197208"/>
          </a:xfrm>
          <a:prstGeom prst="rect">
            <a:avLst/>
          </a:prstGeom>
        </p:spPr>
      </p:pic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0947F6A5-FF4B-B89F-3621-87E124992FCD}"/>
              </a:ext>
            </a:extLst>
          </p:cNvPr>
          <p:cNvSpPr txBox="1">
            <a:spLocks/>
          </p:cNvSpPr>
          <p:nvPr/>
        </p:nvSpPr>
        <p:spPr>
          <a:xfrm>
            <a:off x="638829" y="290152"/>
            <a:ext cx="6227618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2400" kern="1200" dirty="0">
                <a:solidFill>
                  <a:srgbClr val="AAF9EC"/>
                </a:solidFill>
                <a:latin typeface="JetBrains Mono Light" panose="02000009000000000000" pitchFamily="49" charset="0"/>
                <a:ea typeface="JetBrains Mono NL Light" panose="02000009000000000000" pitchFamily="49" charset="0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452AFF"/>
                </a:solidFill>
              </a:rPr>
              <a:t>02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18E0226-4134-47E8-88CB-94E77453C9FF}"/>
              </a:ext>
            </a:extLst>
          </p:cNvPr>
          <p:cNvSpPr txBox="1">
            <a:spLocks/>
          </p:cNvSpPr>
          <p:nvPr/>
        </p:nvSpPr>
        <p:spPr>
          <a:xfrm>
            <a:off x="404367" y="955566"/>
            <a:ext cx="6227763" cy="1516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s-ES" sz="5000" b="1" dirty="0">
                <a:solidFill>
                  <a:schemeClr val="accent5"/>
                </a:solidFill>
              </a:rPr>
              <a:t>Module </a:t>
            </a:r>
            <a:r>
              <a:rPr lang="es-ES" sz="5000" b="1" dirty="0" err="1">
                <a:solidFill>
                  <a:schemeClr val="accent5"/>
                </a:solidFill>
              </a:rPr>
              <a:t>der</a:t>
            </a:r>
            <a:r>
              <a:rPr lang="es-ES" sz="5000" b="1" dirty="0">
                <a:solidFill>
                  <a:schemeClr val="accent5"/>
                </a:solidFill>
              </a:rPr>
              <a:t> </a:t>
            </a:r>
            <a:r>
              <a:rPr lang="es-ES" sz="5000" b="1" dirty="0" err="1">
                <a:solidFill>
                  <a:schemeClr val="accent5"/>
                </a:solidFill>
              </a:rPr>
              <a:t>Plattform</a:t>
            </a:r>
            <a:endParaRPr lang="es-ES" sz="5000" b="1" dirty="0">
              <a:solidFill>
                <a:schemeClr val="accent5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5A2A5FF-5A7B-F11D-186D-848E10768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2631" y="334327"/>
            <a:ext cx="6189345" cy="618934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F3F32D5-68CD-F6FC-0374-20E3E09E7F3D}"/>
              </a:ext>
            </a:extLst>
          </p:cNvPr>
          <p:cNvSpPr txBox="1"/>
          <p:nvPr/>
        </p:nvSpPr>
        <p:spPr>
          <a:xfrm>
            <a:off x="944219" y="2524540"/>
            <a:ext cx="30036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</a:rPr>
              <a:t>SRM </a:t>
            </a:r>
            <a:r>
              <a:rPr lang="es-ES" dirty="0">
                <a:solidFill>
                  <a:schemeClr val="bg1"/>
                </a:solidFill>
              </a:rPr>
              <a:t>– </a:t>
            </a:r>
            <a:r>
              <a:rPr lang="es-ES" dirty="0" err="1">
                <a:solidFill>
                  <a:schemeClr val="bg1"/>
                </a:solidFill>
              </a:rPr>
              <a:t>Supplier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Relationship</a:t>
            </a:r>
            <a:r>
              <a:rPr lang="es-ES" dirty="0">
                <a:solidFill>
                  <a:schemeClr val="bg1"/>
                </a:solidFill>
              </a:rPr>
              <a:t> Management</a:t>
            </a:r>
          </a:p>
          <a:p>
            <a:pPr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</a:rPr>
              <a:t>S2C </a:t>
            </a:r>
            <a:r>
              <a:rPr lang="es-ES" dirty="0">
                <a:solidFill>
                  <a:schemeClr val="bg1"/>
                </a:solidFill>
              </a:rPr>
              <a:t>– </a:t>
            </a:r>
            <a:r>
              <a:rPr lang="es-ES" dirty="0" err="1">
                <a:solidFill>
                  <a:schemeClr val="bg1"/>
                </a:solidFill>
              </a:rPr>
              <a:t>Source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To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Contract</a:t>
            </a:r>
            <a:endParaRPr lang="es-ES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s-ES" b="1" dirty="0">
                <a:solidFill>
                  <a:schemeClr val="bg1"/>
                </a:solidFill>
              </a:rPr>
              <a:t>P2P</a:t>
            </a:r>
            <a:r>
              <a:rPr lang="es-ES" dirty="0">
                <a:solidFill>
                  <a:schemeClr val="bg1"/>
                </a:solidFill>
              </a:rPr>
              <a:t> – Procure </a:t>
            </a:r>
            <a:r>
              <a:rPr lang="es-ES" dirty="0" err="1">
                <a:solidFill>
                  <a:schemeClr val="bg1"/>
                </a:solidFill>
              </a:rPr>
              <a:t>to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Pay</a:t>
            </a:r>
            <a:endParaRPr lang="es-ES" dirty="0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</a:rPr>
              <a:t>Weitere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Lösungen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mit</a:t>
            </a:r>
            <a:r>
              <a:rPr lang="es-ES" dirty="0">
                <a:solidFill>
                  <a:schemeClr val="bg1"/>
                </a:solidFill>
              </a:rPr>
              <a:t> BI </a:t>
            </a:r>
            <a:r>
              <a:rPr lang="es-ES" dirty="0" err="1">
                <a:solidFill>
                  <a:schemeClr val="bg1"/>
                </a:solidFill>
              </a:rPr>
              <a:t>und</a:t>
            </a:r>
            <a:r>
              <a:rPr lang="es-ES" dirty="0">
                <a:solidFill>
                  <a:schemeClr val="bg1"/>
                </a:solidFill>
              </a:rPr>
              <a:t> KI</a:t>
            </a:r>
          </a:p>
        </p:txBody>
      </p:sp>
      <p:pic>
        <p:nvPicPr>
          <p:cNvPr id="11" name="GRAFI PROV">
            <a:extLst>
              <a:ext uri="{FF2B5EF4-FFF2-40B4-BE49-F238E27FC236}">
                <a16:creationId xmlns:a16="http://schemas.microsoft.com/office/drawing/2014/main" id="{4F19ACFD-D8B7-6CC2-EB06-9803D9FDC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4560" y="2608986"/>
            <a:ext cx="378000" cy="324000"/>
          </a:xfrm>
          <a:prstGeom prst="rect">
            <a:avLst/>
          </a:prstGeom>
        </p:spPr>
      </p:pic>
      <p:pic>
        <p:nvPicPr>
          <p:cNvPr id="12" name="GRAFI DOC">
            <a:extLst>
              <a:ext uri="{FF2B5EF4-FFF2-40B4-BE49-F238E27FC236}">
                <a16:creationId xmlns:a16="http://schemas.microsoft.com/office/drawing/2014/main" id="{2B41C736-CAD3-9CF0-8208-CA982361C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4560" y="3170802"/>
            <a:ext cx="324000" cy="324000"/>
          </a:xfrm>
          <a:prstGeom prst="rect">
            <a:avLst/>
          </a:prstGeom>
        </p:spPr>
      </p:pic>
      <p:pic>
        <p:nvPicPr>
          <p:cNvPr id="13" name="GRAFI CARRO">
            <a:extLst>
              <a:ext uri="{FF2B5EF4-FFF2-40B4-BE49-F238E27FC236}">
                <a16:creationId xmlns:a16="http://schemas.microsoft.com/office/drawing/2014/main" id="{6CD0A326-A871-77C4-ABEE-B13194C337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4560" y="3652702"/>
            <a:ext cx="324000" cy="32400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FBF62DD5-28F8-052F-BA78-FF7E43A41526}"/>
              </a:ext>
            </a:extLst>
          </p:cNvPr>
          <p:cNvGrpSpPr/>
          <p:nvPr/>
        </p:nvGrpSpPr>
        <p:grpSpPr>
          <a:xfrm>
            <a:off x="515938" y="4178819"/>
            <a:ext cx="385380" cy="321150"/>
            <a:chOff x="4524666" y="2080975"/>
            <a:chExt cx="385380" cy="321150"/>
          </a:xfrm>
          <a:solidFill>
            <a:schemeClr val="bg1"/>
          </a:solidFill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7BB02A8-95E7-DA4B-DC5D-892F777212BB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  <a:grpFill/>
          </p:grpSpPr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5D38167F-551A-74F3-ACC2-62DE0B37846C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20" name="Rectángulo: esquinas redondeadas 19">
                <a:extLst>
                  <a:ext uri="{FF2B5EF4-FFF2-40B4-BE49-F238E27FC236}">
                    <a16:creationId xmlns:a16="http://schemas.microsoft.com/office/drawing/2014/main" id="{E6390453-5AFC-DB48-25AD-675FB50CA206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B72B127-D1DD-D294-1EE0-EBD2FC5D5149}"/>
                </a:ext>
              </a:extLst>
            </p:cNvPr>
            <p:cNvSpPr txBox="1"/>
            <p:nvPr/>
          </p:nvSpPr>
          <p:spPr>
            <a:xfrm>
              <a:off x="4537277" y="2110885"/>
              <a:ext cx="354584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ES" sz="1100" b="1" dirty="0">
                  <a:solidFill>
                    <a:schemeClr val="tx2"/>
                  </a:solidFill>
                  <a:latin typeface="+mj-lt"/>
                </a:rPr>
                <a:t>KI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053B1BD-19A4-A012-038A-122BD0372843}"/>
              </a:ext>
            </a:extLst>
          </p:cNvPr>
          <p:cNvGrpSpPr/>
          <p:nvPr/>
        </p:nvGrpSpPr>
        <p:grpSpPr>
          <a:xfrm>
            <a:off x="515938" y="111507"/>
            <a:ext cx="914400" cy="914400"/>
            <a:chOff x="515938" y="3924300"/>
            <a:chExt cx="914400" cy="914400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81DAA07D-71AB-434B-0ABC-FE0403CCDAE1}"/>
                </a:ext>
              </a:extLst>
            </p:cNvPr>
            <p:cNvSpPr/>
            <p:nvPr/>
          </p:nvSpPr>
          <p:spPr>
            <a:xfrm>
              <a:off x="515938" y="3924300"/>
              <a:ext cx="914400" cy="914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4800" dirty="0">
                <a:solidFill>
                  <a:schemeClr val="bg1"/>
                </a:solidFill>
              </a:endParaRPr>
            </a:p>
          </p:txBody>
        </p:sp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0BDD07C1-6FD5-197D-EEEB-990F08C70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37251" y="4172099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580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14B3-56A6-943B-E2FB-0D99CE49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6E1DF19F-CA1E-0220-96C3-D90EB9264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>
                <a:latin typeface="Ubuntu" panose="020B0504030602030204" pitchFamily="34" charset="0"/>
              </a:rPr>
              <a:t>Minderung von Risiken und Verbesserung der Leistung </a:t>
            </a:r>
            <a:r>
              <a:rPr lang="de-DE" dirty="0"/>
              <a:t>Ihrer Lieferkette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26" name="Título 25">
            <a:extLst>
              <a:ext uri="{FF2B5EF4-FFF2-40B4-BE49-F238E27FC236}">
                <a16:creationId xmlns:a16="http://schemas.microsoft.com/office/drawing/2014/main" id="{CAFBF364-25D9-2630-97D0-5D114918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r>
              <a:rPr lang="es-ES" dirty="0" err="1"/>
              <a:t>Lieferantenmanagement</a:t>
            </a:r>
            <a:r>
              <a:rPr lang="es-ES" dirty="0"/>
              <a:t> | SRM</a:t>
            </a:r>
          </a:p>
        </p:txBody>
      </p:sp>
      <p:sp>
        <p:nvSpPr>
          <p:cNvPr id="13" name="Rectangle 133">
            <a:extLst>
              <a:ext uri="{FF2B5EF4-FFF2-40B4-BE49-F238E27FC236}">
                <a16:creationId xmlns:a16="http://schemas.microsoft.com/office/drawing/2014/main" id="{66F5AC81-60F8-7A28-1770-C0D651915EC7}"/>
              </a:ext>
            </a:extLst>
          </p:cNvPr>
          <p:cNvSpPr/>
          <p:nvPr/>
        </p:nvSpPr>
        <p:spPr bwMode="auto">
          <a:xfrm>
            <a:off x="5648085" y="1479097"/>
            <a:ext cx="2770582" cy="3252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anchor="ctr"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JetBrains Mono" panose="02000009000000000000" pitchFamily="49" charset="0"/>
              </a:rPr>
              <a:t>SRM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FA9CAD6F-4801-D6E5-47E7-60B763996D29}"/>
              </a:ext>
            </a:extLst>
          </p:cNvPr>
          <p:cNvSpPr/>
          <p:nvPr/>
        </p:nvSpPr>
        <p:spPr>
          <a:xfrm>
            <a:off x="146757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>
                <a:solidFill>
                  <a:schemeClr val="tx1"/>
                </a:solidFill>
                <a:latin typeface="Ubuntu Light" panose="020B0304030602030204" pitchFamily="34" charset="0"/>
              </a:rPr>
              <a:t>REGISTRIERUNG UND ZULASSUNG</a:t>
            </a:r>
            <a:endParaRPr kumimoji="0" lang="es-ES" sz="1000" i="0" u="none" strike="noStrike" kern="1200" cap="none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69B0A8C-BE24-46E9-56E5-782FAB05A8CB}"/>
              </a:ext>
            </a:extLst>
          </p:cNvPr>
          <p:cNvSpPr/>
          <p:nvPr/>
        </p:nvSpPr>
        <p:spPr>
          <a:xfrm>
            <a:off x="1582738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s-ES" sz="1000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PRODUKTZULASSUNG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2C460B7-A8C7-4E00-97A8-D9D598E3B6A3}"/>
              </a:ext>
            </a:extLst>
          </p:cNvPr>
          <p:cNvSpPr/>
          <p:nvPr/>
        </p:nvSpPr>
        <p:spPr>
          <a:xfrm>
            <a:off x="4446844" y="2403149"/>
            <a:ext cx="15480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MEDIENÜBERWACHUNG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E0F6F97-3B22-9140-923E-0D2B25B3C0B2}"/>
              </a:ext>
            </a:extLst>
          </p:cNvPr>
          <p:cNvSpPr/>
          <p:nvPr/>
        </p:nvSpPr>
        <p:spPr>
          <a:xfrm>
            <a:off x="6025078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LIEFERANTENRISIKO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1F045F6-5ECB-D752-7264-8E3E5725F1F9}"/>
              </a:ext>
            </a:extLst>
          </p:cNvPr>
          <p:cNvSpPr/>
          <p:nvPr/>
        </p:nvSpPr>
        <p:spPr>
          <a:xfrm>
            <a:off x="3017748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>
                <a:solidFill>
                  <a:srgbClr val="030A60"/>
                </a:solidFill>
                <a:latin typeface="Ubuntu Light" panose="020B0304030602030204" pitchFamily="34" charset="0"/>
              </a:rPr>
              <a:t>VORFÄLLE</a:t>
            </a:r>
            <a:endParaRPr kumimoji="0" lang="es-ES" sz="1000" i="0" u="none" strike="noStrike" kern="1200" cap="none" normalizeH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Gestion proveedores BI">
            <a:extLst>
              <a:ext uri="{FF2B5EF4-FFF2-40B4-BE49-F238E27FC236}">
                <a16:creationId xmlns:a16="http://schemas.microsoft.com/office/drawing/2014/main" id="{75E52EB8-2809-B3D6-C9C1-8C6848D0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8" y="3100618"/>
            <a:ext cx="6562249" cy="33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o 33">
            <a:extLst>
              <a:ext uri="{FF2B5EF4-FFF2-40B4-BE49-F238E27FC236}">
                <a16:creationId xmlns:a16="http://schemas.microsoft.com/office/drawing/2014/main" id="{13C73673-BAD1-978D-38A4-57E3F2DECA11}"/>
              </a:ext>
            </a:extLst>
          </p:cNvPr>
          <p:cNvGrpSpPr/>
          <p:nvPr/>
        </p:nvGrpSpPr>
        <p:grpSpPr>
          <a:xfrm>
            <a:off x="8851400" y="3157685"/>
            <a:ext cx="3002346" cy="1233349"/>
            <a:chOff x="8829098" y="2700476"/>
            <a:chExt cx="3002346" cy="1233349"/>
          </a:xfrm>
        </p:grpSpPr>
        <p:sp>
          <p:nvSpPr>
            <p:cNvPr id="29" name="Rectángulo: esquinas redondeadas 28">
              <a:extLst>
                <a:ext uri="{FF2B5EF4-FFF2-40B4-BE49-F238E27FC236}">
                  <a16:creationId xmlns:a16="http://schemas.microsoft.com/office/drawing/2014/main" id="{3465F587-507D-240F-7700-84F47EA76FE3}"/>
                </a:ext>
              </a:extLst>
            </p:cNvPr>
            <p:cNvSpPr/>
            <p:nvPr/>
          </p:nvSpPr>
          <p:spPr>
            <a:xfrm>
              <a:off x="8829098" y="2700476"/>
              <a:ext cx="3002346" cy="1233349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/>
            </a:p>
          </p:txBody>
        </p:sp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95E1EB02-5FE8-99A7-C7B0-BBB3155368A4}"/>
                </a:ext>
              </a:extLst>
            </p:cNvPr>
            <p:cNvSpPr/>
            <p:nvPr/>
          </p:nvSpPr>
          <p:spPr>
            <a:xfrm>
              <a:off x="9276994" y="3057638"/>
              <a:ext cx="2151715" cy="52520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0" lang="es-ES" sz="1600" b="1" i="0" u="none" strike="noStrike" kern="1200" cap="none" normalizeH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Intelligentes</a:t>
              </a:r>
              <a:r>
                <a:rPr kumimoji="0" lang="es-ES" sz="1600" b="1" i="0" u="none" strike="noStrike" kern="1200" cap="none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s-ES" sz="1600" b="1" i="0" u="none" strike="noStrike" kern="1200" cap="none" normalizeH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rPr>
                <a:t>Scoring</a:t>
              </a:r>
              <a:endParaRPr kumimoji="0" lang="es-ES" sz="160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C170C6BA-0847-25FD-11BF-B263361CF7B8}"/>
              </a:ext>
            </a:extLst>
          </p:cNvPr>
          <p:cNvGrpSpPr/>
          <p:nvPr/>
        </p:nvGrpSpPr>
        <p:grpSpPr>
          <a:xfrm>
            <a:off x="8838623" y="4557855"/>
            <a:ext cx="3015123" cy="1233349"/>
            <a:chOff x="8838623" y="4329251"/>
            <a:chExt cx="3015123" cy="1233349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AFF33A77-E2C9-1143-4155-4151DEB6365C}"/>
                </a:ext>
              </a:extLst>
            </p:cNvPr>
            <p:cNvSpPr/>
            <p:nvPr/>
          </p:nvSpPr>
          <p:spPr>
            <a:xfrm>
              <a:off x="8838623" y="4329251"/>
              <a:ext cx="3015123" cy="1233349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/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7B4DDF5-132C-3156-CDD3-4A9D441B9AE8}"/>
                </a:ext>
              </a:extLst>
            </p:cNvPr>
            <p:cNvSpPr/>
            <p:nvPr/>
          </p:nvSpPr>
          <p:spPr>
            <a:xfrm>
              <a:off x="9103828" y="4627979"/>
              <a:ext cx="2630747" cy="656927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600" b="1" dirty="0">
                  <a:solidFill>
                    <a:schemeClr val="tx1"/>
                  </a:solidFill>
                </a:rPr>
                <a:t>KI-</a:t>
              </a:r>
              <a:r>
                <a:rPr lang="es-ES" sz="1600" b="1" dirty="0" err="1">
                  <a:solidFill>
                    <a:schemeClr val="tx1"/>
                  </a:solidFill>
                </a:rPr>
                <a:t>basierte</a:t>
              </a:r>
              <a:r>
                <a:rPr lang="es-ES" sz="1600" b="1" dirty="0">
                  <a:solidFill>
                    <a:schemeClr val="tx1"/>
                  </a:solidFill>
                </a:rPr>
                <a:t> </a:t>
              </a:r>
              <a:r>
                <a:rPr lang="es-ES" sz="1600" b="1" dirty="0" err="1">
                  <a:solidFill>
                    <a:schemeClr val="tx1"/>
                  </a:solidFill>
                </a:rPr>
                <a:t>Validierung</a:t>
              </a:r>
              <a:r>
                <a:rPr lang="es-ES" sz="1600" b="1" dirty="0">
                  <a:solidFill>
                    <a:schemeClr val="tx1"/>
                  </a:solidFill>
                </a:rPr>
                <a:t> von Formularen</a:t>
              </a: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277B4C-F84B-3499-3D5B-AD1E006E3A7B}"/>
              </a:ext>
            </a:extLst>
          </p:cNvPr>
          <p:cNvSpPr txBox="1"/>
          <p:nvPr/>
        </p:nvSpPr>
        <p:spPr>
          <a:xfrm>
            <a:off x="8862646" y="2154332"/>
            <a:ext cx="29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+mj-lt"/>
              </a:rPr>
              <a:t>FORTGESCHRITTENE </a:t>
            </a:r>
          </a:p>
          <a:p>
            <a:pPr algn="ctr"/>
            <a:r>
              <a:rPr lang="es-ES" b="1" dirty="0">
                <a:solidFill>
                  <a:schemeClr val="accent3"/>
                </a:solidFill>
                <a:latin typeface="+mj-lt"/>
              </a:rPr>
              <a:t>FUNKTIONALITÄTEN</a:t>
            </a:r>
          </a:p>
        </p:txBody>
      </p:sp>
      <p:grpSp>
        <p:nvGrpSpPr>
          <p:cNvPr id="383" name="Gráfico 2">
            <a:extLst>
              <a:ext uri="{FF2B5EF4-FFF2-40B4-BE49-F238E27FC236}">
                <a16:creationId xmlns:a16="http://schemas.microsoft.com/office/drawing/2014/main" id="{722E979D-A6C1-A84C-D9CE-A75C17DE9126}"/>
              </a:ext>
            </a:extLst>
          </p:cNvPr>
          <p:cNvGrpSpPr>
            <a:grpSpLocks noChangeAspect="1"/>
          </p:cNvGrpSpPr>
          <p:nvPr/>
        </p:nvGrpSpPr>
        <p:grpSpPr>
          <a:xfrm>
            <a:off x="9934382" y="0"/>
            <a:ext cx="1911043" cy="1911043"/>
            <a:chOff x="2667601" y="0"/>
            <a:chExt cx="6856797" cy="6856797"/>
          </a:xfrm>
        </p:grpSpPr>
        <p:sp>
          <p:nvSpPr>
            <p:cNvPr id="384" name="Forma libre: forma 383">
              <a:extLst>
                <a:ext uri="{FF2B5EF4-FFF2-40B4-BE49-F238E27FC236}">
                  <a16:creationId xmlns:a16="http://schemas.microsoft.com/office/drawing/2014/main" id="{97B81183-6287-7A41-086B-9CF3B50997FE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85" name="Forma libre: forma 384">
              <a:extLst>
                <a:ext uri="{FF2B5EF4-FFF2-40B4-BE49-F238E27FC236}">
                  <a16:creationId xmlns:a16="http://schemas.microsoft.com/office/drawing/2014/main" id="{63886747-8192-C463-7FAF-3D5A471CE4FF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6" name="Forma libre: forma 385">
              <a:extLst>
                <a:ext uri="{FF2B5EF4-FFF2-40B4-BE49-F238E27FC236}">
                  <a16:creationId xmlns:a16="http://schemas.microsoft.com/office/drawing/2014/main" id="{973E0A4A-D1B4-F74B-372F-56FB3BEE7CC8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7" name="Forma libre: forma 386">
              <a:extLst>
                <a:ext uri="{FF2B5EF4-FFF2-40B4-BE49-F238E27FC236}">
                  <a16:creationId xmlns:a16="http://schemas.microsoft.com/office/drawing/2014/main" id="{38E2E327-FFC2-5B96-8E2C-D38CEB7D5472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8" name="Forma libre: forma 387">
              <a:extLst>
                <a:ext uri="{FF2B5EF4-FFF2-40B4-BE49-F238E27FC236}">
                  <a16:creationId xmlns:a16="http://schemas.microsoft.com/office/drawing/2014/main" id="{5825160D-26D8-07C5-2EBC-436D039DF85B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9" name="Forma libre: forma 388">
              <a:extLst>
                <a:ext uri="{FF2B5EF4-FFF2-40B4-BE49-F238E27FC236}">
                  <a16:creationId xmlns:a16="http://schemas.microsoft.com/office/drawing/2014/main" id="{BF4CD74D-E6DA-EE08-A188-C292B44FB81D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0" name="Forma libre: forma 389">
              <a:extLst>
                <a:ext uri="{FF2B5EF4-FFF2-40B4-BE49-F238E27FC236}">
                  <a16:creationId xmlns:a16="http://schemas.microsoft.com/office/drawing/2014/main" id="{296D0969-F088-2D31-E919-914E8497CB64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1" name="Forma libre: forma 390">
              <a:extLst>
                <a:ext uri="{FF2B5EF4-FFF2-40B4-BE49-F238E27FC236}">
                  <a16:creationId xmlns:a16="http://schemas.microsoft.com/office/drawing/2014/main" id="{0911788D-472C-C1EB-E441-D9D9647D5BFC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2" name="Forma libre: forma 391">
              <a:extLst>
                <a:ext uri="{FF2B5EF4-FFF2-40B4-BE49-F238E27FC236}">
                  <a16:creationId xmlns:a16="http://schemas.microsoft.com/office/drawing/2014/main" id="{ADD1EB33-3AA3-4F32-2BA8-1D4F5B8DE59A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3" name="Forma libre: forma 392">
              <a:extLst>
                <a:ext uri="{FF2B5EF4-FFF2-40B4-BE49-F238E27FC236}">
                  <a16:creationId xmlns:a16="http://schemas.microsoft.com/office/drawing/2014/main" id="{9519CC0C-5AAE-EB0F-399B-0132690B7015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94" name="Forma libre: forma 393">
              <a:extLst>
                <a:ext uri="{FF2B5EF4-FFF2-40B4-BE49-F238E27FC236}">
                  <a16:creationId xmlns:a16="http://schemas.microsoft.com/office/drawing/2014/main" id="{44FDBC90-178C-630C-9B95-53B878CFD679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5" name="Forma libre: forma 394">
              <a:extLst>
                <a:ext uri="{FF2B5EF4-FFF2-40B4-BE49-F238E27FC236}">
                  <a16:creationId xmlns:a16="http://schemas.microsoft.com/office/drawing/2014/main" id="{B47F9A29-AC3A-6A2A-1574-0951047AC11A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6" name="Forma libre: forma 395">
              <a:extLst>
                <a:ext uri="{FF2B5EF4-FFF2-40B4-BE49-F238E27FC236}">
                  <a16:creationId xmlns:a16="http://schemas.microsoft.com/office/drawing/2014/main" id="{743D7384-BAFA-73AD-E1AD-83AE4EA3ABD0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7" name="Forma libre: forma 396">
              <a:extLst>
                <a:ext uri="{FF2B5EF4-FFF2-40B4-BE49-F238E27FC236}">
                  <a16:creationId xmlns:a16="http://schemas.microsoft.com/office/drawing/2014/main" id="{0D759ACE-BD7A-20E5-0F00-B822898EDBD5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8" name="Forma libre: forma 397">
              <a:extLst>
                <a:ext uri="{FF2B5EF4-FFF2-40B4-BE49-F238E27FC236}">
                  <a16:creationId xmlns:a16="http://schemas.microsoft.com/office/drawing/2014/main" id="{2CDF4426-2B22-2F85-B50C-B663C2BBC127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9" name="Forma libre: forma 398">
              <a:extLst>
                <a:ext uri="{FF2B5EF4-FFF2-40B4-BE49-F238E27FC236}">
                  <a16:creationId xmlns:a16="http://schemas.microsoft.com/office/drawing/2014/main" id="{7557B8D4-C838-2E15-CEC9-48202F709161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0" name="Forma libre: forma 399">
              <a:extLst>
                <a:ext uri="{FF2B5EF4-FFF2-40B4-BE49-F238E27FC236}">
                  <a16:creationId xmlns:a16="http://schemas.microsoft.com/office/drawing/2014/main" id="{154BFECB-533B-1398-A7BA-4489CBD60CD4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1" name="Forma libre: forma 400">
              <a:extLst>
                <a:ext uri="{FF2B5EF4-FFF2-40B4-BE49-F238E27FC236}">
                  <a16:creationId xmlns:a16="http://schemas.microsoft.com/office/drawing/2014/main" id="{98B3E8D8-636B-0FF2-7480-DA34EB9077A7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02" name="Forma libre: forma 401">
              <a:extLst>
                <a:ext uri="{FF2B5EF4-FFF2-40B4-BE49-F238E27FC236}">
                  <a16:creationId xmlns:a16="http://schemas.microsoft.com/office/drawing/2014/main" id="{078541AE-9D90-6B82-F5D9-B1E28D1DEFDB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3" name="Forma libre: forma 402">
              <a:extLst>
                <a:ext uri="{FF2B5EF4-FFF2-40B4-BE49-F238E27FC236}">
                  <a16:creationId xmlns:a16="http://schemas.microsoft.com/office/drawing/2014/main" id="{1C809FE9-2D00-AC3E-9C38-7AF8D42DF69D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4" name="Forma libre: forma 403">
              <a:extLst>
                <a:ext uri="{FF2B5EF4-FFF2-40B4-BE49-F238E27FC236}">
                  <a16:creationId xmlns:a16="http://schemas.microsoft.com/office/drawing/2014/main" id="{F94304CE-4F24-4D1E-0953-C6811C33602C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5" name="Forma libre: forma 404">
              <a:extLst>
                <a:ext uri="{FF2B5EF4-FFF2-40B4-BE49-F238E27FC236}">
                  <a16:creationId xmlns:a16="http://schemas.microsoft.com/office/drawing/2014/main" id="{1C61E4BF-0D29-CFC5-9747-B1AA52A44624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6" name="Forma libre: forma 405">
              <a:extLst>
                <a:ext uri="{FF2B5EF4-FFF2-40B4-BE49-F238E27FC236}">
                  <a16:creationId xmlns:a16="http://schemas.microsoft.com/office/drawing/2014/main" id="{170BE3C8-C53E-7D91-6F9F-CECE6EB8A275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7" name="Forma libre: forma 406">
              <a:extLst>
                <a:ext uri="{FF2B5EF4-FFF2-40B4-BE49-F238E27FC236}">
                  <a16:creationId xmlns:a16="http://schemas.microsoft.com/office/drawing/2014/main" id="{7CEB19EC-5236-CD9A-56B4-ED4783AD79DE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8" name="Forma libre: forma 407">
              <a:extLst>
                <a:ext uri="{FF2B5EF4-FFF2-40B4-BE49-F238E27FC236}">
                  <a16:creationId xmlns:a16="http://schemas.microsoft.com/office/drawing/2014/main" id="{9F57E238-46CD-521A-82A7-895B9798DFD9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9" name="Forma libre: forma 408">
              <a:extLst>
                <a:ext uri="{FF2B5EF4-FFF2-40B4-BE49-F238E27FC236}">
                  <a16:creationId xmlns:a16="http://schemas.microsoft.com/office/drawing/2014/main" id="{26B687B4-4D48-F436-7BD7-77F9D44B284E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0" name="Forma libre: forma 409">
              <a:extLst>
                <a:ext uri="{FF2B5EF4-FFF2-40B4-BE49-F238E27FC236}">
                  <a16:creationId xmlns:a16="http://schemas.microsoft.com/office/drawing/2014/main" id="{5EB4C5CB-7D8A-5369-1BEA-E312ABE3043B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1" name="Forma libre: forma 410">
              <a:extLst>
                <a:ext uri="{FF2B5EF4-FFF2-40B4-BE49-F238E27FC236}">
                  <a16:creationId xmlns:a16="http://schemas.microsoft.com/office/drawing/2014/main" id="{D43B2858-25F9-C5CF-9C4F-7493E5C34417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2" name="Forma libre: forma 411">
              <a:extLst>
                <a:ext uri="{FF2B5EF4-FFF2-40B4-BE49-F238E27FC236}">
                  <a16:creationId xmlns:a16="http://schemas.microsoft.com/office/drawing/2014/main" id="{F4B32A1C-515D-0E3F-83C8-9EBC18BCBE18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3" name="Forma libre: forma 412">
              <a:extLst>
                <a:ext uri="{FF2B5EF4-FFF2-40B4-BE49-F238E27FC236}">
                  <a16:creationId xmlns:a16="http://schemas.microsoft.com/office/drawing/2014/main" id="{036F48D4-D2F2-C63A-E728-CF82DA507105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4" name="Forma libre: forma 413">
              <a:extLst>
                <a:ext uri="{FF2B5EF4-FFF2-40B4-BE49-F238E27FC236}">
                  <a16:creationId xmlns:a16="http://schemas.microsoft.com/office/drawing/2014/main" id="{C2D81192-701E-DCA1-3BE7-967E9E70555D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5" name="Forma libre: forma 414">
              <a:extLst>
                <a:ext uri="{FF2B5EF4-FFF2-40B4-BE49-F238E27FC236}">
                  <a16:creationId xmlns:a16="http://schemas.microsoft.com/office/drawing/2014/main" id="{AB262A75-E714-73DD-C9CD-2D2E2BEF0785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8B40F10-647D-64E3-C068-2AF92EE91B29}"/>
              </a:ext>
            </a:extLst>
          </p:cNvPr>
          <p:cNvGrpSpPr/>
          <p:nvPr/>
        </p:nvGrpSpPr>
        <p:grpSpPr>
          <a:xfrm>
            <a:off x="4524666" y="2080975"/>
            <a:ext cx="385575" cy="321150"/>
            <a:chOff x="4524666" y="2080975"/>
            <a:chExt cx="385575" cy="3211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CAE7E571-E11E-ED54-16CA-43EED29D1226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</p:grpSpPr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14E86F6B-C0DA-F815-FCA3-DA62B9A0B5CC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4D1A1CF6-EA1A-CEFC-67D5-11021EB45719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61C2493-21F4-53F0-320E-8B8172E26389}"/>
                </a:ext>
              </a:extLst>
            </p:cNvPr>
            <p:cNvSpPr txBox="1"/>
            <p:nvPr/>
          </p:nvSpPr>
          <p:spPr>
            <a:xfrm>
              <a:off x="4555657" y="2115480"/>
              <a:ext cx="354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DB35B99-1A23-8332-D4A7-25513BF6272F}"/>
              </a:ext>
            </a:extLst>
          </p:cNvPr>
          <p:cNvGrpSpPr/>
          <p:nvPr/>
        </p:nvGrpSpPr>
        <p:grpSpPr>
          <a:xfrm>
            <a:off x="9045366" y="3261097"/>
            <a:ext cx="385575" cy="321150"/>
            <a:chOff x="4524666" y="2080975"/>
            <a:chExt cx="385575" cy="321150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4160BFC2-2D47-4B5D-6A7E-31B2BFA50F0E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</p:grpSpPr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1519D798-48E9-62B3-87E9-A9CD090A3869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CC080A54-E026-6853-B405-50DA4257D18A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989853F0-BBC9-E227-6E4E-6E08BD5567A2}"/>
                </a:ext>
              </a:extLst>
            </p:cNvPr>
            <p:cNvSpPr txBox="1"/>
            <p:nvPr/>
          </p:nvSpPr>
          <p:spPr>
            <a:xfrm>
              <a:off x="4555657" y="2115480"/>
              <a:ext cx="354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CF118B3F-A362-209C-40A2-F41A82EF0140}"/>
              </a:ext>
            </a:extLst>
          </p:cNvPr>
          <p:cNvGrpSpPr/>
          <p:nvPr/>
        </p:nvGrpSpPr>
        <p:grpSpPr>
          <a:xfrm>
            <a:off x="9045366" y="4665345"/>
            <a:ext cx="385575" cy="321150"/>
            <a:chOff x="4524666" y="2080975"/>
            <a:chExt cx="385575" cy="321150"/>
          </a:xfrm>
        </p:grpSpPr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3CEA1B2F-AC01-3A4A-9C72-A273575BD317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</p:grpSpPr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CF12D7CB-831E-12A4-AE23-9C6D42D1E44D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6" name="Rectángulo: esquinas redondeadas 45">
                <a:extLst>
                  <a:ext uri="{FF2B5EF4-FFF2-40B4-BE49-F238E27FC236}">
                    <a16:creationId xmlns:a16="http://schemas.microsoft.com/office/drawing/2014/main" id="{8E9A4C73-8404-FB6D-6934-C25FF151BF01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D326FF5C-B026-FD1A-C571-F6C5934113CC}"/>
                </a:ext>
              </a:extLst>
            </p:cNvPr>
            <p:cNvSpPr txBox="1"/>
            <p:nvPr/>
          </p:nvSpPr>
          <p:spPr>
            <a:xfrm>
              <a:off x="4555657" y="2115480"/>
              <a:ext cx="3545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8E8D1EF-D39B-1CE2-D17C-8F442415E5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"/>
          <a:stretch>
            <a:fillRect/>
          </a:stretch>
        </p:blipFill>
        <p:spPr>
          <a:xfrm>
            <a:off x="1198124" y="3176589"/>
            <a:ext cx="5358222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5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C800-3859-B1B5-A791-E804B13AB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0;p52">
            <a:extLst>
              <a:ext uri="{FF2B5EF4-FFF2-40B4-BE49-F238E27FC236}">
                <a16:creationId xmlns:a16="http://schemas.microsoft.com/office/drawing/2014/main" id="{745BFE1F-662B-EAA6-0A21-7E360DC81D99}"/>
              </a:ext>
            </a:extLst>
          </p:cNvPr>
          <p:cNvSpPr/>
          <p:nvPr/>
        </p:nvSpPr>
        <p:spPr>
          <a:xfrm>
            <a:off x="439275" y="2373549"/>
            <a:ext cx="2916768" cy="4008201"/>
          </a:xfrm>
          <a:prstGeom prst="roundRect">
            <a:avLst>
              <a:gd name="adj" fmla="val 6087"/>
            </a:avLst>
          </a:prstGeom>
          <a:solidFill>
            <a:srgbClr val="452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3E6A24BB-DFD0-0164-D210-A69D5D09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6673" y="2590399"/>
            <a:ext cx="457200" cy="457200"/>
          </a:xfrm>
          <a:prstGeom prst="rect">
            <a:avLst/>
          </a:prstGeom>
        </p:spPr>
      </p:pic>
      <p:sp>
        <p:nvSpPr>
          <p:cNvPr id="12" name="cTexto 2">
            <a:extLst>
              <a:ext uri="{FF2B5EF4-FFF2-40B4-BE49-F238E27FC236}">
                <a16:creationId xmlns:a16="http://schemas.microsoft.com/office/drawing/2014/main" id="{5FA4FA86-3951-C8C3-D0FE-39A6E9BB9279}"/>
              </a:ext>
            </a:extLst>
          </p:cNvPr>
          <p:cNvSpPr txBox="1"/>
          <p:nvPr/>
        </p:nvSpPr>
        <p:spPr>
          <a:xfrm>
            <a:off x="653233" y="3045342"/>
            <a:ext cx="243234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699" marR="5079" algn="ctr" defTabSz="457175">
              <a:spcBef>
                <a:spcPts val="100"/>
              </a:spcBef>
              <a:spcAft>
                <a:spcPts val="600"/>
              </a:spcAft>
            </a:pPr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rPr>
              <a:t>3-Stufen-Modell angepasst an Ihre Bedürfnisse 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Ubuntu Light" panose="020B0304030602030204" pitchFamily="34" charset="0"/>
              </a:rPr>
              <a:t>Intelligentes 3-Stufen-Modell, basierend auf Best Practices, mit umfangreichen Vorlagen und unternehmensspezifischen Anpassungen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A7D332C-A350-790F-608C-AFB266A401F0}"/>
              </a:ext>
            </a:extLst>
          </p:cNvPr>
          <p:cNvGrpSpPr/>
          <p:nvPr/>
        </p:nvGrpSpPr>
        <p:grpSpPr>
          <a:xfrm>
            <a:off x="3611195" y="2089538"/>
            <a:ext cx="1596685" cy="3283799"/>
            <a:chOff x="325822" y="1460387"/>
            <a:chExt cx="1596685" cy="3283799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DFAE6C7-884C-CB51-D8DA-6E4788A6EC69}"/>
                </a:ext>
              </a:extLst>
            </p:cNvPr>
            <p:cNvSpPr/>
            <p:nvPr/>
          </p:nvSpPr>
          <p:spPr>
            <a:xfrm>
              <a:off x="325822" y="1460387"/>
              <a:ext cx="1596685" cy="590289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5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 Light" panose="020B0304030602030204" pitchFamily="34" charset="0"/>
                </a:rPr>
                <a:t>1. </a:t>
              </a:r>
              <a:r>
                <a:rPr kumimoji="0" lang="en-US" sz="1600" b="1" i="0" u="none" strike="noStrike" kern="1200" cap="none" spc="-25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buntu Light" panose="020B0304030602030204" pitchFamily="34" charset="0"/>
                </a:rPr>
                <a:t>Registrierung</a:t>
              </a:r>
              <a:endParaRPr kumimoji="0" lang="en-US" sz="1600" b="1" i="0" u="none" strike="noStrike" kern="1200" cap="none" spc="-2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36ADED9-0F78-B415-6C6A-DE452A41F5F5}"/>
                </a:ext>
              </a:extLst>
            </p:cNvPr>
            <p:cNvSpPr txBox="1"/>
            <p:nvPr/>
          </p:nvSpPr>
          <p:spPr>
            <a:xfrm>
              <a:off x="325822" y="2080186"/>
              <a:ext cx="1596685" cy="266400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108000" tIns="72000" rIns="108000" bIns="144000" rtlCol="0" anchor="ctr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defRPr sz="1400"/>
              </a:lvl1pPr>
            </a:lstStyle>
            <a:p>
              <a:pPr marL="179388" marR="0" lvl="0" indent="-179388" defTabSz="457200" rtl="0" eaLnBrk="0" fontAlgn="base" latinLnBrk="0" hangingPunct="0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es-ES" sz="1600" spc="-25" dirty="0" err="1">
                  <a:solidFill>
                    <a:srgbClr val="030A60"/>
                  </a:solidFill>
                  <a:latin typeface="Ubuntu Light" panose="020B0304030602030204" pitchFamily="34" charset="0"/>
                </a:rPr>
                <a:t>Basisinformationen</a:t>
              </a:r>
              <a:endParaRPr lang="es-ES" sz="1600" spc="-25" dirty="0">
                <a:solidFill>
                  <a:srgbClr val="030A60"/>
                </a:solidFill>
                <a:latin typeface="Ubuntu Light" panose="020B0304030602030204" pitchFamily="34" charset="0"/>
              </a:endParaRPr>
            </a:p>
            <a:p>
              <a:pPr marL="179388" marR="0" lvl="0" indent="-179388" defTabSz="457200" rtl="0" eaLnBrk="0" fontAlgn="base" latinLnBrk="0" hangingPunct="0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es-ES" sz="1600" spc="-25" dirty="0" err="1">
                  <a:solidFill>
                    <a:srgbClr val="030A60"/>
                  </a:solidFill>
                  <a:latin typeface="Ubuntu Light" panose="020B0304030602030204" pitchFamily="34" charset="0"/>
                </a:rPr>
                <a:t>Nutzungs</a:t>
              </a:r>
              <a:r>
                <a:rPr lang="es-ES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- </a:t>
              </a:r>
              <a:r>
                <a:rPr lang="es-ES" sz="1600" spc="-25" dirty="0" err="1">
                  <a:solidFill>
                    <a:srgbClr val="030A60"/>
                  </a:solidFill>
                  <a:latin typeface="Ubuntu Light" panose="020B0304030602030204" pitchFamily="34" charset="0"/>
                </a:rPr>
                <a:t>und</a:t>
              </a:r>
              <a:r>
                <a:rPr lang="es-ES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 </a:t>
              </a:r>
              <a:r>
                <a:rPr lang="es-ES" sz="1600" spc="-25" dirty="0" err="1">
                  <a:solidFill>
                    <a:srgbClr val="030A60"/>
                  </a:solidFill>
                  <a:latin typeface="Ubuntu Light" panose="020B0304030602030204" pitchFamily="34" charset="0"/>
                </a:rPr>
                <a:t>Vertragsbe-dingungen</a:t>
              </a:r>
              <a:endParaRPr lang="es-ES" sz="1600" spc="-25" dirty="0">
                <a:solidFill>
                  <a:srgbClr val="030A60"/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ADC5EDA-F31A-A6BA-27C8-C2536B29999B}"/>
              </a:ext>
            </a:extLst>
          </p:cNvPr>
          <p:cNvGrpSpPr/>
          <p:nvPr/>
        </p:nvGrpSpPr>
        <p:grpSpPr>
          <a:xfrm>
            <a:off x="5313663" y="2083794"/>
            <a:ext cx="2362019" cy="3289543"/>
            <a:chOff x="1985916" y="1454643"/>
            <a:chExt cx="2443906" cy="3289543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B3E4CFB-4E5B-59EB-4E44-DE9390D6DC7B}"/>
                </a:ext>
              </a:extLst>
            </p:cNvPr>
            <p:cNvSpPr/>
            <p:nvPr/>
          </p:nvSpPr>
          <p:spPr>
            <a:xfrm>
              <a:off x="1985916" y="1454643"/>
              <a:ext cx="2443906" cy="59028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ts val="30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1600" b="1" spc="-25" dirty="0">
                  <a:solidFill>
                    <a:prstClr val="white"/>
                  </a:solidFill>
                  <a:latin typeface="Ubuntu Light" panose="020B0304030602030204" pitchFamily="34" charset="0"/>
                </a:rPr>
                <a:t>2</a:t>
              </a:r>
              <a:r>
                <a:rPr kumimoji="0" lang="en-US" sz="1600" b="1" i="0" u="none" strike="noStrike" kern="1200" cap="none" spc="-2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 Light" panose="020B0304030602030204" pitchFamily="34" charset="0"/>
                </a:rPr>
                <a:t>. </a:t>
              </a:r>
              <a:r>
                <a:rPr lang="en-US" sz="1600" b="1" spc="-25" dirty="0">
                  <a:solidFill>
                    <a:prstClr val="white"/>
                  </a:solidFill>
                  <a:latin typeface="Ubuntu Light" panose="020B0304030602030204" pitchFamily="34" charset="0"/>
                </a:rPr>
                <a:t>Compliance</a:t>
              </a:r>
              <a:endParaRPr kumimoji="0" lang="en-US" sz="16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EAB741C-2872-61EC-CACF-AD93E1E31582}"/>
                </a:ext>
              </a:extLst>
            </p:cNvPr>
            <p:cNvSpPr txBox="1"/>
            <p:nvPr/>
          </p:nvSpPr>
          <p:spPr>
            <a:xfrm>
              <a:off x="1985916" y="2080186"/>
              <a:ext cx="2443906" cy="266400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lIns="108000" tIns="72000" rIns="72000" bIns="144000" rtlCol="0" anchor="ctr">
              <a:noAutofit/>
            </a:bodyPr>
            <a:lstStyle>
              <a:defPPr>
                <a:defRPr lang="en-US"/>
              </a:defPPr>
              <a:lvl1pPr>
                <a:spcBef>
                  <a:spcPts val="300"/>
                </a:spcBef>
                <a:defRPr sz="1400"/>
              </a:lvl1pPr>
            </a:lstStyle>
            <a:p>
              <a:pPr marR="0" lvl="0" defTabSz="457200" rtl="0" eaLnBrk="0" fontAlgn="base" latinLnBrk="0" hangingPunct="0">
                <a:buClrTx/>
                <a:buSzTx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Mindestanforderungen</a:t>
              </a:r>
            </a:p>
            <a:p>
              <a:pPr marL="285750" marR="0" lvl="0" indent="-285750" defTabSz="457200" rtl="0" eaLnBrk="0" fontAlgn="base" latinLnBrk="0" hangingPunct="0"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Vollmacht</a:t>
              </a:r>
            </a:p>
            <a:p>
              <a:pPr marL="285750" marR="0" lvl="0" indent="-285750" defTabSz="457200" rtl="0" eaLnBrk="0" fontAlgn="base" latinLnBrk="0" hangingPunct="0"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Bankkonto</a:t>
              </a:r>
            </a:p>
            <a:p>
              <a:pPr marL="285750" marR="0" lvl="0" indent="-285750" defTabSz="457200" rtl="0" eaLnBrk="0" fontAlgn="base" latinLnBrk="0" hangingPunct="0"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Finanzamt</a:t>
              </a:r>
            </a:p>
            <a:p>
              <a:pPr marL="285750" marR="0" lvl="0" indent="-285750" defTabSz="457200" rtl="0" eaLnBrk="0" fontAlgn="base" latinLnBrk="0" hangingPunct="0"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Sozialversicherung</a:t>
              </a:r>
            </a:p>
            <a:p>
              <a:pPr marL="285750" marR="0" lvl="0" indent="-285750" defTabSz="457200" rtl="0" eaLnBrk="0" fontAlgn="base" latinLnBrk="0" hangingPunct="0">
                <a:buClrTx/>
                <a:buSzTx/>
                <a:buFont typeface="Arial" panose="020B0604020202020204" pitchFamily="34" charset="0"/>
                <a:buChar char="•"/>
                <a:tabLst>
                  <a:tab pos="803275" algn="l"/>
                </a:tabLst>
                <a:defRPr/>
              </a:pPr>
              <a:r>
                <a:rPr lang="de-DE" sz="1600" spc="-25" dirty="0">
                  <a:solidFill>
                    <a:srgbClr val="030A60"/>
                  </a:solidFill>
                  <a:latin typeface="Ubuntu Light" panose="020B0304030602030204" pitchFamily="34" charset="0"/>
                </a:rPr>
                <a:t>Haftpflichtversich-erung</a:t>
              </a:r>
            </a:p>
            <a:p>
              <a:pPr marR="0" lvl="0" defTabSz="457200" rtl="0" eaLnBrk="0" fontAlgn="base" latinLnBrk="0" hangingPunct="0">
                <a:buClrTx/>
                <a:buSzTx/>
                <a:tabLst>
                  <a:tab pos="803275" algn="l"/>
                </a:tabLst>
                <a:defRPr/>
              </a:pPr>
              <a:endParaRPr lang="es-ES" sz="1600" spc="-25" dirty="0">
                <a:solidFill>
                  <a:srgbClr val="030A60"/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BFA20DB-C9E8-9264-E9D4-18B480313590}"/>
              </a:ext>
            </a:extLst>
          </p:cNvPr>
          <p:cNvSpPr/>
          <p:nvPr/>
        </p:nvSpPr>
        <p:spPr>
          <a:xfrm>
            <a:off x="7839456" y="2083794"/>
            <a:ext cx="1483839" cy="3276000"/>
          </a:xfrm>
          <a:prstGeom prst="rect">
            <a:avLst/>
          </a:prstGeom>
          <a:solidFill>
            <a:schemeClr val="tx2"/>
          </a:solidFill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</a:rPr>
              <a:t>3. </a:t>
            </a:r>
            <a:r>
              <a:rPr kumimoji="0" lang="en-US" sz="1600" b="1" i="0" u="none" strike="noStrike" kern="1200" cap="none" spc="-2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</a:rPr>
              <a:t>Zulassung</a:t>
            </a:r>
            <a:endParaRPr kumimoji="0" lang="en-US" sz="1600" b="1" i="0" u="none" strike="noStrike" kern="1200" cap="none" spc="-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C275735-6563-84D5-933D-6BC51601BBE4}"/>
              </a:ext>
            </a:extLst>
          </p:cNvPr>
          <p:cNvSpPr txBox="1"/>
          <p:nvPr/>
        </p:nvSpPr>
        <p:spPr>
          <a:xfrm>
            <a:off x="9369264" y="2083794"/>
            <a:ext cx="2203756" cy="93371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wrap="square" lIns="108000" tIns="72000" rIns="108000" bIns="144000" rtlCol="0" anchor="ctr">
            <a:noAutofit/>
          </a:bodyPr>
          <a:lstStyle>
            <a:defPPr>
              <a:defRPr lang="en-US"/>
            </a:defPPr>
            <a:lvl1pPr>
              <a:spcBef>
                <a:spcPts val="300"/>
              </a:spcBef>
              <a:defRPr sz="1400"/>
            </a:lvl1pPr>
          </a:lstStyle>
          <a:p>
            <a:pPr marR="0" lvl="0" defTabSz="457200" rtl="0" eaLnBrk="0" fontAlgn="base" latinLnBrk="0" hangingPunct="0">
              <a:spcBef>
                <a:spcPts val="0"/>
              </a:spcBef>
              <a:buClrTx/>
              <a:buSzTx/>
              <a:tabLst>
                <a:tab pos="803275" algn="l"/>
              </a:tabLst>
              <a:defRPr/>
            </a:pPr>
            <a:r>
              <a:rPr lang="es-ES" sz="1600" spc="-25" dirty="0">
                <a:latin typeface="Ubuntu Light" panose="020B0304030602030204" pitchFamily="34" charset="0"/>
              </a:rPr>
              <a:t>3.1. </a:t>
            </a:r>
            <a:r>
              <a:rPr lang="es-ES" sz="1600" spc="-25" dirty="0" err="1">
                <a:latin typeface="Ubuntu Light" panose="020B0304030602030204" pitchFamily="34" charset="0"/>
              </a:rPr>
              <a:t>Finanzrating</a:t>
            </a:r>
            <a:endParaRPr lang="es-ES" sz="1600" spc="-25" dirty="0">
              <a:latin typeface="Ubuntu Light" panose="020B030403060203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7822016-8E81-85F1-9886-D33F9A8D111E}"/>
              </a:ext>
            </a:extLst>
          </p:cNvPr>
          <p:cNvSpPr txBox="1"/>
          <p:nvPr/>
        </p:nvSpPr>
        <p:spPr>
          <a:xfrm>
            <a:off x="9369264" y="3075378"/>
            <a:ext cx="2203756" cy="93371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txBody>
          <a:bodyPr wrap="square" lIns="108000" tIns="72000" rIns="108000" bIns="144000" rtlCol="0" anchor="ctr">
            <a:noAutofit/>
          </a:bodyPr>
          <a:lstStyle>
            <a:defPPr>
              <a:defRPr lang="en-US"/>
            </a:defPPr>
            <a:lvl1pPr>
              <a:spcBef>
                <a:spcPts val="300"/>
              </a:spcBef>
              <a:defRPr sz="1400"/>
            </a:lvl1pPr>
          </a:lstStyle>
          <a:p>
            <a:pPr marR="0" lvl="0" defTabSz="457200" rtl="0" eaLnBrk="0" fontAlgn="base" latinLnBrk="0" hangingPunct="0">
              <a:spcBef>
                <a:spcPts val="0"/>
              </a:spcBef>
              <a:buClrTx/>
              <a:buSzTx/>
              <a:tabLst>
                <a:tab pos="803275" algn="l"/>
              </a:tabLst>
              <a:defRPr/>
            </a:pPr>
            <a:r>
              <a:rPr lang="es-ES" sz="1600" spc="-25" dirty="0">
                <a:latin typeface="Ubuntu Light" panose="020B0304030602030204" pitchFamily="34" charset="0"/>
              </a:rPr>
              <a:t>3.2. ESG-Status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FDF377F-30DC-EB11-A277-4D5EA544283B}"/>
              </a:ext>
            </a:extLst>
          </p:cNvPr>
          <p:cNvSpPr txBox="1"/>
          <p:nvPr/>
        </p:nvSpPr>
        <p:spPr>
          <a:xfrm>
            <a:off x="9369264" y="4066963"/>
            <a:ext cx="2203756" cy="12928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108000" tIns="72000" rIns="108000" bIns="144000" rtlCol="0" anchor="ctr">
            <a:noAutofit/>
          </a:bodyPr>
          <a:lstStyle>
            <a:defPPr>
              <a:defRPr lang="en-US"/>
            </a:defPPr>
            <a:lvl1pPr>
              <a:spcBef>
                <a:spcPts val="300"/>
              </a:spcBef>
              <a:defRPr sz="1400"/>
            </a:lvl1pPr>
          </a:lstStyle>
          <a:p>
            <a:pPr marR="0" lvl="0" defTabSz="457200" rtl="0" eaLnBrk="0" fontAlgn="base" latinLnBrk="0" hangingPunct="0">
              <a:spcBef>
                <a:spcPts val="0"/>
              </a:spcBef>
              <a:buClrTx/>
              <a:buSzTx/>
              <a:tabLst>
                <a:tab pos="803275" algn="l"/>
              </a:tabLst>
              <a:defRPr/>
            </a:pPr>
            <a:r>
              <a:rPr lang="es-ES" sz="1600" spc="-25" dirty="0">
                <a:solidFill>
                  <a:schemeClr val="bg1"/>
                </a:solidFill>
                <a:latin typeface="Ubuntu Light" panose="020B0304030602030204" pitchFamily="34" charset="0"/>
              </a:rPr>
              <a:t>3.3. </a:t>
            </a:r>
            <a:r>
              <a:rPr lang="es-ES" sz="1600" spc="-25" dirty="0" err="1">
                <a:solidFill>
                  <a:schemeClr val="bg1"/>
                </a:solidFill>
                <a:latin typeface="Ubuntu Light" panose="020B0304030602030204" pitchFamily="34" charset="0"/>
              </a:rPr>
              <a:t>Leistungsbe-wertung</a:t>
            </a:r>
            <a:endParaRPr lang="es-ES" sz="1600" spc="-25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1F28A91B-C9CC-45EB-A5BE-505D6B8783D7}"/>
              </a:ext>
            </a:extLst>
          </p:cNvPr>
          <p:cNvCxnSpPr/>
          <p:nvPr/>
        </p:nvCxnSpPr>
        <p:spPr>
          <a:xfrm>
            <a:off x="5249951" y="1759289"/>
            <a:ext cx="0" cy="4248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1922FC2-D89C-6353-EA37-4BA114012F0B}"/>
              </a:ext>
            </a:extLst>
          </p:cNvPr>
          <p:cNvSpPr/>
          <p:nvPr/>
        </p:nvSpPr>
        <p:spPr>
          <a:xfrm>
            <a:off x="4451570" y="5925664"/>
            <a:ext cx="1596685" cy="590289"/>
          </a:xfrm>
          <a:prstGeom prst="rect">
            <a:avLst/>
          </a:prstGeom>
          <a:noFill/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5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buntu Light" panose="020B0304030602030204" pitchFamily="34" charset="0"/>
              </a:rPr>
              <a:t>Registrierung</a:t>
            </a:r>
            <a:endParaRPr kumimoji="0" lang="en-US" sz="1600" b="1" i="0" u="none" strike="noStrike" kern="1200" cap="none" spc="-25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EE555BBB-B25C-47EA-1087-ADC246B28171}"/>
              </a:ext>
            </a:extLst>
          </p:cNvPr>
          <p:cNvCxnSpPr/>
          <p:nvPr/>
        </p:nvCxnSpPr>
        <p:spPr>
          <a:xfrm>
            <a:off x="7748254" y="1759289"/>
            <a:ext cx="0" cy="4248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14269B0-E2B1-D640-45F5-C6059B7BDEE2}"/>
              </a:ext>
            </a:extLst>
          </p:cNvPr>
          <p:cNvSpPr/>
          <p:nvPr/>
        </p:nvSpPr>
        <p:spPr>
          <a:xfrm>
            <a:off x="6972000" y="5929499"/>
            <a:ext cx="1596685" cy="590289"/>
          </a:xfrm>
          <a:prstGeom prst="rect">
            <a:avLst/>
          </a:prstGeom>
          <a:noFill/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tabLst/>
              <a:defRPr/>
            </a:pPr>
            <a:r>
              <a:rPr lang="en-US" sz="1600" b="1" spc="-25" dirty="0" err="1">
                <a:solidFill>
                  <a:schemeClr val="tx1"/>
                </a:solidFill>
                <a:latin typeface="Ubuntu Light" panose="020B0304030602030204" pitchFamily="34" charset="0"/>
              </a:rPr>
              <a:t>Geeignet</a:t>
            </a:r>
            <a:r>
              <a:rPr lang="en-US" sz="1600" b="1" spc="-25" dirty="0">
                <a:solidFill>
                  <a:schemeClr val="tx1"/>
                </a:solidFill>
                <a:latin typeface="Ubuntu Light" panose="020B0304030602030204" pitchFamily="34" charset="0"/>
              </a:rPr>
              <a:t>/</a:t>
            </a:r>
            <a:r>
              <a:rPr lang="en-US" sz="1600" b="1" spc="-25" dirty="0" err="1">
                <a:solidFill>
                  <a:schemeClr val="tx1"/>
                </a:solidFill>
                <a:latin typeface="Ubuntu Light" panose="020B0304030602030204" pitchFamily="34" charset="0"/>
              </a:rPr>
              <a:t>nicht</a:t>
            </a:r>
            <a:r>
              <a:rPr lang="en-US" sz="1600" b="1" spc="-25" dirty="0">
                <a:solidFill>
                  <a:schemeClr val="tx1"/>
                </a:solidFill>
                <a:latin typeface="Ubuntu Light" panose="020B0304030602030204" pitchFamily="34" charset="0"/>
              </a:rPr>
              <a:t> </a:t>
            </a:r>
            <a:r>
              <a:rPr lang="en-US" sz="1600" b="1" spc="-25" dirty="0" err="1">
                <a:solidFill>
                  <a:schemeClr val="tx1"/>
                </a:solidFill>
                <a:latin typeface="Ubuntu Light" panose="020B0304030602030204" pitchFamily="34" charset="0"/>
              </a:rPr>
              <a:t>geeignet</a:t>
            </a:r>
            <a:endParaRPr lang="en-US" sz="1600" b="1" spc="-25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95626B63-BC29-ABD2-D014-A86E97904243}"/>
              </a:ext>
            </a:extLst>
          </p:cNvPr>
          <p:cNvSpPr/>
          <p:nvPr/>
        </p:nvSpPr>
        <p:spPr>
          <a:xfrm>
            <a:off x="6972000" y="5620898"/>
            <a:ext cx="5220000" cy="590289"/>
          </a:xfrm>
          <a:prstGeom prst="rect">
            <a:avLst/>
          </a:prstGeom>
          <a:noFill/>
          <a:ln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300"/>
              </a:spcBef>
              <a:buClrTx/>
              <a:buSzTx/>
              <a:buFontTx/>
              <a:buNone/>
              <a:tabLst/>
              <a:defRPr/>
            </a:pPr>
            <a:r>
              <a:rPr lang="en-US" sz="1600" b="1" spc="-25" dirty="0" err="1">
                <a:solidFill>
                  <a:schemeClr val="tx1"/>
                </a:solidFill>
                <a:latin typeface="Ubuntu Light" panose="020B0304030602030204" pitchFamily="34" charset="0"/>
              </a:rPr>
              <a:t>Zulassung</a:t>
            </a:r>
            <a:r>
              <a:rPr lang="en-US" sz="1600" b="1" spc="-25" dirty="0">
                <a:solidFill>
                  <a:schemeClr val="tx1"/>
                </a:solidFill>
                <a:latin typeface="Ubuntu Light" panose="020B0304030602030204" pitchFamily="34" charset="0"/>
              </a:rPr>
              <a:t> + </a:t>
            </a:r>
            <a:r>
              <a:rPr lang="en-US" sz="1600" b="1" spc="-25" dirty="0" err="1">
                <a:solidFill>
                  <a:schemeClr val="tx1"/>
                </a:solidFill>
                <a:latin typeface="Ubuntu Light" panose="020B0304030602030204" pitchFamily="34" charset="0"/>
              </a:rPr>
              <a:t>Bewertung</a:t>
            </a:r>
            <a:endParaRPr lang="en-US" sz="1600" b="1" spc="-25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38" name="Cerrar llave 37">
            <a:extLst>
              <a:ext uri="{FF2B5EF4-FFF2-40B4-BE49-F238E27FC236}">
                <a16:creationId xmlns:a16="http://schemas.microsoft.com/office/drawing/2014/main" id="{AD28B6D1-94E6-6591-FDB0-9E27ABBBF0B1}"/>
              </a:ext>
            </a:extLst>
          </p:cNvPr>
          <p:cNvSpPr/>
          <p:nvPr/>
        </p:nvSpPr>
        <p:spPr>
          <a:xfrm rot="5400000">
            <a:off x="9596197" y="3665967"/>
            <a:ext cx="220082" cy="3733564"/>
          </a:xfrm>
          <a:prstGeom prst="rightBrace">
            <a:avLst/>
          </a:prstGeom>
          <a:ln w="28575">
            <a:solidFill>
              <a:srgbClr val="030A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latin typeface="Ubuntu Light" panose="020B030403060203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0F5F2BE-FDC1-D17B-E639-8BE83DE13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017" y="691377"/>
            <a:ext cx="9880559" cy="973912"/>
          </a:xfrm>
        </p:spPr>
        <p:txBody>
          <a:bodyPr anchor="t"/>
          <a:lstStyle/>
          <a:p>
            <a:r>
              <a:rPr lang="de-DE" sz="2800" b="1" dirty="0">
                <a:latin typeface="+mn-lt"/>
              </a:rPr>
              <a:t>Intelligentes Scoring</a:t>
            </a:r>
            <a:endParaRPr lang="es-ES" sz="28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id="{94BF0D97-9C98-275E-526F-26BB1D615219}"/>
              </a:ext>
            </a:extLst>
          </p:cNvPr>
          <p:cNvSpPr txBox="1">
            <a:spLocks/>
          </p:cNvSpPr>
          <p:nvPr/>
        </p:nvSpPr>
        <p:spPr>
          <a:xfrm>
            <a:off x="435198" y="247507"/>
            <a:ext cx="8020313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 err="1"/>
              <a:t>Srm</a:t>
            </a:r>
            <a:r>
              <a:rPr lang="es-ES" cap="all" dirty="0"/>
              <a:t> – FORTGESCHRITTENE </a:t>
            </a:r>
            <a:r>
              <a:rPr lang="es-ES" cap="all" dirty="0" err="1"/>
              <a:t>Funktionalität</a:t>
            </a:r>
            <a:endParaRPr lang="es-ES" cap="all" dirty="0"/>
          </a:p>
        </p:txBody>
      </p:sp>
      <p:grpSp>
        <p:nvGrpSpPr>
          <p:cNvPr id="3" name="Gráfico 2">
            <a:extLst>
              <a:ext uri="{FF2B5EF4-FFF2-40B4-BE49-F238E27FC236}">
                <a16:creationId xmlns:a16="http://schemas.microsoft.com/office/drawing/2014/main" id="{8B5116D2-A171-157F-44D6-A451409C549F}"/>
              </a:ext>
            </a:extLst>
          </p:cNvPr>
          <p:cNvGrpSpPr>
            <a:grpSpLocks noChangeAspect="1"/>
          </p:cNvGrpSpPr>
          <p:nvPr/>
        </p:nvGrpSpPr>
        <p:grpSpPr>
          <a:xfrm>
            <a:off x="9934382" y="0"/>
            <a:ext cx="1911043" cy="1911043"/>
            <a:chOff x="2667601" y="0"/>
            <a:chExt cx="6856797" cy="6856797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FDAC1582-0037-BDC5-2382-F02835F1B89B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A198777E-242B-F0D5-1494-BCBBF994E6C7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45703B95-804F-088D-3051-F1548D5BABFC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3B592422-A27E-0D10-F08C-97463CEF1B7B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C18192E-33BE-68CD-1A25-DE2968E29A68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FE220BE8-761E-8E7F-B099-97260992E209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44742C4-51E4-6CB8-D46F-BC61CA842448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83A7A9B-36AC-B7B4-291B-3CD31BE0CD1E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B6D5E0E-CDD0-D3AC-C1CB-1840FD9FBB1C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4F18431D-DBAC-C098-EC18-A9048F0BAD56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24955FAE-F548-9659-92D7-9550AA0AFDDB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90D93C94-228D-1C3C-34C1-B82D52F3DB46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3F2D9EB-1A77-E957-A2D7-553AF7E376AF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9BCF22D-CC0D-F1DB-75A8-BC55E6CF4D61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29B01D0F-D9D0-0CCE-27E1-3D9908582731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B6A65AD-1EDA-CDF4-512C-BA7DAC893079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D6FD844C-7562-065B-6561-09772ADD15D5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1C72CFD7-8ABE-4BEF-028C-06606735D28A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FE7F3CFD-985F-E49D-13D7-3FABC05E509F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906C8701-D4F0-6F84-E600-BA5A806C0D81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FE7858B3-0F87-23B6-6E4C-1CF2F96C9120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8DFA1BB1-FF10-1AC4-8EE0-A2D05143A8BC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D4905A0-67FF-134E-E6B1-F2F9CFDF0BFE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8EA4844B-D27A-1BB5-DB21-52F44243FE36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B87B0E14-C1D1-232E-A6F8-3DC5AF7BE06C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1646FED3-39BB-897A-6D8A-10C72FA9C211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1609AA5D-C16B-CB77-248C-9002569315B1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69CC484A-0DCC-E024-A6BA-A691D8920BCF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54630B59-DBF6-A935-6CCB-008461A1027A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9FDD7A01-2DF2-D53D-73C0-AF48B947BE61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56462673-7DFF-66DD-3DEE-74B4E202A933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FCF0DCD4-6FDB-F90A-42F5-D0BC24812AFF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7EBA838A-398E-D2E6-23B4-A33885D62D23}"/>
              </a:ext>
            </a:extLst>
          </p:cNvPr>
          <p:cNvGrpSpPr>
            <a:grpSpLocks noChangeAspect="1"/>
          </p:cNvGrpSpPr>
          <p:nvPr/>
        </p:nvGrpSpPr>
        <p:grpSpPr>
          <a:xfrm>
            <a:off x="437525" y="1426874"/>
            <a:ext cx="977600" cy="814676"/>
            <a:chOff x="4524666" y="2080975"/>
            <a:chExt cx="385380" cy="321150"/>
          </a:xfrm>
        </p:grpSpPr>
        <p:grpSp>
          <p:nvGrpSpPr>
            <p:cNvPr id="62" name="Grupo 61">
              <a:extLst>
                <a:ext uri="{FF2B5EF4-FFF2-40B4-BE49-F238E27FC236}">
                  <a16:creationId xmlns:a16="http://schemas.microsoft.com/office/drawing/2014/main" id="{EE4C0E48-9382-3994-B7E3-765CE8A298F0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</p:grpSpPr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0AA0908D-7F77-A690-9D9B-5B2C23C344BF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65" name="Rectángulo: esquinas redondeadas 64">
                <a:extLst>
                  <a:ext uri="{FF2B5EF4-FFF2-40B4-BE49-F238E27FC236}">
                    <a16:creationId xmlns:a16="http://schemas.microsoft.com/office/drawing/2014/main" id="{F4E993EB-EBF7-C552-302E-5BC6E6A79708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469316E9-3144-016E-BA77-015F53246EB9}"/>
                </a:ext>
              </a:extLst>
            </p:cNvPr>
            <p:cNvSpPr txBox="1"/>
            <p:nvPr/>
          </p:nvSpPr>
          <p:spPr>
            <a:xfrm>
              <a:off x="4613178" y="2150265"/>
              <a:ext cx="218139" cy="18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27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2E1C1-9669-65BB-9893-527A1BD35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2">
            <a:extLst>
              <a:ext uri="{FF2B5EF4-FFF2-40B4-BE49-F238E27FC236}">
                <a16:creationId xmlns:a16="http://schemas.microsoft.com/office/drawing/2014/main" id="{A9488CF0-1C11-404A-BB41-80FDE3EE98F4}"/>
              </a:ext>
            </a:extLst>
          </p:cNvPr>
          <p:cNvSpPr txBox="1">
            <a:spLocks/>
          </p:cNvSpPr>
          <p:nvPr/>
        </p:nvSpPr>
        <p:spPr>
          <a:xfrm>
            <a:off x="435198" y="24750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/>
              <a:t>Srm - Hervorgehobene </a:t>
            </a:r>
            <a:r>
              <a:rPr lang="es-ES" cap="all" dirty="0" err="1"/>
              <a:t>Funktionalität</a:t>
            </a:r>
            <a:endParaRPr lang="es-ES" cap="all" dirty="0"/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A0F13695-533E-9C17-BA98-8E1D584F0FA1}"/>
              </a:ext>
            </a:extLst>
          </p:cNvPr>
          <p:cNvSpPr txBox="1">
            <a:spLocks/>
          </p:cNvSpPr>
          <p:nvPr/>
        </p:nvSpPr>
        <p:spPr>
          <a:xfrm>
            <a:off x="412017" y="791739"/>
            <a:ext cx="9880559" cy="973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>
                <a:latin typeface="+mn-lt"/>
              </a:rPr>
              <a:t>KI-</a:t>
            </a:r>
            <a:r>
              <a:rPr lang="es-ES" sz="2800" b="1" dirty="0" err="1">
                <a:latin typeface="+mn-lt"/>
              </a:rPr>
              <a:t>basierte</a:t>
            </a:r>
            <a:r>
              <a:rPr lang="es-ES" sz="2800" b="1" dirty="0">
                <a:latin typeface="+mn-lt"/>
              </a:rPr>
              <a:t> </a:t>
            </a:r>
            <a:r>
              <a:rPr lang="es-ES" sz="2800" b="1" dirty="0" err="1">
                <a:latin typeface="+mn-lt"/>
              </a:rPr>
              <a:t>Validierung</a:t>
            </a:r>
            <a:r>
              <a:rPr lang="es-ES" sz="2800" b="1" dirty="0">
                <a:latin typeface="+mn-lt"/>
              </a:rPr>
              <a:t> </a:t>
            </a:r>
            <a:r>
              <a:rPr lang="es-ES" sz="2800" b="1" dirty="0" err="1">
                <a:latin typeface="+mn-lt"/>
              </a:rPr>
              <a:t>von</a:t>
            </a:r>
            <a:r>
              <a:rPr lang="es-ES" sz="2800" b="1" dirty="0">
                <a:latin typeface="+mn-lt"/>
              </a:rPr>
              <a:t> Formularen</a:t>
            </a:r>
          </a:p>
          <a:p>
            <a:endParaRPr lang="es-ES" sz="2800" b="1" dirty="0">
              <a:latin typeface="+mn-lt"/>
            </a:endParaRP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4E5F681F-D8FD-F36D-4503-B0F3EC1CA91C}"/>
              </a:ext>
            </a:extLst>
          </p:cNvPr>
          <p:cNvGrpSpPr>
            <a:grpSpLocks noChangeAspect="1"/>
          </p:cNvGrpSpPr>
          <p:nvPr/>
        </p:nvGrpSpPr>
        <p:grpSpPr>
          <a:xfrm>
            <a:off x="9934382" y="0"/>
            <a:ext cx="1911043" cy="1911043"/>
            <a:chOff x="2667601" y="0"/>
            <a:chExt cx="6856797" cy="6856797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1E0D0F10-F82C-FA9E-6BD0-BA652A8F775B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16CCECD-2051-510B-AD9E-79A42D4CE0C3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FE48F8F1-5DD3-2388-7775-F46AD86CE408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AA8A6194-30D7-2EB5-77CC-B7ACE5DECC4A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8D35E82C-C771-7EE2-E5EE-7589CEF42CB6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6245B96D-2B44-78FE-27FF-E2E9A2C37638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BEC7F72-5AB1-204F-A3C6-E24FF09B2A3D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A6E44EC7-F417-53E8-D267-D2F1BB4CEF0F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E9D49783-68F2-8157-F710-17D2538EAC43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C0DD6D17-AC95-9F55-B4D8-D491795E95BE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76AC4616-2870-8AE4-6626-498F3FFD45D0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DD0E184F-B656-ED32-88F2-18CF8B815778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A15D3C1E-B439-8B15-0267-B71BF782658F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271B6E27-39EF-DC75-9101-706F7E142D28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B5844795-A018-7554-6C58-09D7CC3E01FB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8C41258-0D6C-E18A-9E7E-6C2201C9424C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15F13062-E9CF-2A23-B108-3F20A45DF950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0F774E75-12CE-8A2B-D1C4-C1161DA89B76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6CFD14CD-C08C-FE71-1B97-5D21E1D332EF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2E6F675-7B66-16AB-A86A-0A45EE9D34C5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26ABA632-52C8-EA21-DC33-838C20B938C2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B54FA597-6C8A-7706-1EF3-B12883F3BFB9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AFA595DE-F01B-AE24-07F6-BAA3EA1DA33B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7ED059F5-7B30-6D31-3054-3AB94D72BB3D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A65F8E8E-DE2C-149A-1A51-D93D64AED46B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AFAB087-AF04-1600-49D5-75246B13D012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01F386E9-DA88-46F4-D11D-13BEDEE7A3F1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9BE9AE02-3152-DE47-41B9-C1F104CCC7DC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B2D2B0CC-FD3F-53DB-1D8B-175982816945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0640AB0-F8C1-3F12-B99A-0C406E2B0BE7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22A4CE8B-D202-7D1C-4564-5223C738E262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77408160-49F0-71AA-1ACC-E106A19D188F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6D3B3C8C-601C-162A-E22A-D4E36B5B5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091" y="1211533"/>
            <a:ext cx="9183613" cy="707886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dirty="0">
                <a:solidFill>
                  <a:schemeClr val="tx1"/>
                </a:solidFill>
                <a:latin typeface="Ubuntu Light" panose="020B0304030602030204" pitchFamily="34" charset="0"/>
              </a:rPr>
              <a:t>Vereinfachung und Automatisierung der Zertifikatsprüfung durch eine KI-basierte Lösung, die mit Tausenden echten Zertifikaten trainiert wurde</a:t>
            </a:r>
            <a:endParaRPr lang="es-ES" sz="20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92" name="Conector recto de flecha 91">
            <a:extLst>
              <a:ext uri="{FF2B5EF4-FFF2-40B4-BE49-F238E27FC236}">
                <a16:creationId xmlns:a16="http://schemas.microsoft.com/office/drawing/2014/main" id="{CADD4BB4-7DA5-525A-AE4B-1E8DDDA502D0}"/>
              </a:ext>
            </a:extLst>
          </p:cNvPr>
          <p:cNvCxnSpPr>
            <a:cxnSpLocks/>
          </p:cNvCxnSpPr>
          <p:nvPr/>
        </p:nvCxnSpPr>
        <p:spPr>
          <a:xfrm>
            <a:off x="1676135" y="3833979"/>
            <a:ext cx="956221" cy="565"/>
          </a:xfrm>
          <a:prstGeom prst="straightConnector1">
            <a:avLst/>
          </a:prstGeom>
          <a:ln w="12700" cap="flat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Marcador de contenido 5">
            <a:extLst>
              <a:ext uri="{FF2B5EF4-FFF2-40B4-BE49-F238E27FC236}">
                <a16:creationId xmlns:a16="http://schemas.microsoft.com/office/drawing/2014/main" id="{8F749A7F-4EC0-09E4-E8A0-60CD1A27EAFB}"/>
              </a:ext>
            </a:extLst>
          </p:cNvPr>
          <p:cNvSpPr txBox="1">
            <a:spLocks/>
          </p:cNvSpPr>
          <p:nvPr/>
        </p:nvSpPr>
        <p:spPr>
          <a:xfrm>
            <a:off x="7164262" y="2117122"/>
            <a:ext cx="3010369" cy="1379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tx1"/>
                </a:solidFill>
              </a:rPr>
              <a:t>Nach der Überprüfung werden die validierten Informationen und extrahierten Daten in die Plattform des Kunden integriert</a:t>
            </a:r>
            <a:endParaRPr lang="es-ES_tradnl" sz="1600" dirty="0">
              <a:solidFill>
                <a:schemeClr val="tx1"/>
              </a:solidFill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BAE04B7C-0446-57EA-50BA-D4333E500374}"/>
              </a:ext>
            </a:extLst>
          </p:cNvPr>
          <p:cNvSpPr txBox="1"/>
          <p:nvPr/>
        </p:nvSpPr>
        <p:spPr>
          <a:xfrm>
            <a:off x="3854012" y="4145818"/>
            <a:ext cx="3791387" cy="1442182"/>
          </a:xfrm>
          <a:prstGeom prst="round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de-DE" sz="1600" dirty="0">
                <a:solidFill>
                  <a:schemeClr val="tx1"/>
                </a:solidFill>
              </a:rPr>
              <a:t>Die Lösung basiert auf Datensätzen und markierten Informationen aus Tausenden manuell verarbeiteter Dokumente, um das Lernmodell zu trainieren und zu optimieren</a:t>
            </a:r>
            <a:endParaRPr lang="es-ES_tradnl" sz="1600" dirty="0">
              <a:solidFill>
                <a:schemeClr val="tx1"/>
              </a:solidFill>
            </a:endParaRPr>
          </a:p>
        </p:txBody>
      </p:sp>
      <p:cxnSp>
        <p:nvCxnSpPr>
          <p:cNvPr id="101" name="Conector recto de flecha 56">
            <a:extLst>
              <a:ext uri="{FF2B5EF4-FFF2-40B4-BE49-F238E27FC236}">
                <a16:creationId xmlns:a16="http://schemas.microsoft.com/office/drawing/2014/main" id="{F5688DDB-ADBC-08EA-7A00-436E323DF3A2}"/>
              </a:ext>
            </a:extLst>
          </p:cNvPr>
          <p:cNvCxnSpPr>
            <a:cxnSpLocks/>
            <a:stCxn id="102" idx="2"/>
            <a:endCxn id="109" idx="2"/>
          </p:cNvCxnSpPr>
          <p:nvPr/>
        </p:nvCxnSpPr>
        <p:spPr>
          <a:xfrm rot="5400000" flipH="1">
            <a:off x="6337481" y="1017521"/>
            <a:ext cx="1010820" cy="7408919"/>
          </a:xfrm>
          <a:prstGeom prst="bentConnector3">
            <a:avLst>
              <a:gd name="adj1" fmla="val -51512"/>
            </a:avLst>
          </a:prstGeom>
          <a:ln w="12700" cap="flat">
            <a:solidFill>
              <a:schemeClr val="tx2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Marcador de contenido 5">
            <a:extLst>
              <a:ext uri="{FF2B5EF4-FFF2-40B4-BE49-F238E27FC236}">
                <a16:creationId xmlns:a16="http://schemas.microsoft.com/office/drawing/2014/main" id="{90F31ECE-EEA1-E3E2-C84B-2098A429DAB7}"/>
              </a:ext>
            </a:extLst>
          </p:cNvPr>
          <p:cNvSpPr txBox="1">
            <a:spLocks/>
          </p:cNvSpPr>
          <p:nvPr/>
        </p:nvSpPr>
        <p:spPr>
          <a:xfrm>
            <a:off x="9017000" y="4182149"/>
            <a:ext cx="3060700" cy="104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tx1"/>
                </a:solidFill>
              </a:rPr>
              <a:t>Definition des Status und der Ablauffrist, nach der der Validierungsprozess erneut gestartet wird</a:t>
            </a:r>
            <a:endParaRPr lang="es-ES_tradnl" sz="1600" dirty="0">
              <a:solidFill>
                <a:schemeClr val="tx1"/>
              </a:solidFill>
            </a:endParaRPr>
          </a:p>
        </p:txBody>
      </p:sp>
      <p:sp>
        <p:nvSpPr>
          <p:cNvPr id="103" name="Marcador de contenido 5">
            <a:extLst>
              <a:ext uri="{FF2B5EF4-FFF2-40B4-BE49-F238E27FC236}">
                <a16:creationId xmlns:a16="http://schemas.microsoft.com/office/drawing/2014/main" id="{593AAAAE-C3F9-B702-3364-400CA5ECBD39}"/>
              </a:ext>
            </a:extLst>
          </p:cNvPr>
          <p:cNvSpPr txBox="1">
            <a:spLocks/>
          </p:cNvSpPr>
          <p:nvPr/>
        </p:nvSpPr>
        <p:spPr>
          <a:xfrm>
            <a:off x="2160748" y="2698207"/>
            <a:ext cx="2131851" cy="650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Lieferanten laden ihre Zertifikate hoch</a:t>
            </a:r>
            <a:endParaRPr lang="es-ES_tradnl" sz="1200" dirty="0">
              <a:solidFill>
                <a:schemeClr val="tx1"/>
              </a:solidFill>
            </a:endParaRPr>
          </a:p>
        </p:txBody>
      </p:sp>
      <p:cxnSp>
        <p:nvCxnSpPr>
          <p:cNvPr id="104" name="Conector recto de flecha 103">
            <a:extLst>
              <a:ext uri="{FF2B5EF4-FFF2-40B4-BE49-F238E27FC236}">
                <a16:creationId xmlns:a16="http://schemas.microsoft.com/office/drawing/2014/main" id="{ABD38EF7-6051-A85B-F543-D2147BAECF9F}"/>
              </a:ext>
            </a:extLst>
          </p:cNvPr>
          <p:cNvCxnSpPr>
            <a:cxnSpLocks/>
          </p:cNvCxnSpPr>
          <p:nvPr/>
        </p:nvCxnSpPr>
        <p:spPr>
          <a:xfrm flipV="1">
            <a:off x="3792206" y="3828955"/>
            <a:ext cx="1044000" cy="0"/>
          </a:xfrm>
          <a:prstGeom prst="straightConnector1">
            <a:avLst/>
          </a:prstGeom>
          <a:ln w="12700" cap="flat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F5180B48-4071-AFB2-4BCE-2D12AB006859}"/>
              </a:ext>
            </a:extLst>
          </p:cNvPr>
          <p:cNvGrpSpPr/>
          <p:nvPr/>
        </p:nvGrpSpPr>
        <p:grpSpPr>
          <a:xfrm>
            <a:off x="8279272" y="3434812"/>
            <a:ext cx="736985" cy="736985"/>
            <a:chOff x="9858054" y="3726590"/>
            <a:chExt cx="736985" cy="736985"/>
          </a:xfrm>
          <a:solidFill>
            <a:schemeClr val="tx2"/>
          </a:solidFill>
        </p:grpSpPr>
        <p:pic>
          <p:nvPicPr>
            <p:cNvPr id="106" name="Gráfico 105">
              <a:extLst>
                <a:ext uri="{FF2B5EF4-FFF2-40B4-BE49-F238E27FC236}">
                  <a16:creationId xmlns:a16="http://schemas.microsoft.com/office/drawing/2014/main" id="{7636D25A-0F4D-ADB5-AF7C-8B56705E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58054" y="3726590"/>
              <a:ext cx="736985" cy="736985"/>
            </a:xfrm>
            <a:prstGeom prst="rect">
              <a:avLst/>
            </a:prstGeom>
          </p:spPr>
        </p:pic>
        <p:pic>
          <p:nvPicPr>
            <p:cNvPr id="107" name="Gráfico 106">
              <a:extLst>
                <a:ext uri="{FF2B5EF4-FFF2-40B4-BE49-F238E27FC236}">
                  <a16:creationId xmlns:a16="http://schemas.microsoft.com/office/drawing/2014/main" id="{072FC46D-4F56-57B4-1C45-5D6FB56B0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63892" y="3860351"/>
              <a:ext cx="343274" cy="343274"/>
            </a:xfrm>
            <a:prstGeom prst="rect">
              <a:avLst/>
            </a:prstGeom>
          </p:spPr>
        </p:pic>
      </p:grpSp>
      <p:grpSp>
        <p:nvGrpSpPr>
          <p:cNvPr id="108" name="Grupo 107">
            <a:extLst>
              <a:ext uri="{FF2B5EF4-FFF2-40B4-BE49-F238E27FC236}">
                <a16:creationId xmlns:a16="http://schemas.microsoft.com/office/drawing/2014/main" id="{4DFE9230-1707-C20F-8898-8C25D073723D}"/>
              </a:ext>
            </a:extLst>
          </p:cNvPr>
          <p:cNvGrpSpPr/>
          <p:nvPr/>
        </p:nvGrpSpPr>
        <p:grpSpPr>
          <a:xfrm>
            <a:off x="2769938" y="3479585"/>
            <a:ext cx="736985" cy="736985"/>
            <a:chOff x="8546338" y="951921"/>
            <a:chExt cx="736985" cy="736985"/>
          </a:xfrm>
          <a:solidFill>
            <a:schemeClr val="tx2"/>
          </a:solidFill>
        </p:grpSpPr>
        <p:pic>
          <p:nvPicPr>
            <p:cNvPr id="109" name="Gráfico 108">
              <a:extLst>
                <a:ext uri="{FF2B5EF4-FFF2-40B4-BE49-F238E27FC236}">
                  <a16:creationId xmlns:a16="http://schemas.microsoft.com/office/drawing/2014/main" id="{F6BD906F-E996-4CC2-48D8-583A2A082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46338" y="951921"/>
              <a:ext cx="736985" cy="736985"/>
            </a:xfrm>
            <a:prstGeom prst="rect">
              <a:avLst/>
            </a:prstGeom>
          </p:spPr>
        </p:pic>
        <p:pic>
          <p:nvPicPr>
            <p:cNvPr id="110" name="Gráfico 109">
              <a:extLst>
                <a:ext uri="{FF2B5EF4-FFF2-40B4-BE49-F238E27FC236}">
                  <a16:creationId xmlns:a16="http://schemas.microsoft.com/office/drawing/2014/main" id="{2C1E407B-6379-0006-68EC-D3F022F1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759878" y="1100409"/>
              <a:ext cx="326529" cy="326529"/>
            </a:xfrm>
            <a:prstGeom prst="rect">
              <a:avLst/>
            </a:prstGeom>
          </p:spPr>
        </p:pic>
      </p:grpSp>
      <p:grpSp>
        <p:nvGrpSpPr>
          <p:cNvPr id="111" name="Grupo 110">
            <a:extLst>
              <a:ext uri="{FF2B5EF4-FFF2-40B4-BE49-F238E27FC236}">
                <a16:creationId xmlns:a16="http://schemas.microsoft.com/office/drawing/2014/main" id="{2BF76F7A-2D2F-0743-3FFA-3EB4C5C085AF}"/>
              </a:ext>
            </a:extLst>
          </p:cNvPr>
          <p:cNvGrpSpPr/>
          <p:nvPr/>
        </p:nvGrpSpPr>
        <p:grpSpPr>
          <a:xfrm>
            <a:off x="10575615" y="3434718"/>
            <a:ext cx="736985" cy="736985"/>
            <a:chOff x="9867630" y="1258811"/>
            <a:chExt cx="736985" cy="736985"/>
          </a:xfrm>
          <a:solidFill>
            <a:schemeClr val="tx2"/>
          </a:solidFill>
        </p:grpSpPr>
        <p:pic>
          <p:nvPicPr>
            <p:cNvPr id="112" name="Gráfico 111">
              <a:extLst>
                <a:ext uri="{FF2B5EF4-FFF2-40B4-BE49-F238E27FC236}">
                  <a16:creationId xmlns:a16="http://schemas.microsoft.com/office/drawing/2014/main" id="{AEAA0203-5BD8-5471-A809-39FDE6E0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67630" y="1258811"/>
              <a:ext cx="736985" cy="736985"/>
            </a:xfrm>
            <a:prstGeom prst="rect">
              <a:avLst/>
            </a:prstGeom>
          </p:spPr>
        </p:pic>
        <p:pic>
          <p:nvPicPr>
            <p:cNvPr id="113" name="Gráfico 112">
              <a:extLst>
                <a:ext uri="{FF2B5EF4-FFF2-40B4-BE49-F238E27FC236}">
                  <a16:creationId xmlns:a16="http://schemas.microsoft.com/office/drawing/2014/main" id="{3FF83C4E-3EDB-D20F-D497-385DB7706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38350" y="1376399"/>
              <a:ext cx="400047" cy="369274"/>
            </a:xfrm>
            <a:prstGeom prst="rect">
              <a:avLst/>
            </a:prstGeom>
          </p:spPr>
        </p:pic>
      </p:grp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EC00849C-61BB-890C-8E03-B67387FB0B2F}"/>
              </a:ext>
            </a:extLst>
          </p:cNvPr>
          <p:cNvGrpSpPr/>
          <p:nvPr/>
        </p:nvGrpSpPr>
        <p:grpSpPr>
          <a:xfrm>
            <a:off x="806472" y="3479585"/>
            <a:ext cx="736985" cy="736985"/>
            <a:chOff x="806472" y="3479585"/>
            <a:chExt cx="736985" cy="736985"/>
          </a:xfrm>
          <a:solidFill>
            <a:schemeClr val="tx2"/>
          </a:solidFill>
        </p:grpSpPr>
        <p:pic>
          <p:nvPicPr>
            <p:cNvPr id="115" name="Gráfico 114">
              <a:extLst>
                <a:ext uri="{FF2B5EF4-FFF2-40B4-BE49-F238E27FC236}">
                  <a16:creationId xmlns:a16="http://schemas.microsoft.com/office/drawing/2014/main" id="{699333EE-2EC9-C0F2-7342-C8E684100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472" y="3479585"/>
              <a:ext cx="736985" cy="736985"/>
            </a:xfrm>
            <a:prstGeom prst="rect">
              <a:avLst/>
            </a:prstGeom>
          </p:spPr>
        </p:pic>
        <p:pic>
          <p:nvPicPr>
            <p:cNvPr id="116" name="Gráfico 115">
              <a:extLst>
                <a:ext uri="{FF2B5EF4-FFF2-40B4-BE49-F238E27FC236}">
                  <a16:creationId xmlns:a16="http://schemas.microsoft.com/office/drawing/2014/main" id="{65425D07-653C-39B9-A2BD-5EA2DF486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2965" y="3628073"/>
              <a:ext cx="324000" cy="324000"/>
            </a:xfrm>
            <a:prstGeom prst="rect">
              <a:avLst/>
            </a:prstGeom>
          </p:spPr>
        </p:pic>
      </p:grpSp>
      <p:cxnSp>
        <p:nvCxnSpPr>
          <p:cNvPr id="117" name="Conector recto de flecha 116">
            <a:extLst>
              <a:ext uri="{FF2B5EF4-FFF2-40B4-BE49-F238E27FC236}">
                <a16:creationId xmlns:a16="http://schemas.microsoft.com/office/drawing/2014/main" id="{BB5763DC-06A8-EA29-8E65-5EA02BF93081}"/>
              </a:ext>
            </a:extLst>
          </p:cNvPr>
          <p:cNvCxnSpPr>
            <a:cxnSpLocks/>
          </p:cNvCxnSpPr>
          <p:nvPr/>
        </p:nvCxnSpPr>
        <p:spPr>
          <a:xfrm flipV="1">
            <a:off x="6671209" y="3828955"/>
            <a:ext cx="1044000" cy="0"/>
          </a:xfrm>
          <a:prstGeom prst="straightConnector1">
            <a:avLst/>
          </a:prstGeom>
          <a:ln w="12700" cap="flat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cto de flecha 117">
            <a:extLst>
              <a:ext uri="{FF2B5EF4-FFF2-40B4-BE49-F238E27FC236}">
                <a16:creationId xmlns:a16="http://schemas.microsoft.com/office/drawing/2014/main" id="{EBD13C9E-2388-6A6D-F2A0-C222C6D4BE87}"/>
              </a:ext>
            </a:extLst>
          </p:cNvPr>
          <p:cNvCxnSpPr>
            <a:cxnSpLocks/>
          </p:cNvCxnSpPr>
          <p:nvPr/>
        </p:nvCxnSpPr>
        <p:spPr>
          <a:xfrm flipV="1">
            <a:off x="9274707" y="3848078"/>
            <a:ext cx="1044000" cy="0"/>
          </a:xfrm>
          <a:prstGeom prst="straightConnector1">
            <a:avLst/>
          </a:prstGeom>
          <a:ln w="12700" cap="flat">
            <a:solidFill>
              <a:schemeClr val="tx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Marcador de contenido 5">
            <a:extLst>
              <a:ext uri="{FF2B5EF4-FFF2-40B4-BE49-F238E27FC236}">
                <a16:creationId xmlns:a16="http://schemas.microsoft.com/office/drawing/2014/main" id="{ADD12E3E-506D-E645-AC5C-55D0D75ACF2D}"/>
              </a:ext>
            </a:extLst>
          </p:cNvPr>
          <p:cNvSpPr txBox="1">
            <a:spLocks/>
          </p:cNvSpPr>
          <p:nvPr/>
        </p:nvSpPr>
        <p:spPr>
          <a:xfrm>
            <a:off x="272157" y="4273714"/>
            <a:ext cx="1882088" cy="650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30A60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Formulare werden, je nach Einstufung des Lieferanten, vom System automatisch </a:t>
            </a:r>
            <a:r>
              <a:rPr lang="es-ES_tradnl" sz="1600" dirty="0" err="1">
                <a:solidFill>
                  <a:schemeClr val="tx1"/>
                </a:solidFill>
              </a:rPr>
              <a:t>angefordert</a:t>
            </a:r>
            <a:endParaRPr lang="es-ES_tradnl" sz="1600" dirty="0">
              <a:solidFill>
                <a:schemeClr val="tx1"/>
              </a:solidFill>
            </a:endParaRPr>
          </a:p>
        </p:txBody>
      </p:sp>
      <p:pic>
        <p:nvPicPr>
          <p:cNvPr id="120" name="Gráfico 183">
            <a:extLst>
              <a:ext uri="{FF2B5EF4-FFF2-40B4-BE49-F238E27FC236}">
                <a16:creationId xmlns:a16="http://schemas.microsoft.com/office/drawing/2014/main" id="{D95BBB3E-799C-4D78-9FD5-FEDACEF91C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42941" y="2975098"/>
            <a:ext cx="1353312" cy="1353312"/>
          </a:xfrm>
          <a:prstGeom prst="rect">
            <a:avLst/>
          </a:prstGeom>
        </p:spPr>
      </p:pic>
      <p:grpSp>
        <p:nvGrpSpPr>
          <p:cNvPr id="126" name="Grupo 125">
            <a:extLst>
              <a:ext uri="{FF2B5EF4-FFF2-40B4-BE49-F238E27FC236}">
                <a16:creationId xmlns:a16="http://schemas.microsoft.com/office/drawing/2014/main" id="{C27378F5-9642-4076-6200-62D04603AF0F}"/>
              </a:ext>
            </a:extLst>
          </p:cNvPr>
          <p:cNvGrpSpPr/>
          <p:nvPr/>
        </p:nvGrpSpPr>
        <p:grpSpPr>
          <a:xfrm>
            <a:off x="5422600" y="3506239"/>
            <a:ext cx="594360" cy="495300"/>
            <a:chOff x="5372724" y="3478530"/>
            <a:chExt cx="594360" cy="495300"/>
          </a:xfrm>
        </p:grpSpPr>
        <p:sp>
          <p:nvSpPr>
            <p:cNvPr id="125" name="Forma libre: forma 124">
              <a:extLst>
                <a:ext uri="{FF2B5EF4-FFF2-40B4-BE49-F238E27FC236}">
                  <a16:creationId xmlns:a16="http://schemas.microsoft.com/office/drawing/2014/main" id="{34C0581D-B08D-B6C8-7A36-201C96139E9F}"/>
                </a:ext>
              </a:extLst>
            </p:cNvPr>
            <p:cNvSpPr/>
            <p:nvPr/>
          </p:nvSpPr>
          <p:spPr>
            <a:xfrm>
              <a:off x="5372724" y="3478530"/>
              <a:ext cx="594360" cy="495300"/>
            </a:xfrm>
            <a:custGeom>
              <a:avLst/>
              <a:gdLst>
                <a:gd name="connsiteX0" fmla="*/ 594360 w 594360"/>
                <a:gd name="connsiteY0" fmla="*/ 136208 h 495300"/>
                <a:gd name="connsiteX1" fmla="*/ 594360 w 594360"/>
                <a:gd name="connsiteY1" fmla="*/ 111443 h 495300"/>
                <a:gd name="connsiteX2" fmla="*/ 544830 w 594360"/>
                <a:gd name="connsiteY2" fmla="*/ 111443 h 495300"/>
                <a:gd name="connsiteX3" fmla="*/ 544830 w 594360"/>
                <a:gd name="connsiteY3" fmla="*/ 61913 h 495300"/>
                <a:gd name="connsiteX4" fmla="*/ 482918 w 594360"/>
                <a:gd name="connsiteY4" fmla="*/ 0 h 495300"/>
                <a:gd name="connsiteX5" fmla="*/ 111443 w 594360"/>
                <a:gd name="connsiteY5" fmla="*/ 0 h 495300"/>
                <a:gd name="connsiteX6" fmla="*/ 49530 w 594360"/>
                <a:gd name="connsiteY6" fmla="*/ 61913 h 495300"/>
                <a:gd name="connsiteX7" fmla="*/ 49530 w 594360"/>
                <a:gd name="connsiteY7" fmla="*/ 111443 h 495300"/>
                <a:gd name="connsiteX8" fmla="*/ 0 w 594360"/>
                <a:gd name="connsiteY8" fmla="*/ 111443 h 495300"/>
                <a:gd name="connsiteX9" fmla="*/ 0 w 594360"/>
                <a:gd name="connsiteY9" fmla="*/ 136208 h 495300"/>
                <a:gd name="connsiteX10" fmla="*/ 49530 w 594360"/>
                <a:gd name="connsiteY10" fmla="*/ 136208 h 495300"/>
                <a:gd name="connsiteX11" fmla="*/ 49530 w 594360"/>
                <a:gd name="connsiteY11" fmla="*/ 235268 h 495300"/>
                <a:gd name="connsiteX12" fmla="*/ 0 w 594360"/>
                <a:gd name="connsiteY12" fmla="*/ 235268 h 495300"/>
                <a:gd name="connsiteX13" fmla="*/ 0 w 594360"/>
                <a:gd name="connsiteY13" fmla="*/ 260033 h 495300"/>
                <a:gd name="connsiteX14" fmla="*/ 49530 w 594360"/>
                <a:gd name="connsiteY14" fmla="*/ 260033 h 495300"/>
                <a:gd name="connsiteX15" fmla="*/ 49530 w 594360"/>
                <a:gd name="connsiteY15" fmla="*/ 359093 h 495300"/>
                <a:gd name="connsiteX16" fmla="*/ 0 w 594360"/>
                <a:gd name="connsiteY16" fmla="*/ 359093 h 495300"/>
                <a:gd name="connsiteX17" fmla="*/ 0 w 594360"/>
                <a:gd name="connsiteY17" fmla="*/ 383858 h 495300"/>
                <a:gd name="connsiteX18" fmla="*/ 49530 w 594360"/>
                <a:gd name="connsiteY18" fmla="*/ 383858 h 495300"/>
                <a:gd name="connsiteX19" fmla="*/ 49530 w 594360"/>
                <a:gd name="connsiteY19" fmla="*/ 433388 h 495300"/>
                <a:gd name="connsiteX20" fmla="*/ 111443 w 594360"/>
                <a:gd name="connsiteY20" fmla="*/ 495300 h 495300"/>
                <a:gd name="connsiteX21" fmla="*/ 482918 w 594360"/>
                <a:gd name="connsiteY21" fmla="*/ 495300 h 495300"/>
                <a:gd name="connsiteX22" fmla="*/ 544830 w 594360"/>
                <a:gd name="connsiteY22" fmla="*/ 433388 h 495300"/>
                <a:gd name="connsiteX23" fmla="*/ 544830 w 594360"/>
                <a:gd name="connsiteY23" fmla="*/ 383858 h 495300"/>
                <a:gd name="connsiteX24" fmla="*/ 594360 w 594360"/>
                <a:gd name="connsiteY24" fmla="*/ 383858 h 495300"/>
                <a:gd name="connsiteX25" fmla="*/ 594360 w 594360"/>
                <a:gd name="connsiteY25" fmla="*/ 359093 h 495300"/>
                <a:gd name="connsiteX26" fmla="*/ 544830 w 594360"/>
                <a:gd name="connsiteY26" fmla="*/ 359093 h 495300"/>
                <a:gd name="connsiteX27" fmla="*/ 544830 w 594360"/>
                <a:gd name="connsiteY27" fmla="*/ 260033 h 495300"/>
                <a:gd name="connsiteX28" fmla="*/ 594360 w 594360"/>
                <a:gd name="connsiteY28" fmla="*/ 260033 h 495300"/>
                <a:gd name="connsiteX29" fmla="*/ 594360 w 594360"/>
                <a:gd name="connsiteY29" fmla="*/ 235268 h 495300"/>
                <a:gd name="connsiteX30" fmla="*/ 544830 w 594360"/>
                <a:gd name="connsiteY30" fmla="*/ 235268 h 495300"/>
                <a:gd name="connsiteX31" fmla="*/ 544830 w 594360"/>
                <a:gd name="connsiteY31" fmla="*/ 136208 h 495300"/>
                <a:gd name="connsiteX32" fmla="*/ 594360 w 594360"/>
                <a:gd name="connsiteY32" fmla="*/ 136208 h 495300"/>
                <a:gd name="connsiteX33" fmla="*/ 520065 w 594360"/>
                <a:gd name="connsiteY33" fmla="*/ 433388 h 495300"/>
                <a:gd name="connsiteX34" fmla="*/ 482918 w 594360"/>
                <a:gd name="connsiteY34" fmla="*/ 470535 h 495300"/>
                <a:gd name="connsiteX35" fmla="*/ 111443 w 594360"/>
                <a:gd name="connsiteY35" fmla="*/ 470535 h 495300"/>
                <a:gd name="connsiteX36" fmla="*/ 74295 w 594360"/>
                <a:gd name="connsiteY36" fmla="*/ 433388 h 495300"/>
                <a:gd name="connsiteX37" fmla="*/ 74295 w 594360"/>
                <a:gd name="connsiteY37" fmla="*/ 61913 h 495300"/>
                <a:gd name="connsiteX38" fmla="*/ 111443 w 594360"/>
                <a:gd name="connsiteY38" fmla="*/ 24765 h 495300"/>
                <a:gd name="connsiteX39" fmla="*/ 482918 w 594360"/>
                <a:gd name="connsiteY39" fmla="*/ 24765 h 495300"/>
                <a:gd name="connsiteX40" fmla="*/ 520065 w 594360"/>
                <a:gd name="connsiteY40" fmla="*/ 61913 h 495300"/>
                <a:gd name="connsiteX41" fmla="*/ 520065 w 594360"/>
                <a:gd name="connsiteY41" fmla="*/ 433388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94360" h="495300">
                  <a:moveTo>
                    <a:pt x="594360" y="136208"/>
                  </a:moveTo>
                  <a:lnTo>
                    <a:pt x="594360" y="111443"/>
                  </a:lnTo>
                  <a:lnTo>
                    <a:pt x="544830" y="111443"/>
                  </a:lnTo>
                  <a:lnTo>
                    <a:pt x="544830" y="61913"/>
                  </a:lnTo>
                  <a:cubicBezTo>
                    <a:pt x="544830" y="27719"/>
                    <a:pt x="517111" y="0"/>
                    <a:pt x="482918" y="0"/>
                  </a:cubicBezTo>
                  <a:lnTo>
                    <a:pt x="111443" y="0"/>
                  </a:lnTo>
                  <a:cubicBezTo>
                    <a:pt x="77249" y="0"/>
                    <a:pt x="49530" y="27719"/>
                    <a:pt x="49530" y="61913"/>
                  </a:cubicBezTo>
                  <a:lnTo>
                    <a:pt x="49530" y="111443"/>
                  </a:lnTo>
                  <a:lnTo>
                    <a:pt x="0" y="111443"/>
                  </a:lnTo>
                  <a:lnTo>
                    <a:pt x="0" y="136208"/>
                  </a:lnTo>
                  <a:lnTo>
                    <a:pt x="49530" y="136208"/>
                  </a:lnTo>
                  <a:lnTo>
                    <a:pt x="49530" y="235268"/>
                  </a:lnTo>
                  <a:lnTo>
                    <a:pt x="0" y="235268"/>
                  </a:lnTo>
                  <a:lnTo>
                    <a:pt x="0" y="260033"/>
                  </a:lnTo>
                  <a:lnTo>
                    <a:pt x="49530" y="260033"/>
                  </a:lnTo>
                  <a:lnTo>
                    <a:pt x="49530" y="359093"/>
                  </a:lnTo>
                  <a:lnTo>
                    <a:pt x="0" y="359093"/>
                  </a:lnTo>
                  <a:lnTo>
                    <a:pt x="0" y="383858"/>
                  </a:lnTo>
                  <a:lnTo>
                    <a:pt x="49530" y="383858"/>
                  </a:lnTo>
                  <a:lnTo>
                    <a:pt x="49530" y="433388"/>
                  </a:lnTo>
                  <a:cubicBezTo>
                    <a:pt x="49530" y="467581"/>
                    <a:pt x="77249" y="495300"/>
                    <a:pt x="111443" y="495300"/>
                  </a:cubicBezTo>
                  <a:lnTo>
                    <a:pt x="482918" y="495300"/>
                  </a:lnTo>
                  <a:cubicBezTo>
                    <a:pt x="517111" y="495300"/>
                    <a:pt x="544830" y="467581"/>
                    <a:pt x="544830" y="433388"/>
                  </a:cubicBezTo>
                  <a:lnTo>
                    <a:pt x="544830" y="383858"/>
                  </a:lnTo>
                  <a:lnTo>
                    <a:pt x="594360" y="383858"/>
                  </a:lnTo>
                  <a:lnTo>
                    <a:pt x="594360" y="359093"/>
                  </a:lnTo>
                  <a:lnTo>
                    <a:pt x="544830" y="359093"/>
                  </a:lnTo>
                  <a:lnTo>
                    <a:pt x="544830" y="260033"/>
                  </a:lnTo>
                  <a:lnTo>
                    <a:pt x="594360" y="260033"/>
                  </a:lnTo>
                  <a:lnTo>
                    <a:pt x="594360" y="235268"/>
                  </a:lnTo>
                  <a:lnTo>
                    <a:pt x="544830" y="235268"/>
                  </a:lnTo>
                  <a:lnTo>
                    <a:pt x="544830" y="136208"/>
                  </a:lnTo>
                  <a:lnTo>
                    <a:pt x="594360" y="136208"/>
                  </a:lnTo>
                  <a:close/>
                  <a:moveTo>
                    <a:pt x="520065" y="433388"/>
                  </a:moveTo>
                  <a:cubicBezTo>
                    <a:pt x="520065" y="453904"/>
                    <a:pt x="503434" y="470535"/>
                    <a:pt x="482918" y="470535"/>
                  </a:cubicBezTo>
                  <a:lnTo>
                    <a:pt x="111443" y="470535"/>
                  </a:lnTo>
                  <a:cubicBezTo>
                    <a:pt x="90927" y="470535"/>
                    <a:pt x="74295" y="453904"/>
                    <a:pt x="74295" y="433388"/>
                  </a:cubicBezTo>
                  <a:lnTo>
                    <a:pt x="74295" y="61913"/>
                  </a:lnTo>
                  <a:cubicBezTo>
                    <a:pt x="74295" y="41397"/>
                    <a:pt x="90927" y="24765"/>
                    <a:pt x="111443" y="24765"/>
                  </a:cubicBezTo>
                  <a:lnTo>
                    <a:pt x="482918" y="24765"/>
                  </a:lnTo>
                  <a:cubicBezTo>
                    <a:pt x="503434" y="24765"/>
                    <a:pt x="520065" y="41397"/>
                    <a:pt x="520065" y="61913"/>
                  </a:cubicBezTo>
                  <a:lnTo>
                    <a:pt x="520065" y="433388"/>
                  </a:lnTo>
                  <a:close/>
                </a:path>
              </a:pathLst>
            </a:custGeom>
            <a:solidFill>
              <a:srgbClr val="030A60"/>
            </a:solidFill>
            <a:ln w="123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pic>
          <p:nvPicPr>
            <p:cNvPr id="122" name="Gráfico 210">
              <a:extLst>
                <a:ext uri="{FF2B5EF4-FFF2-40B4-BE49-F238E27FC236}">
                  <a16:creationId xmlns:a16="http://schemas.microsoft.com/office/drawing/2014/main" id="{5B1AD607-7D0D-4218-9E6F-1AEA8198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484738" y="3541014"/>
              <a:ext cx="370332" cy="370332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FCEB5819-0B38-EADD-2670-2372614B4D6C}"/>
              </a:ext>
            </a:extLst>
          </p:cNvPr>
          <p:cNvGrpSpPr>
            <a:grpSpLocks noChangeAspect="1"/>
          </p:cNvGrpSpPr>
          <p:nvPr/>
        </p:nvGrpSpPr>
        <p:grpSpPr>
          <a:xfrm>
            <a:off x="437525" y="2185632"/>
            <a:ext cx="977600" cy="814676"/>
            <a:chOff x="4524666" y="2080975"/>
            <a:chExt cx="385380" cy="321150"/>
          </a:xfrm>
        </p:grpSpPr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5546D9DF-7AFB-4D15-10D9-9BB931911AA2}"/>
                </a:ext>
              </a:extLst>
            </p:cNvPr>
            <p:cNvGrpSpPr/>
            <p:nvPr/>
          </p:nvGrpSpPr>
          <p:grpSpPr>
            <a:xfrm>
              <a:off x="4524666" y="2080975"/>
              <a:ext cx="385380" cy="321150"/>
              <a:chOff x="4638206" y="2569382"/>
              <a:chExt cx="685800" cy="571500"/>
            </a:xfrm>
          </p:grpSpPr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40E4C2AE-7C08-A260-6940-E9AC4A5D3944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7" name="Rectángulo: esquinas redondeadas 46">
                <a:extLst>
                  <a:ext uri="{FF2B5EF4-FFF2-40B4-BE49-F238E27FC236}">
                    <a16:creationId xmlns:a16="http://schemas.microsoft.com/office/drawing/2014/main" id="{1FD0BAB2-564C-0A35-59C7-CE8EA546BED2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5354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220DECF1-AE6A-E3B5-39AE-DDA7E003ED1B}"/>
                </a:ext>
              </a:extLst>
            </p:cNvPr>
            <p:cNvSpPr txBox="1"/>
            <p:nvPr/>
          </p:nvSpPr>
          <p:spPr>
            <a:xfrm>
              <a:off x="4613178" y="2150265"/>
              <a:ext cx="218139" cy="181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346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14B3-56A6-943B-E2FB-0D99CE49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65B6532B-6943-D9FF-4927-17DE6F3398A7}"/>
              </a:ext>
            </a:extLst>
          </p:cNvPr>
          <p:cNvSpPr txBox="1"/>
          <p:nvPr/>
        </p:nvSpPr>
        <p:spPr>
          <a:xfrm>
            <a:off x="462647" y="1581999"/>
            <a:ext cx="7176644" cy="5639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162139-EFC2-B211-B342-697F5A2A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 err="1"/>
              <a:t>Source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Contract</a:t>
            </a:r>
            <a:r>
              <a:rPr lang="es-ES" dirty="0"/>
              <a:t> | S2C</a:t>
            </a:r>
            <a:br>
              <a:rPr lang="es-ES" dirty="0"/>
            </a:b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DCBB3B2-6ECD-2B3E-B535-048243501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latin typeface="Ubuntu" panose="020B0504030602030204" pitchFamily="34" charset="0"/>
              </a:rPr>
              <a:t>Senkung der Unternehmensausgaben </a:t>
            </a:r>
            <a:r>
              <a:rPr lang="de-DE" dirty="0"/>
              <a:t>durch effizientes, transparentes und kooperatives Management der Beschaffungsprozesse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D450ED4-BFA5-7CE5-7DC3-F2C1E9C70F94}"/>
              </a:ext>
            </a:extLst>
          </p:cNvPr>
          <p:cNvSpPr/>
          <p:nvPr/>
        </p:nvSpPr>
        <p:spPr>
          <a:xfrm>
            <a:off x="513334" y="2532747"/>
            <a:ext cx="1584000" cy="43200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ANFRAGEN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C48697C-E45F-5293-5ECC-0CEE6AF21532}"/>
              </a:ext>
            </a:extLst>
          </p:cNvPr>
          <p:cNvSpPr/>
          <p:nvPr/>
        </p:nvSpPr>
        <p:spPr>
          <a:xfrm>
            <a:off x="5518697" y="2532747"/>
            <a:ext cx="1584000" cy="43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VERTRÄGE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DB3AC5E-49DE-F41D-DF8C-21173CDA47C5}"/>
              </a:ext>
            </a:extLst>
          </p:cNvPr>
          <p:cNvSpPr/>
          <p:nvPr/>
        </p:nvSpPr>
        <p:spPr>
          <a:xfrm>
            <a:off x="2182891" y="2532747"/>
            <a:ext cx="1584000" cy="43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VERHANDLUNGEN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D8A6E1F-7958-60C1-A2A2-D31805351771}"/>
              </a:ext>
            </a:extLst>
          </p:cNvPr>
          <p:cNvSpPr/>
          <p:nvPr/>
        </p:nvSpPr>
        <p:spPr>
          <a:xfrm>
            <a:off x="3855197" y="2532747"/>
            <a:ext cx="1584000" cy="432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AUKTIONEN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050FCD6-7FD0-300D-EE43-187FAC0456AF}"/>
              </a:ext>
            </a:extLst>
          </p:cNvPr>
          <p:cNvGrpSpPr/>
          <p:nvPr/>
        </p:nvGrpSpPr>
        <p:grpSpPr>
          <a:xfrm>
            <a:off x="8873632" y="3201686"/>
            <a:ext cx="2988000" cy="1184924"/>
            <a:chOff x="8627444" y="3061006"/>
            <a:chExt cx="3024000" cy="1184924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ECE050E2-0DF0-481E-B878-09A17E87D273}"/>
                </a:ext>
              </a:extLst>
            </p:cNvPr>
            <p:cNvSpPr/>
            <p:nvPr/>
          </p:nvSpPr>
          <p:spPr>
            <a:xfrm>
              <a:off x="8627444" y="3061006"/>
              <a:ext cx="3024000" cy="11849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E733C105-9BCC-FBDD-EABA-02F70959223A}"/>
                </a:ext>
              </a:extLst>
            </p:cNvPr>
            <p:cNvSpPr/>
            <p:nvPr/>
          </p:nvSpPr>
          <p:spPr>
            <a:xfrm>
              <a:off x="9289721" y="3437468"/>
              <a:ext cx="1699445" cy="4320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buntu" panose="020B0504030602030204" pitchFamily="34" charset="0"/>
                </a:rPr>
                <a:t>Verhandlungen – Definition von Kriterien und Vergleich</a:t>
              </a:r>
              <a:endParaRPr kumimoji="0" lang="es-ES" sz="1600" b="1" i="0" u="none" strike="noStrike" kern="1200" cap="none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buntu" panose="020B0504030602030204" pitchFamily="34" charset="0"/>
              </a:endParaRP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CE6BD87D-44DE-AB8B-0702-B66A30F76BB6}"/>
              </a:ext>
            </a:extLst>
          </p:cNvPr>
          <p:cNvGrpSpPr/>
          <p:nvPr/>
        </p:nvGrpSpPr>
        <p:grpSpPr>
          <a:xfrm>
            <a:off x="8888501" y="4515674"/>
            <a:ext cx="2988000" cy="1184924"/>
            <a:chOff x="8642313" y="4374994"/>
            <a:chExt cx="3024000" cy="1184924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1CFD1E71-3C75-5CE9-2D81-BD1A8C1AC3A0}"/>
                </a:ext>
              </a:extLst>
            </p:cNvPr>
            <p:cNvSpPr/>
            <p:nvPr/>
          </p:nvSpPr>
          <p:spPr>
            <a:xfrm>
              <a:off x="8642313" y="4374994"/>
              <a:ext cx="3024000" cy="11849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F2969A29-E91F-639B-F589-137A25CD51A6}"/>
                </a:ext>
              </a:extLst>
            </p:cNvPr>
            <p:cNvSpPr/>
            <p:nvPr/>
          </p:nvSpPr>
          <p:spPr>
            <a:xfrm>
              <a:off x="9362313" y="4751456"/>
              <a:ext cx="1584000" cy="43200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" sz="1600" b="1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Elektronische</a:t>
              </a:r>
              <a:r>
                <a:rPr lang="es-ES" sz="1600" b="1" dirty="0">
                  <a:solidFill>
                    <a:schemeClr val="tx1"/>
                  </a:solidFill>
                  <a:latin typeface="Ubuntu" panose="020B0504030602030204" pitchFamily="34" charset="0"/>
                </a:rPr>
                <a:t> </a:t>
              </a:r>
              <a:r>
                <a:rPr lang="es-ES" sz="1600" b="1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Unterschrift</a:t>
              </a:r>
              <a:endParaRPr lang="es-ES" sz="1600" b="1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</p:grpSp>
      <p:pic>
        <p:nvPicPr>
          <p:cNvPr id="22" name="Imagen 2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FC5CC27E-FF77-AD97-41ED-64F6DBEDA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4" y="3194824"/>
            <a:ext cx="6118774" cy="3429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6E2E47E-A962-955C-88C4-AE0D59CF7D64}"/>
              </a:ext>
            </a:extLst>
          </p:cNvPr>
          <p:cNvSpPr txBox="1"/>
          <p:nvPr/>
        </p:nvSpPr>
        <p:spPr>
          <a:xfrm>
            <a:off x="8867775" y="2241550"/>
            <a:ext cx="2966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FORTGESCHRITTENE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latin typeface="JetBrains Mono" panose="02000009000000000000" pitchFamily="49" charset="0"/>
                <a:cs typeface="JetBrains Mono" panose="02000009000000000000" pitchFamily="49" charset="0"/>
              </a:rPr>
              <a:t>FUNKTIONALITÄTEN</a:t>
            </a:r>
          </a:p>
        </p:txBody>
      </p:sp>
      <p:grpSp>
        <p:nvGrpSpPr>
          <p:cNvPr id="20" name="Gráfico 2">
            <a:extLst>
              <a:ext uri="{FF2B5EF4-FFF2-40B4-BE49-F238E27FC236}">
                <a16:creationId xmlns:a16="http://schemas.microsoft.com/office/drawing/2014/main" id="{54D8EF6E-41E7-8E08-B30D-9A04243F72F2}"/>
              </a:ext>
            </a:extLst>
          </p:cNvPr>
          <p:cNvGrpSpPr>
            <a:grpSpLocks noChangeAspect="1"/>
          </p:cNvGrpSpPr>
          <p:nvPr/>
        </p:nvGrpSpPr>
        <p:grpSpPr>
          <a:xfrm>
            <a:off x="9982801" y="0"/>
            <a:ext cx="1911600" cy="1911600"/>
            <a:chOff x="2667601" y="0"/>
            <a:chExt cx="6856797" cy="6856797"/>
          </a:xfrm>
        </p:grpSpPr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A7AD2C38-DB41-33A5-CA7F-1F1A715FEA85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7087A8CB-5CF0-904C-5186-82989F94D8EC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ABD1927-1891-E10C-A41D-D9CA6915FDCC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CAE15AA6-09DB-3C49-E2AC-442A52744AAA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1E3517DC-4539-A98B-0B5A-743F9E75AFFC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23FBEEEC-8BEF-166E-93F1-F7E3B0717E12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3AF9AC28-E600-8EBA-715F-2F12EA18614C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EDC9C924-8472-4E86-3AC9-261D2652AA42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24308060-C993-9F79-09E7-8BEF998CD303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491386AD-7654-4619-04AF-8928BEEFD007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020614F-B234-9621-2FBB-E52682171645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9AA0E8E5-C0BC-57FB-0AAA-3B464B51D589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05E9027E-35A4-796C-347C-41F2963630EE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59B521E9-C28B-0BE4-172E-0E3C02B816EF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75229B2C-FF6C-2D01-6151-8A87C748C4A5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FB868D3-4ED7-2659-C5E7-FCDBC29F5157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2DA56579-FB1B-35A2-51A7-4DBDADAF327B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9321E167-73C3-9545-8DB8-5763F62E1FB6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EDD9DD0-1B52-03DB-6D46-A32EFB14E4FA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2C7828BF-DA41-C58E-12DA-CDFCD6C5919A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E1FA20DC-5EAD-E9FB-5198-472AD236E892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DB21186-F907-6ED2-8E08-7ED4FA8E4084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EED093B-EBB9-9816-5E70-295DF6205B0F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D72E358E-B178-2B08-B97F-777B3B887AE6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BA26905-6893-369E-4BB0-73937B4B58A6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216F4704-39B6-175D-8ED3-7B053A2C296D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C243BF49-7470-9574-F922-F91EE5F6AB33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2122FC29-4016-D22E-624F-2DDC64FE05B6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411455A2-B130-E1E6-4996-B010B9AF9CC0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AC95752A-544C-8DE6-C0E3-8430EE1CBC74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2419472E-5216-0E4F-E9C5-631D06BBF501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9F07AEF7-F244-543F-082F-64D74972C34F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11" name="Imagen 10" descr="Una captura de pantalla de una red social&#10;&#10;El contenido generado por IA puede ser incorrecto.">
            <a:extLst>
              <a:ext uri="{FF2B5EF4-FFF2-40B4-BE49-F238E27FC236}">
                <a16:creationId xmlns:a16="http://schemas.microsoft.com/office/drawing/2014/main" id="{D131B998-6AF8-9009-9760-66C9A150CA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7" y="3274375"/>
            <a:ext cx="5267400" cy="296291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907D7A48-EE14-54C5-1E74-C98058444781}"/>
              </a:ext>
            </a:extLst>
          </p:cNvPr>
          <p:cNvSpPr/>
          <p:nvPr/>
        </p:nvSpPr>
        <p:spPr>
          <a:xfrm>
            <a:off x="1122363" y="6237288"/>
            <a:ext cx="5274000" cy="1444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043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A02C-584A-31FC-2D21-1C846159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20;p52">
            <a:extLst>
              <a:ext uri="{FF2B5EF4-FFF2-40B4-BE49-F238E27FC236}">
                <a16:creationId xmlns:a16="http://schemas.microsoft.com/office/drawing/2014/main" id="{C41D12A5-C497-A15A-3A0E-2824A221386C}"/>
              </a:ext>
            </a:extLst>
          </p:cNvPr>
          <p:cNvSpPr/>
          <p:nvPr/>
        </p:nvSpPr>
        <p:spPr>
          <a:xfrm>
            <a:off x="410091" y="2128939"/>
            <a:ext cx="2521800" cy="3553069"/>
          </a:xfrm>
          <a:prstGeom prst="roundRect">
            <a:avLst>
              <a:gd name="adj" fmla="val 6087"/>
            </a:avLst>
          </a:prstGeom>
          <a:solidFill>
            <a:srgbClr val="452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F678A75-483E-0C43-C7BE-F64EB7699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2391" y="2458859"/>
            <a:ext cx="457200" cy="457200"/>
          </a:xfrm>
          <a:prstGeom prst="rect">
            <a:avLst/>
          </a:prstGeom>
        </p:spPr>
      </p:pic>
      <p:sp>
        <p:nvSpPr>
          <p:cNvPr id="9" name="cTexto 2">
            <a:extLst>
              <a:ext uri="{FF2B5EF4-FFF2-40B4-BE49-F238E27FC236}">
                <a16:creationId xmlns:a16="http://schemas.microsoft.com/office/drawing/2014/main" id="{5230DDE2-C0BE-76BC-28F1-D4A353C6F6AC}"/>
              </a:ext>
            </a:extLst>
          </p:cNvPr>
          <p:cNvSpPr txBox="1"/>
          <p:nvPr/>
        </p:nvSpPr>
        <p:spPr>
          <a:xfrm>
            <a:off x="448951" y="3094532"/>
            <a:ext cx="2432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rPr>
              <a:t>Verhandlungen angepasst an Ihre Bedürfnisse </a:t>
            </a:r>
            <a:r>
              <a:rPr lang="de-DE" dirty="0">
                <a:solidFill>
                  <a:schemeClr val="bg1"/>
                </a:solidFill>
                <a:latin typeface="Ubuntu Light" panose="020B0304030602030204" pitchFamily="34" charset="0"/>
              </a:rPr>
              <a:t>Vergleichstool mit fortgeschrittenen Funktionen und intuitiver Bedienbarkeit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679FC6D6-78ED-D046-E6B3-53DCC3322EE0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/>
              <a:t>S2c - FORTGESCHRITTENE </a:t>
            </a:r>
            <a:r>
              <a:rPr lang="es-ES" cap="all" dirty="0" err="1"/>
              <a:t>Funktionalität</a:t>
            </a:r>
            <a:endParaRPr lang="es-ES" cap="all" dirty="0"/>
          </a:p>
        </p:txBody>
      </p:sp>
      <p:sp>
        <p:nvSpPr>
          <p:cNvPr id="12" name="Marcador de texto 1">
            <a:extLst>
              <a:ext uri="{FF2B5EF4-FFF2-40B4-BE49-F238E27FC236}">
                <a16:creationId xmlns:a16="http://schemas.microsoft.com/office/drawing/2014/main" id="{3618DB07-564A-8B86-9DD7-66ED4A912317}"/>
              </a:ext>
            </a:extLst>
          </p:cNvPr>
          <p:cNvSpPr txBox="1">
            <a:spLocks/>
          </p:cNvSpPr>
          <p:nvPr/>
        </p:nvSpPr>
        <p:spPr>
          <a:xfrm>
            <a:off x="400866" y="691376"/>
            <a:ext cx="9880559" cy="973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b="1" dirty="0">
                <a:latin typeface="+mn-lt"/>
              </a:rPr>
              <a:t>Verhandlungen </a:t>
            </a:r>
            <a:r>
              <a:rPr lang="de-DE" sz="2800" b="1" dirty="0">
                <a:solidFill>
                  <a:schemeClr val="tx1"/>
                </a:solidFill>
                <a:latin typeface="+mn-lt"/>
              </a:rPr>
              <a:t>– Definition von Kriterien und Vergleich</a:t>
            </a:r>
          </a:p>
          <a:p>
            <a:endParaRPr lang="es-ES" sz="2800" b="1" dirty="0">
              <a:latin typeface="+mn-lt"/>
            </a:endParaRPr>
          </a:p>
          <a:p>
            <a:endParaRPr lang="es-ES" sz="2800" b="1" dirty="0">
              <a:latin typeface="+mn-lt"/>
            </a:endParaRPr>
          </a:p>
        </p:txBody>
      </p:sp>
      <p:grpSp>
        <p:nvGrpSpPr>
          <p:cNvPr id="5" name="Gráfico 2">
            <a:extLst>
              <a:ext uri="{FF2B5EF4-FFF2-40B4-BE49-F238E27FC236}">
                <a16:creationId xmlns:a16="http://schemas.microsoft.com/office/drawing/2014/main" id="{343BC393-1F84-E595-5B4D-9439C31E7D00}"/>
              </a:ext>
            </a:extLst>
          </p:cNvPr>
          <p:cNvGrpSpPr>
            <a:grpSpLocks noChangeAspect="1"/>
          </p:cNvGrpSpPr>
          <p:nvPr/>
        </p:nvGrpSpPr>
        <p:grpSpPr>
          <a:xfrm>
            <a:off x="9982801" y="0"/>
            <a:ext cx="1911600" cy="1911600"/>
            <a:chOff x="2667601" y="0"/>
            <a:chExt cx="6856797" cy="6856797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BA750F63-01CF-A963-ABE7-F3CBEC969DAB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F3AD4D9D-6375-34A2-3752-A9B1F3884521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E24F8AA-93FB-C3B9-0884-7BA32E372BB7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D55483E8-C2F4-4D94-30BF-1816F4B2309C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BF21ABAF-F9F0-CDFA-ED87-D34E3FAC5EEA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20DE638-0462-4060-199C-5D064B7567A8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5068D526-FDCE-50CA-E81E-88DF40A574B0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99857B70-7DBC-BD9C-9FEF-C337F9C6500F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02636E6-B0B5-787E-111A-EB9D856203E1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CD5B7CD6-B0AF-947F-FFD9-709F6E84F06D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8470C29F-753B-DA7E-1D66-BAEDBFC597CF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B6A099E0-4206-1967-C013-F1B28EFCCDC1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A82406A3-7ABB-7335-2BDC-7730D6F8C223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C7F838AF-4A38-1530-BC14-D72B9BED3983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3FE58A7A-6BF0-A264-04EA-7E74E20E73A2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CEFC4A40-183F-CEEA-3F70-CF8CEDD45599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51029FF2-CF4E-DD6C-89F8-A5D4F3FA3C14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7E19003-24AF-A65B-1B66-E913D343597D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463F8E19-FCCA-E52A-FB28-547F76645F26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F81CE958-7006-1133-3863-FDAA9EA7321D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41066E7B-487E-0F74-8DE7-470717991EC4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A617E61C-C816-4C96-AE61-763C3CE09683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39D7BED4-BEAD-90B6-6B12-D59A02BF7693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1C3060DF-22D9-ED18-9632-7FBF29EBB004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86F592C-55C8-605C-E385-E79D0F304022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271A17B3-73EE-D957-A291-CDDFC3E82B6F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F29BF27-501F-7BBC-53D6-9016914A4A23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D84B3D02-81C0-9723-9A30-4DD8171F21A0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90FC12B4-F32E-C735-DCEB-CAB3BD2FF668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C83E2281-E808-D3ED-543E-62CF62CE8849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229962BF-064C-9139-AB60-27E1D4CCB752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C9133A9C-A3BC-697D-5934-838615409258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48" name="Imagen 47" descr="Captura de pantalla de computadora&#10;&#10;El contenido generado por IA puede ser incorrecto.">
            <a:extLst>
              <a:ext uri="{FF2B5EF4-FFF2-40B4-BE49-F238E27FC236}">
                <a16:creationId xmlns:a16="http://schemas.microsoft.com/office/drawing/2014/main" id="{4208A241-18DB-D8B9-7978-CB995640C4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96" y="2076187"/>
            <a:ext cx="8742884" cy="41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5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1CA9-4A63-291C-4116-7BB795223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20;p52">
            <a:extLst>
              <a:ext uri="{FF2B5EF4-FFF2-40B4-BE49-F238E27FC236}">
                <a16:creationId xmlns:a16="http://schemas.microsoft.com/office/drawing/2014/main" id="{1162CC10-4CD9-74E6-F7F4-30A74E9427EF}"/>
              </a:ext>
            </a:extLst>
          </p:cNvPr>
          <p:cNvSpPr/>
          <p:nvPr/>
        </p:nvSpPr>
        <p:spPr>
          <a:xfrm>
            <a:off x="410092" y="2241551"/>
            <a:ext cx="2521800" cy="4073500"/>
          </a:xfrm>
          <a:prstGeom prst="roundRect">
            <a:avLst>
              <a:gd name="adj" fmla="val 6087"/>
            </a:avLst>
          </a:prstGeom>
          <a:solidFill>
            <a:srgbClr val="452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28F2EA0-9EC4-6FDC-0BC5-ECC6B33DC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2392" y="2292235"/>
            <a:ext cx="457200" cy="457200"/>
          </a:xfrm>
          <a:prstGeom prst="rect">
            <a:avLst/>
          </a:prstGeom>
        </p:spPr>
      </p:pic>
      <p:sp>
        <p:nvSpPr>
          <p:cNvPr id="11" name="cTexto 2">
            <a:extLst>
              <a:ext uri="{FF2B5EF4-FFF2-40B4-BE49-F238E27FC236}">
                <a16:creationId xmlns:a16="http://schemas.microsoft.com/office/drawing/2014/main" id="{B9C2997B-4EA4-AC64-CDF2-B23231B882D0}"/>
              </a:ext>
            </a:extLst>
          </p:cNvPr>
          <p:cNvSpPr txBox="1"/>
          <p:nvPr/>
        </p:nvSpPr>
        <p:spPr>
          <a:xfrm>
            <a:off x="448952" y="2798308"/>
            <a:ext cx="2432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rPr>
              <a:t>Elektronische Unterschrift angepasst an Ihre Bedürfnisse 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Ubuntu Light" panose="020B0304030602030204" pitchFamily="34" charset="0"/>
              </a:rPr>
              <a:t>Integration 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Ubuntu Light" panose="020B0304030602030204" pitchFamily="34" charset="0"/>
              </a:rPr>
              <a:t>der elektronischen Signatur zum Abbau von Barrieren und zur Sicherstellung der Compliance über den gesamten Vertragslebenszyklus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390BBD40-29FC-BC73-7275-9B12C9A6D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4354" y="4285149"/>
            <a:ext cx="1056640" cy="1056640"/>
          </a:xfrm>
          <a:prstGeom prst="rect">
            <a:avLst/>
          </a:prstGeom>
        </p:spPr>
      </p:pic>
      <p:sp>
        <p:nvSpPr>
          <p:cNvPr id="17" name="Diagrama de flujo: conector 16">
            <a:extLst>
              <a:ext uri="{FF2B5EF4-FFF2-40B4-BE49-F238E27FC236}">
                <a16:creationId xmlns:a16="http://schemas.microsoft.com/office/drawing/2014/main" id="{43DFBF16-4846-6EBD-3E3D-19D7E0C716C6}"/>
              </a:ext>
            </a:extLst>
          </p:cNvPr>
          <p:cNvSpPr/>
          <p:nvPr/>
        </p:nvSpPr>
        <p:spPr>
          <a:xfrm>
            <a:off x="3964192" y="2782503"/>
            <a:ext cx="360000" cy="360000"/>
          </a:xfrm>
          <a:prstGeom prst="flowChartConnector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55A6781-5F8D-8E75-FC02-68D9EDCAA173}"/>
              </a:ext>
            </a:extLst>
          </p:cNvPr>
          <p:cNvSpPr/>
          <p:nvPr/>
        </p:nvSpPr>
        <p:spPr>
          <a:xfrm>
            <a:off x="4977797" y="2602503"/>
            <a:ext cx="1260000" cy="720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280C10A-F561-8CA6-F14C-B590BF54073D}"/>
              </a:ext>
            </a:extLst>
          </p:cNvPr>
          <p:cNvSpPr/>
          <p:nvPr/>
        </p:nvSpPr>
        <p:spPr>
          <a:xfrm>
            <a:off x="8306856" y="2614413"/>
            <a:ext cx="1260000" cy="684000"/>
          </a:xfrm>
          <a:prstGeom prst="rect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ombo 20">
            <a:extLst>
              <a:ext uri="{FF2B5EF4-FFF2-40B4-BE49-F238E27FC236}">
                <a16:creationId xmlns:a16="http://schemas.microsoft.com/office/drawing/2014/main" id="{B389BC91-63C9-1989-9078-B88E03D3715B}"/>
              </a:ext>
            </a:extLst>
          </p:cNvPr>
          <p:cNvSpPr/>
          <p:nvPr/>
        </p:nvSpPr>
        <p:spPr>
          <a:xfrm>
            <a:off x="7092326" y="2776413"/>
            <a:ext cx="360000" cy="360000"/>
          </a:xfrm>
          <a:prstGeom prst="diamond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Diagrama de flujo: conector 21">
            <a:extLst>
              <a:ext uri="{FF2B5EF4-FFF2-40B4-BE49-F238E27FC236}">
                <a16:creationId xmlns:a16="http://schemas.microsoft.com/office/drawing/2014/main" id="{23CFEC70-49EE-691F-F6F1-5ACA718A5A77}"/>
              </a:ext>
            </a:extLst>
          </p:cNvPr>
          <p:cNvSpPr/>
          <p:nvPr/>
        </p:nvSpPr>
        <p:spPr>
          <a:xfrm>
            <a:off x="10415908" y="1957068"/>
            <a:ext cx="360000" cy="360000"/>
          </a:xfrm>
          <a:prstGeom prst="flowChartConnector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Diagrama de flujo: conector 23">
            <a:extLst>
              <a:ext uri="{FF2B5EF4-FFF2-40B4-BE49-F238E27FC236}">
                <a16:creationId xmlns:a16="http://schemas.microsoft.com/office/drawing/2014/main" id="{719CBE65-C0A3-1732-3F63-8E1EA6E3EE60}"/>
              </a:ext>
            </a:extLst>
          </p:cNvPr>
          <p:cNvSpPr/>
          <p:nvPr/>
        </p:nvSpPr>
        <p:spPr>
          <a:xfrm>
            <a:off x="10421386" y="2776413"/>
            <a:ext cx="360000" cy="360000"/>
          </a:xfrm>
          <a:prstGeom prst="flowChartConnector">
            <a:avLst/>
          </a:prstGeom>
          <a:ln w="571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E45F8303-060F-C5FC-CD0E-2F8C4A1D6BEB}"/>
              </a:ext>
            </a:extLst>
          </p:cNvPr>
          <p:cNvCxnSpPr>
            <a:cxnSpLocks/>
            <a:stCxn id="17" idx="6"/>
            <a:endCxn id="19" idx="1"/>
          </p:cNvCxnSpPr>
          <p:nvPr/>
        </p:nvCxnSpPr>
        <p:spPr>
          <a:xfrm>
            <a:off x="4324192" y="2962503"/>
            <a:ext cx="653605" cy="0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E3C5E4FF-C9BC-9010-2674-3869873CB9E5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6237797" y="2956413"/>
            <a:ext cx="854529" cy="6090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1E4E4452-1819-F274-B793-4F9B3D849B00}"/>
              </a:ext>
            </a:extLst>
          </p:cNvPr>
          <p:cNvCxnSpPr>
            <a:cxnSpLocks/>
            <a:stCxn id="21" idx="3"/>
            <a:endCxn id="20" idx="1"/>
          </p:cNvCxnSpPr>
          <p:nvPr/>
        </p:nvCxnSpPr>
        <p:spPr>
          <a:xfrm>
            <a:off x="7452326" y="2956413"/>
            <a:ext cx="854530" cy="0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25AC6535-D895-0D8D-9396-3FB1A3BFD46C}"/>
              </a:ext>
            </a:extLst>
          </p:cNvPr>
          <p:cNvCxnSpPr>
            <a:cxnSpLocks/>
            <a:stCxn id="20" idx="3"/>
            <a:endCxn id="24" idx="2"/>
          </p:cNvCxnSpPr>
          <p:nvPr/>
        </p:nvCxnSpPr>
        <p:spPr>
          <a:xfrm>
            <a:off x="9566856" y="2956413"/>
            <a:ext cx="854530" cy="0"/>
          </a:xfrm>
          <a:prstGeom prst="straightConnector1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3B108DB9-00D6-3B87-C63A-C3BDD76F4954}"/>
              </a:ext>
            </a:extLst>
          </p:cNvPr>
          <p:cNvCxnSpPr>
            <a:cxnSpLocks/>
            <a:stCxn id="21" idx="0"/>
            <a:endCxn id="22" idx="2"/>
          </p:cNvCxnSpPr>
          <p:nvPr/>
        </p:nvCxnSpPr>
        <p:spPr>
          <a:xfrm rot="5400000" flipH="1" flipV="1">
            <a:off x="8524445" y="884950"/>
            <a:ext cx="639345" cy="3143582"/>
          </a:xfrm>
          <a:prstGeom prst="bentConnector2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áfico 41">
            <a:extLst>
              <a:ext uri="{FF2B5EF4-FFF2-40B4-BE49-F238E27FC236}">
                <a16:creationId xmlns:a16="http://schemas.microsoft.com/office/drawing/2014/main" id="{BA62D74D-5B4D-5D1B-061D-7B1062BA4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6429" y="2880371"/>
            <a:ext cx="288000" cy="2880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964B1C81-0CFF-F241-D688-F822C5B27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55820" y="2850494"/>
            <a:ext cx="288000" cy="288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7B5871BC-0773-8790-7140-D2C95265C5B6}"/>
              </a:ext>
            </a:extLst>
          </p:cNvPr>
          <p:cNvSpPr txBox="1"/>
          <p:nvPr/>
        </p:nvSpPr>
        <p:spPr>
          <a:xfrm>
            <a:off x="3634413" y="1999640"/>
            <a:ext cx="25080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>
                    <a:lumMod val="25000"/>
                    <a:lumOff val="75000"/>
                  </a:schemeClr>
                </a:solidFill>
                <a:latin typeface="+mj-lt"/>
              </a:rPr>
              <a:t>WORKFLOW</a:t>
            </a:r>
            <a:endParaRPr lang="es-ES_tradnl" sz="1200" dirty="0">
              <a:solidFill>
                <a:schemeClr val="tx1">
                  <a:lumMod val="25000"/>
                  <a:lumOff val="75000"/>
                </a:schemeClr>
              </a:solidFill>
              <a:latin typeface="+mj-lt"/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FF23ACBF-363C-AB9E-3069-AA9F7AC8AC32}"/>
              </a:ext>
            </a:extLst>
          </p:cNvPr>
          <p:cNvCxnSpPr/>
          <p:nvPr/>
        </p:nvCxnSpPr>
        <p:spPr>
          <a:xfrm flipV="1">
            <a:off x="4650994" y="3413815"/>
            <a:ext cx="0" cy="71569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43F35442-2823-C998-FAB0-E4C231E1E9A8}"/>
              </a:ext>
            </a:extLst>
          </p:cNvPr>
          <p:cNvCxnSpPr/>
          <p:nvPr/>
        </p:nvCxnSpPr>
        <p:spPr>
          <a:xfrm flipV="1">
            <a:off x="6665061" y="3413815"/>
            <a:ext cx="0" cy="71569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43002AE6-6BD5-9DA4-8BEA-3B2F5492A0D8}"/>
              </a:ext>
            </a:extLst>
          </p:cNvPr>
          <p:cNvCxnSpPr>
            <a:cxnSpLocks/>
          </p:cNvCxnSpPr>
          <p:nvPr/>
        </p:nvCxnSpPr>
        <p:spPr>
          <a:xfrm flipV="1">
            <a:off x="7893271" y="3413815"/>
            <a:ext cx="0" cy="71569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56850623-FD90-1A25-6C1E-BB3AD9C40E96}"/>
              </a:ext>
            </a:extLst>
          </p:cNvPr>
          <p:cNvCxnSpPr/>
          <p:nvPr/>
        </p:nvCxnSpPr>
        <p:spPr>
          <a:xfrm flipV="1">
            <a:off x="9994121" y="3413815"/>
            <a:ext cx="0" cy="71569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áfico 49">
            <a:extLst>
              <a:ext uri="{FF2B5EF4-FFF2-40B4-BE49-F238E27FC236}">
                <a16:creationId xmlns:a16="http://schemas.microsoft.com/office/drawing/2014/main" id="{D88D877F-92D4-4B7F-ED4C-F0106B622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9972" y="4285149"/>
            <a:ext cx="1056640" cy="1056640"/>
          </a:xfrm>
          <a:prstGeom prst="rect">
            <a:avLst/>
          </a:prstGeom>
        </p:spPr>
      </p:pic>
      <p:cxnSp>
        <p:nvCxnSpPr>
          <p:cNvPr id="55" name="Conector: angular 54">
            <a:extLst>
              <a:ext uri="{FF2B5EF4-FFF2-40B4-BE49-F238E27FC236}">
                <a16:creationId xmlns:a16="http://schemas.microsoft.com/office/drawing/2014/main" id="{8158DBDA-E24E-0ED0-5763-EFE06DF7F791}"/>
              </a:ext>
            </a:extLst>
          </p:cNvPr>
          <p:cNvCxnSpPr>
            <a:cxnSpLocks/>
          </p:cNvCxnSpPr>
          <p:nvPr/>
        </p:nvCxnSpPr>
        <p:spPr>
          <a:xfrm>
            <a:off x="4196804" y="5409157"/>
            <a:ext cx="1751212" cy="266772"/>
          </a:xfrm>
          <a:prstGeom prst="bentConnector3">
            <a:avLst>
              <a:gd name="adj1" fmla="val 2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: angular 58">
            <a:extLst>
              <a:ext uri="{FF2B5EF4-FFF2-40B4-BE49-F238E27FC236}">
                <a16:creationId xmlns:a16="http://schemas.microsoft.com/office/drawing/2014/main" id="{5F001FCC-8ED0-B080-417D-6FB6387CF102}"/>
              </a:ext>
            </a:extLst>
          </p:cNvPr>
          <p:cNvCxnSpPr>
            <a:cxnSpLocks/>
          </p:cNvCxnSpPr>
          <p:nvPr/>
        </p:nvCxnSpPr>
        <p:spPr>
          <a:xfrm flipV="1">
            <a:off x="8924608" y="5341789"/>
            <a:ext cx="1724027" cy="3341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9B5AF6F9-3962-DA88-D8FD-19C7A0E27DC5}"/>
              </a:ext>
            </a:extLst>
          </p:cNvPr>
          <p:cNvSpPr txBox="1"/>
          <p:nvPr/>
        </p:nvSpPr>
        <p:spPr>
          <a:xfrm>
            <a:off x="4144192" y="5716518"/>
            <a:ext cx="180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+mj-lt"/>
              </a:rPr>
              <a:t>UNTERZEICHNER + PDF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6B2CF444-283B-4923-05C3-46872C194616}"/>
              </a:ext>
            </a:extLst>
          </p:cNvPr>
          <p:cNvSpPr txBox="1"/>
          <p:nvPr/>
        </p:nvSpPr>
        <p:spPr>
          <a:xfrm>
            <a:off x="8931809" y="5701789"/>
            <a:ext cx="205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+mj-lt"/>
              </a:rPr>
              <a:t>UNTERZEICHNETES PDF + XML-AUDIT</a:t>
            </a:r>
          </a:p>
        </p:txBody>
      </p:sp>
      <p:pic>
        <p:nvPicPr>
          <p:cNvPr id="63" name="Gráfico 62">
            <a:extLst>
              <a:ext uri="{FF2B5EF4-FFF2-40B4-BE49-F238E27FC236}">
                <a16:creationId xmlns:a16="http://schemas.microsoft.com/office/drawing/2014/main" id="{630D0067-F818-B48F-E938-89C6086E8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10311" y="5183342"/>
            <a:ext cx="360000" cy="360000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2A58F3BD-B191-347E-44D1-424013B32D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4802" y="5183976"/>
            <a:ext cx="360000" cy="360000"/>
          </a:xfrm>
          <a:prstGeom prst="rect">
            <a:avLst/>
          </a:prstGeom>
        </p:spPr>
      </p:pic>
      <p:pic>
        <p:nvPicPr>
          <p:cNvPr id="65" name="Gráfico 64">
            <a:extLst>
              <a:ext uri="{FF2B5EF4-FFF2-40B4-BE49-F238E27FC236}">
                <a16:creationId xmlns:a16="http://schemas.microsoft.com/office/drawing/2014/main" id="{6B09C1E1-E770-4390-FE2F-C02147593C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27644" y="5201343"/>
            <a:ext cx="360000" cy="360000"/>
          </a:xfrm>
          <a:prstGeom prst="rect">
            <a:avLst/>
          </a:prstGeom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C10C2C6D-A9D4-6363-1E28-20E05BDB59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65950" y="5201343"/>
            <a:ext cx="360000" cy="360000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F28591DC-8E89-0E70-EEC3-216775C892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70829" y="5057709"/>
            <a:ext cx="583646" cy="583646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E51E59CF-624F-7694-DB46-5F62410382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942956" y="4588105"/>
            <a:ext cx="348023" cy="348023"/>
          </a:xfrm>
          <a:prstGeom prst="rect">
            <a:avLst/>
          </a:prstGeom>
        </p:spPr>
      </p:pic>
      <p:pic>
        <p:nvPicPr>
          <p:cNvPr id="1026" name="Picture 2" descr="Docusign logo PNG, vector file in (SVG, AI) formats">
            <a:extLst>
              <a:ext uri="{FF2B5EF4-FFF2-40B4-BE49-F238E27FC236}">
                <a16:creationId xmlns:a16="http://schemas.microsoft.com/office/drawing/2014/main" id="{F6994CDE-96C2-2714-F378-CA6981CF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81" y="5040454"/>
            <a:ext cx="1052903" cy="21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tech software development company in Austin.">
            <a:extLst>
              <a:ext uri="{FF2B5EF4-FFF2-40B4-BE49-F238E27FC236}">
                <a16:creationId xmlns:a16="http://schemas.microsoft.com/office/drawing/2014/main" id="{36FBEDB7-87E2-1A4D-F5C8-B4507574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14" y="5291553"/>
            <a:ext cx="1032241" cy="2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roof - Venionaire Capital">
            <a:extLst>
              <a:ext uri="{FF2B5EF4-FFF2-40B4-BE49-F238E27FC236}">
                <a16:creationId xmlns:a16="http://schemas.microsoft.com/office/drawing/2014/main" id="{4DFA1212-1C72-A774-E021-B9DD0742E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t="37193" r="17734" b="35479"/>
          <a:stretch/>
        </p:blipFill>
        <p:spPr bwMode="auto">
          <a:xfrm>
            <a:off x="7668940" y="5584219"/>
            <a:ext cx="906276" cy="2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488843F-C4E0-17CC-75A0-CA6350D407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980963" y="4874522"/>
            <a:ext cx="285776" cy="285776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AEA30EC-42EE-ABBE-2B3C-02E388A06F0A}"/>
              </a:ext>
            </a:extLst>
          </p:cNvPr>
          <p:cNvSpPr/>
          <p:nvPr/>
        </p:nvSpPr>
        <p:spPr>
          <a:xfrm>
            <a:off x="6069152" y="4396289"/>
            <a:ext cx="2715394" cy="1677918"/>
          </a:xfrm>
          <a:prstGeom prst="roundRect">
            <a:avLst/>
          </a:prstGeom>
          <a:noFill/>
          <a:ln w="31750" cmpd="sng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id="{27406BCD-D669-FB37-FE6E-8CDEBF65E335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/>
              <a:t>s2c - FORTGESCHRITTENE </a:t>
            </a:r>
            <a:r>
              <a:rPr lang="es-ES" cap="all" dirty="0" err="1"/>
              <a:t>Funktionalität</a:t>
            </a:r>
            <a:endParaRPr lang="es-ES" cap="all" dirty="0"/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8A0F8306-84A9-C0ED-B5F3-BFFF8B633E09}"/>
              </a:ext>
            </a:extLst>
          </p:cNvPr>
          <p:cNvSpPr txBox="1">
            <a:spLocks/>
          </p:cNvSpPr>
          <p:nvPr/>
        </p:nvSpPr>
        <p:spPr>
          <a:xfrm>
            <a:off x="400866" y="691376"/>
            <a:ext cx="9880559" cy="9739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 err="1">
                <a:latin typeface="+mn-lt"/>
              </a:rPr>
              <a:t>Elektronische</a:t>
            </a:r>
            <a:r>
              <a:rPr lang="es-ES" sz="2800" b="1" dirty="0">
                <a:latin typeface="+mn-lt"/>
              </a:rPr>
              <a:t> </a:t>
            </a:r>
            <a:r>
              <a:rPr lang="es-ES" sz="2800" b="1" dirty="0" err="1">
                <a:latin typeface="+mn-lt"/>
              </a:rPr>
              <a:t>Unterschrift</a:t>
            </a:r>
            <a:endParaRPr lang="es-ES" sz="2800" b="1" dirty="0">
              <a:latin typeface="+mn-lt"/>
            </a:endParaRPr>
          </a:p>
          <a:p>
            <a:endParaRPr lang="es-ES" sz="2800" b="1" dirty="0">
              <a:latin typeface="+mn-lt"/>
            </a:endParaRPr>
          </a:p>
        </p:txBody>
      </p:sp>
      <p:grpSp>
        <p:nvGrpSpPr>
          <p:cNvPr id="7" name="Gráfico 2">
            <a:extLst>
              <a:ext uri="{FF2B5EF4-FFF2-40B4-BE49-F238E27FC236}">
                <a16:creationId xmlns:a16="http://schemas.microsoft.com/office/drawing/2014/main" id="{1E1E14FC-96D5-F3D5-4925-CA6829E897FD}"/>
              </a:ext>
            </a:extLst>
          </p:cNvPr>
          <p:cNvGrpSpPr>
            <a:grpSpLocks noChangeAspect="1"/>
          </p:cNvGrpSpPr>
          <p:nvPr/>
        </p:nvGrpSpPr>
        <p:grpSpPr>
          <a:xfrm>
            <a:off x="9982801" y="0"/>
            <a:ext cx="1911600" cy="1911600"/>
            <a:chOff x="2667601" y="0"/>
            <a:chExt cx="6856797" cy="6856797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993487B-5BDE-8848-B26C-E029F046B5E9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076754C6-C4B6-B634-E7F6-006F19503066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9C2C47F2-99FE-D719-91D5-DA3DDE3D9CEF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21F59B2D-EBF4-E7B5-0973-DE3BBD491CF1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0C954925-5403-EFD5-2381-8B93226A00B3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E2B4951E-1674-9EA1-1F03-DC6A2CAC3FDC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FD9E5ED2-E2DF-E496-7FFF-8B34B1416397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8E5F5701-BD80-1EE0-1AC3-0DF660536AF3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DF878FE5-49D4-96EA-86AF-A63BBAB3F0C9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CA5E2F74-6698-C577-9FEB-755043E124B7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0E5C9DA-0398-D775-0832-000CC7AB6E82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6ACBBF52-B555-E2FB-BE14-FE9915E3C28C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AB1EBFC-E092-802B-DF32-84A666FF723B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4354086E-5A99-794A-6D4D-A7AF7141ADAA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B7461034-F311-E6E2-F88C-B95730693B6E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8034765B-C20F-1C80-4FBD-16468923740E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tx2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914A13F4-AC5A-CCBA-C250-D4C0BA47F35E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F66F8D80-3CC5-5DD9-770E-226F59FF69CC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1FF170D4-986D-D568-1217-C0E452A9812B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2078A636-E8EB-3CC7-C0AA-AE406DF72F54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878DD3AB-9F4A-6F40-2B9E-C7437958EA03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EA9E268A-3398-1CDD-F512-87F01A493CAB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20EA92BB-DFC2-1253-C8BC-0BFB986583E5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7D778030-AA36-2A9D-70A4-213BA2F160B5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829A7E99-2068-7838-EB83-00CC47D58E2A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4AA505DE-FCC4-E5FA-3CA6-ABC708EC08BC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D5AA4F41-52EE-1BFC-6E16-17E10ED664E1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1FC5FA92-181F-1EBC-5DDE-2B27D8E958D6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6E10478E-A716-0478-8D3B-52C2512055FE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316B1759-C0E2-2E0E-8C58-E056A2CA7032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A7D2E05E-5278-385C-88D6-649242DD66BA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76121233-7BB4-FD18-1C11-4C5C6E9F2651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235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14B3-56A6-943B-E2FB-0D99CE49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710242F-8BF0-DDFD-AECB-9435A008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Procure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Pay</a:t>
            </a:r>
            <a:r>
              <a:rPr lang="es-ES" dirty="0"/>
              <a:t> | P2P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9B96E6-292D-0B4C-C7EF-7E4C6E3A3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latin typeface="Ubuntu" panose="020B0504030602030204" pitchFamily="34" charset="0"/>
              </a:rPr>
              <a:t>Steigert die Gesamtproduktivität und die Kontrolle </a:t>
            </a:r>
            <a:r>
              <a:rPr lang="de-DE" dirty="0"/>
              <a:t>über den gesamten Lieferzyklus</a:t>
            </a:r>
          </a:p>
          <a:p>
            <a:endParaRPr lang="es-ES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2840D1E-3694-D5E7-7F97-FFC1549CC23F}"/>
              </a:ext>
            </a:extLst>
          </p:cNvPr>
          <p:cNvSpPr/>
          <p:nvPr/>
        </p:nvSpPr>
        <p:spPr>
          <a:xfrm>
            <a:off x="8888506" y="3429000"/>
            <a:ext cx="2988000" cy="1184924"/>
          </a:xfrm>
          <a:prstGeom prst="roundRect">
            <a:avLst/>
          </a:prstGeom>
          <a:solidFill>
            <a:srgbClr val="030A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FA5A3BC-5B81-9B9A-A74F-E8ECF7BD73F3}"/>
              </a:ext>
            </a:extLst>
          </p:cNvPr>
          <p:cNvSpPr txBox="1"/>
          <p:nvPr/>
        </p:nvSpPr>
        <p:spPr>
          <a:xfrm>
            <a:off x="9192558" y="3729075"/>
            <a:ext cx="2379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JetBrains Mono" panose="02000009000000000000" pitchFamily="49" charset="0"/>
              </a:rPr>
              <a:t>M</a:t>
            </a:r>
            <a:r>
              <a:rPr lang="es-ES" sz="1600" b="1" dirty="0" err="1">
                <a:solidFill>
                  <a:prstClr val="white"/>
                </a:solidFill>
                <a:latin typeface="Ubuntu" panose="020B0504030602030204" pitchFamily="34" charset="0"/>
                <a:cs typeface="JetBrains Mono" panose="02000009000000000000" pitchFamily="49" charset="0"/>
              </a:rPr>
              <a:t>ulti</a:t>
            </a:r>
            <a:r>
              <a:rPr lang="es-ES" sz="1600" b="1" dirty="0">
                <a:solidFill>
                  <a:prstClr val="white"/>
                </a:solidFill>
                <a:latin typeface="Ubuntu" panose="020B0504030602030204" pitchFamily="34" charset="0"/>
                <a:cs typeface="JetBrains Mono" panose="02000009000000000000" pitchFamily="49" charset="0"/>
              </a:rPr>
              <a:t> </a:t>
            </a:r>
            <a:r>
              <a:rPr lang="es-ES" sz="1600" b="1" dirty="0" err="1">
                <a:solidFill>
                  <a:prstClr val="white"/>
                </a:solidFill>
                <a:latin typeface="Ubuntu" panose="020B0504030602030204" pitchFamily="34" charset="0"/>
                <a:cs typeface="JetBrains Mono" panose="02000009000000000000" pitchFamily="49" charset="0"/>
              </a:rPr>
              <a:t>channel</a:t>
            </a:r>
            <a:r>
              <a:rPr lang="es-ES" sz="1600" b="1" dirty="0">
                <a:solidFill>
                  <a:prstClr val="white"/>
                </a:solidFill>
                <a:latin typeface="Ubuntu" panose="020B0504030602030204" pitchFamily="34" charset="0"/>
                <a:cs typeface="JetBrains Mono" panose="02000009000000000000" pitchFamily="49" charset="0"/>
              </a:rPr>
              <a:t> </a:t>
            </a:r>
            <a:r>
              <a:rPr lang="es-ES" sz="1600" b="1" dirty="0" err="1">
                <a:solidFill>
                  <a:prstClr val="white"/>
                </a:solidFill>
                <a:latin typeface="Ubuntu" panose="020B0504030602030204" pitchFamily="34" charset="0"/>
                <a:cs typeface="JetBrains Mono" panose="02000009000000000000" pitchFamily="49" charset="0"/>
              </a:rPr>
              <a:t>Rechnungen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JetBrains Mono" panose="02000009000000000000" pitchFamily="49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7EEBFB-EFAC-2EA5-DE82-76FDB2BFDA10}"/>
              </a:ext>
            </a:extLst>
          </p:cNvPr>
          <p:cNvSpPr/>
          <p:nvPr/>
        </p:nvSpPr>
        <p:spPr>
          <a:xfrm>
            <a:off x="179031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BESTELLUNG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C6310E-B7BA-FA0E-6BA8-8724831733BD}"/>
              </a:ext>
            </a:extLst>
          </p:cNvPr>
          <p:cNvSpPr/>
          <p:nvPr/>
        </p:nvSpPr>
        <p:spPr>
          <a:xfrm>
            <a:off x="3091297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PUNCH OUT</a:t>
            </a:r>
            <a:r>
              <a:rPr lang="es-ES" sz="1100" dirty="0">
                <a:solidFill>
                  <a:srgbClr val="030A60"/>
                </a:solidFill>
                <a:latin typeface="Ubuntu Light" panose="020B0304030602030204" pitchFamily="34" charset="0"/>
              </a:rPr>
              <a:t>*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/IN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A8276A2-DBA1-D048-4C07-A7B523CDC886}"/>
              </a:ext>
            </a:extLst>
          </p:cNvPr>
          <p:cNvSpPr/>
          <p:nvPr/>
        </p:nvSpPr>
        <p:spPr>
          <a:xfrm>
            <a:off x="1635164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ELEKTRONISCHE KATALOGE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9FBF3D87-CAB7-DA68-D309-3694D42D1A00}"/>
              </a:ext>
            </a:extLst>
          </p:cNvPr>
          <p:cNvSpPr/>
          <p:nvPr/>
        </p:nvSpPr>
        <p:spPr>
          <a:xfrm>
            <a:off x="6003562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ELEKTRONISCHE RECHNUNG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9AE5F169-403C-8086-0A69-98EF665DE99E}"/>
              </a:ext>
            </a:extLst>
          </p:cNvPr>
          <p:cNvSpPr/>
          <p:nvPr/>
        </p:nvSpPr>
        <p:spPr>
          <a:xfrm>
            <a:off x="4547430" y="2403149"/>
            <a:ext cx="14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RECHNUNGEN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0A397A-E9E0-17BE-BCFD-C120BE73A4DA}"/>
              </a:ext>
            </a:extLst>
          </p:cNvPr>
          <p:cNvSpPr txBox="1"/>
          <p:nvPr/>
        </p:nvSpPr>
        <p:spPr>
          <a:xfrm>
            <a:off x="9121902" y="2242256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JetBrains Mono" panose="02000009000000000000" pitchFamily="49" charset="0"/>
                <a:cs typeface="JetBrains Mono" panose="02000009000000000000" pitchFamily="49" charset="0"/>
              </a:rPr>
              <a:t>FORTGESCHRITTENE </a:t>
            </a:r>
          </a:p>
          <a:p>
            <a:pPr algn="ctr"/>
            <a:r>
              <a:rPr lang="es-ES" b="1" dirty="0">
                <a:latin typeface="JetBrains Mono" panose="02000009000000000000" pitchFamily="49" charset="0"/>
                <a:cs typeface="JetBrains Mono" panose="02000009000000000000" pitchFamily="49" charset="0"/>
              </a:rPr>
              <a:t>FUNKTIONALITÄT</a:t>
            </a:r>
            <a:endParaRPr lang="es-ES" b="1" dirty="0">
              <a:solidFill>
                <a:srgbClr val="FF0000"/>
              </a:solidFill>
              <a:latin typeface="JetBrains Mono" panose="02000009000000000000" pitchFamily="49" charset="0"/>
              <a:cs typeface="JetBrains Mono" panose="02000009000000000000" pitchFamily="49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E926D7C-4D71-9798-B078-0F29F435F334}"/>
              </a:ext>
            </a:extLst>
          </p:cNvPr>
          <p:cNvGrpSpPr>
            <a:grpSpLocks noChangeAspect="1"/>
          </p:cNvGrpSpPr>
          <p:nvPr/>
        </p:nvGrpSpPr>
        <p:grpSpPr>
          <a:xfrm>
            <a:off x="389178" y="2981522"/>
            <a:ext cx="6865908" cy="3551796"/>
            <a:chOff x="-502919" y="3048854"/>
            <a:chExt cx="8172000" cy="4227449"/>
          </a:xfrm>
        </p:grpSpPr>
        <p:pic>
          <p:nvPicPr>
            <p:cNvPr id="22" name="Imagen 21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D788010D-2DBA-82E8-AA2D-B8B26B25A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2919" y="3048854"/>
              <a:ext cx="8172000" cy="4227449"/>
            </a:xfrm>
            <a:prstGeom prst="rect">
              <a:avLst/>
            </a:prstGeom>
          </p:spPr>
        </p:pic>
        <p:pic>
          <p:nvPicPr>
            <p:cNvPr id="10" name="Imagen 9" descr="Interfaz de usuario gráfica, Aplicación, Sitio web&#10;&#10;El contenido generado por IA puede ser incorrecto.">
              <a:extLst>
                <a:ext uri="{FF2B5EF4-FFF2-40B4-BE49-F238E27FC236}">
                  <a16:creationId xmlns:a16="http://schemas.microsoft.com/office/drawing/2014/main" id="{84B54137-0F85-D415-7E02-CE7F7E5AAC9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50132"/>
              <a:ext cx="6691427" cy="3744000"/>
            </a:xfrm>
            <a:prstGeom prst="rect">
              <a:avLst/>
            </a:prstGeom>
          </p:spPr>
        </p:pic>
      </p:grpSp>
      <p:grpSp>
        <p:nvGrpSpPr>
          <p:cNvPr id="14" name="Gráfico 2">
            <a:extLst>
              <a:ext uri="{FF2B5EF4-FFF2-40B4-BE49-F238E27FC236}">
                <a16:creationId xmlns:a16="http://schemas.microsoft.com/office/drawing/2014/main" id="{44D85F10-CE1D-7C77-49DB-C0ABB0CC5541}"/>
              </a:ext>
            </a:extLst>
          </p:cNvPr>
          <p:cNvGrpSpPr>
            <a:grpSpLocks noChangeAspect="1"/>
          </p:cNvGrpSpPr>
          <p:nvPr/>
        </p:nvGrpSpPr>
        <p:grpSpPr>
          <a:xfrm>
            <a:off x="9921451" y="0"/>
            <a:ext cx="1911600" cy="1911600"/>
            <a:chOff x="2667601" y="0"/>
            <a:chExt cx="6856797" cy="6856797"/>
          </a:xfrm>
        </p:grpSpPr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FCDA7560-A461-D943-8298-E53712083835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207ACFEB-7E43-5FE3-3C63-C89FF5A7B4F8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BE6EA8BB-3289-E861-4637-46B7DD912AB7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59C83327-7695-C7DF-746B-9A9289D4CDAA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9D9B82E5-3E4A-611E-46CE-F12DC7CBFC50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0A23BA19-32F9-5704-FBCA-B103347511FE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AF20AD4-B716-AD1C-10F0-860276075F7F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3A9D075-4BC5-A700-4D9F-AACFF04EEE51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12A28C2-6F0A-7FB7-C28A-CCD34FA03939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16D6DDCA-3402-7B15-E0A3-46A68B2D2972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D8EFEE13-9845-0FB9-C109-7BC0AA050DC9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93888FDF-071E-82ED-00E8-066C5F3DAB4C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BA892A3D-2982-58B8-3E24-83FBB4DDD665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9FC7A677-6D68-B0BB-6A22-6E6C9E4519AA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E093DC75-D6D7-DD81-4D5A-35495E7B6019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AB57863E-FEF4-36A4-D435-548251B5E3F1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068EC4B6-212B-567C-FAFF-222ED68B89F3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98901AD-0E75-202B-E963-D47D56AA4297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D5DD8670-9631-6091-5E39-432243252FF1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01ED776-1541-2DF0-8EF7-ADA37B7ED363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B3CBC32E-EBF9-86FC-A11C-88F7709D5FC2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F25C6E0D-1A0A-5B65-BE9B-FAFE661FE9D7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6581B3F-DDEC-0046-FB24-BB6485A0BCDF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8277172D-7412-23A8-8373-A5B2CFAEFBF3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001A6563-E38C-AC5A-29C4-2A5565BCC82E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A833A7E9-828A-2839-EDAF-08F16901A806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31A132C3-E55B-0DC7-9F83-A3C6E5011911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8723484A-A9F0-113F-9325-0863A61DA198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75A0E7CF-EF78-5C46-AD22-9FC055D83297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DA42529D-9E47-944D-7093-3EC4AA91F3C3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9F7C9C5-DBFC-6D1E-D27A-6CA57C0D6B4C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A8A55EE5-D72B-CC88-35B5-87E29F1DD72B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6D330EF-1CEF-F6DE-DC2F-16997AFB1AEC}"/>
              </a:ext>
            </a:extLst>
          </p:cNvPr>
          <p:cNvSpPr txBox="1"/>
          <p:nvPr/>
        </p:nvSpPr>
        <p:spPr>
          <a:xfrm>
            <a:off x="811718" y="6491916"/>
            <a:ext cx="6960682" cy="297941"/>
          </a:xfrm>
          <a:prstGeom prst="round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>
                <a:solidFill>
                  <a:schemeClr val="tx1"/>
                </a:solidFill>
              </a:rPr>
              <a:t>*Beispiele: Amazon, Mercateo, Conrad, balke, Kluxen, Würth, Kaiser + Kraft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82EBB-E533-CDF8-C477-E1387E537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C9A7D31-3F80-BF4B-B4BA-3887604D33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58" y="6211615"/>
            <a:ext cx="2482303" cy="365068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F0C68FBB-6F62-071B-DDEE-C9D6420B9876}"/>
              </a:ext>
            </a:extLst>
          </p:cNvPr>
          <p:cNvGrpSpPr/>
          <p:nvPr/>
        </p:nvGrpSpPr>
        <p:grpSpPr>
          <a:xfrm>
            <a:off x="6307391" y="1492871"/>
            <a:ext cx="3175000" cy="4050245"/>
            <a:chOff x="6463990" y="975343"/>
            <a:chExt cx="3175000" cy="4050245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AB2536C-EE00-3DE2-70F9-1ADC2E500EA6}"/>
                </a:ext>
              </a:extLst>
            </p:cNvPr>
            <p:cNvSpPr txBox="1"/>
            <p:nvPr/>
          </p:nvSpPr>
          <p:spPr>
            <a:xfrm>
              <a:off x="6569516" y="4379257"/>
              <a:ext cx="29639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JetBrains Mono" panose="02000009000000000000" pitchFamily="49" charset="0"/>
                  <a:ea typeface="Calibri" panose="020F0502020204030204" pitchFamily="34" charset="0"/>
                  <a:cs typeface="JetBrains Mono" panose="02000009000000000000" pitchFamily="49" charset="0"/>
                </a:rPr>
                <a:t>Manuel Mehrpour</a:t>
              </a:r>
            </a:p>
            <a:p>
              <a:pPr algn="ctr">
                <a:spcAft>
                  <a:spcPts val="1200"/>
                </a:spcAft>
              </a:pPr>
              <a:r>
                <a:rPr lang="en-US" sz="1800" dirty="0">
                  <a:solidFill>
                    <a:schemeClr val="bg1"/>
                  </a:solidFill>
                  <a:latin typeface="JetBrains Mono" panose="02000009000000000000" pitchFamily="49" charset="0"/>
                  <a:ea typeface="Calibri" panose="020F0502020204030204" pitchFamily="34" charset="0"/>
                  <a:cs typeface="JetBrains Mono" panose="02000009000000000000" pitchFamily="49" charset="0"/>
                </a:rPr>
                <a:t>SALES CONSULTANT</a:t>
              </a:r>
            </a:p>
          </p:txBody>
        </p:sp>
        <p:pic>
          <p:nvPicPr>
            <p:cNvPr id="10" name="Imagen 9" descr="Un hombre con lentes y una camisa negra&#10;&#10;El contenido generado por IA puede ser incorrecto.">
              <a:extLst>
                <a:ext uri="{FF2B5EF4-FFF2-40B4-BE49-F238E27FC236}">
                  <a16:creationId xmlns:a16="http://schemas.microsoft.com/office/drawing/2014/main" id="{5693CA54-6DB0-9804-6AEC-C59E46EC7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90" y="975343"/>
              <a:ext cx="3175000" cy="3175000"/>
            </a:xfrm>
            <a:prstGeom prst="ellipse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A449ED2-D4C1-2D10-DB00-FEDDBA180836}"/>
              </a:ext>
            </a:extLst>
          </p:cNvPr>
          <p:cNvGrpSpPr/>
          <p:nvPr/>
        </p:nvGrpSpPr>
        <p:grpSpPr>
          <a:xfrm>
            <a:off x="2723923" y="1492871"/>
            <a:ext cx="3175000" cy="4050245"/>
            <a:chOff x="1805878" y="975343"/>
            <a:chExt cx="3175000" cy="4050245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5FAB925-A7F4-09E0-4B7D-0C18202049D1}"/>
                </a:ext>
              </a:extLst>
            </p:cNvPr>
            <p:cNvSpPr txBox="1"/>
            <p:nvPr/>
          </p:nvSpPr>
          <p:spPr>
            <a:xfrm>
              <a:off x="2184338" y="4379257"/>
              <a:ext cx="24180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JetBrains Mono" panose="02000009000000000000" pitchFamily="49" charset="0"/>
                  <a:ea typeface="Calibri" panose="020F0502020204030204" pitchFamily="34" charset="0"/>
                  <a:cs typeface="JetBrains Mono" panose="02000009000000000000" pitchFamily="49" charset="0"/>
                </a:rPr>
                <a:t>Jorge Álvarez</a:t>
              </a:r>
            </a:p>
            <a:p>
              <a:pPr algn="ctr">
                <a:spcAft>
                  <a:spcPts val="1200"/>
                </a:spcAft>
              </a:pPr>
              <a:r>
                <a:rPr lang="en-US" sz="1800" dirty="0">
                  <a:solidFill>
                    <a:schemeClr val="bg1"/>
                  </a:solidFill>
                  <a:latin typeface="JetBrains Mono" panose="02000009000000000000" pitchFamily="49" charset="0"/>
                  <a:ea typeface="Calibri" panose="020F0502020204030204" pitchFamily="34" charset="0"/>
                  <a:cs typeface="JetBrains Mono" panose="02000009000000000000" pitchFamily="49" charset="0"/>
                </a:rPr>
                <a:t>PARTNER</a:t>
              </a:r>
            </a:p>
          </p:txBody>
        </p:sp>
        <p:pic>
          <p:nvPicPr>
            <p:cNvPr id="13" name="Imagen 12" descr="Un hombre con una camisa azul&#10;&#10;El contenido generado por IA puede ser incorrecto.">
              <a:extLst>
                <a:ext uri="{FF2B5EF4-FFF2-40B4-BE49-F238E27FC236}">
                  <a16:creationId xmlns:a16="http://schemas.microsoft.com/office/drawing/2014/main" id="{D5E57699-B006-2EF2-7716-24876B8B2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878" y="975343"/>
              <a:ext cx="3175000" cy="3175000"/>
            </a:xfrm>
            <a:prstGeom prst="ellipse">
              <a:avLst/>
            </a:prstGeom>
          </p:spPr>
        </p:pic>
      </p:grpSp>
      <p:sp>
        <p:nvSpPr>
          <p:cNvPr id="14" name="Título 23">
            <a:extLst>
              <a:ext uri="{FF2B5EF4-FFF2-40B4-BE49-F238E27FC236}">
                <a16:creationId xmlns:a16="http://schemas.microsoft.com/office/drawing/2014/main" id="{A3D3D76B-DD89-8E9F-D5CD-0F202DF8CA53}"/>
              </a:ext>
            </a:extLst>
          </p:cNvPr>
          <p:cNvSpPr txBox="1">
            <a:spLocks/>
          </p:cNvSpPr>
          <p:nvPr/>
        </p:nvSpPr>
        <p:spPr>
          <a:xfrm>
            <a:off x="414384" y="19168"/>
            <a:ext cx="698139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 err="1">
                <a:solidFill>
                  <a:schemeClr val="bg1"/>
                </a:solidFill>
              </a:rPr>
              <a:t>Speakers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E99D162-9192-A0DE-C225-877817543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866330" y="-1187716"/>
            <a:ext cx="2137953" cy="45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0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9D893-FADA-261F-5A09-9B90FA6E3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BD194B2A-15D4-B0F2-4BED-257956D0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56" y="144429"/>
            <a:ext cx="6981390" cy="1325563"/>
          </a:xfrm>
        </p:spPr>
        <p:txBody>
          <a:bodyPr/>
          <a:lstStyle/>
          <a:p>
            <a:pPr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s-ES" sz="2800" dirty="0" err="1">
                <a:solidFill>
                  <a:srgbClr val="452AFF"/>
                </a:solidFill>
                <a:latin typeface="+mn-lt"/>
                <a:ea typeface="+mn-ea"/>
                <a:cs typeface="JetBrains Mono Light" panose="02000009000000000000" pitchFamily="49" charset="0"/>
              </a:rPr>
              <a:t>Multichannel</a:t>
            </a:r>
            <a:r>
              <a:rPr lang="es-ES" sz="2800" dirty="0">
                <a:solidFill>
                  <a:srgbClr val="452AFF"/>
                </a:solidFill>
                <a:latin typeface="+mn-lt"/>
                <a:ea typeface="+mn-ea"/>
                <a:cs typeface="JetBrains Mono Light" panose="02000009000000000000" pitchFamily="49" charset="0"/>
              </a:rPr>
              <a:t> </a:t>
            </a:r>
            <a:r>
              <a:rPr lang="es-ES" sz="2800" dirty="0" err="1">
                <a:solidFill>
                  <a:srgbClr val="452AFF"/>
                </a:solidFill>
                <a:latin typeface="+mn-lt"/>
                <a:ea typeface="+mn-ea"/>
                <a:cs typeface="JetBrains Mono Light" panose="02000009000000000000" pitchFamily="49" charset="0"/>
              </a:rPr>
              <a:t>Rechnungen</a:t>
            </a:r>
            <a:endParaRPr lang="es-ES" sz="2800" dirty="0">
              <a:solidFill>
                <a:srgbClr val="452AFF"/>
              </a:solidFill>
              <a:latin typeface="+mn-lt"/>
              <a:ea typeface="+mn-ea"/>
              <a:cs typeface="JetBrains Mono Light" panose="02000009000000000000" pitchFamily="49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F9C0BF4-3CB9-E9A8-F52E-9E59BF1E6FD1}"/>
              </a:ext>
            </a:extLst>
          </p:cNvPr>
          <p:cNvGrpSpPr>
            <a:grpSpLocks noChangeAspect="1"/>
          </p:cNvGrpSpPr>
          <p:nvPr/>
        </p:nvGrpSpPr>
        <p:grpSpPr>
          <a:xfrm>
            <a:off x="3061681" y="1872703"/>
            <a:ext cx="7483848" cy="4509047"/>
            <a:chOff x="175605" y="1698305"/>
            <a:chExt cx="8294672" cy="4997569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6441AEBF-A615-D46E-BDD7-FACDBD5A72FC}"/>
                </a:ext>
              </a:extLst>
            </p:cNvPr>
            <p:cNvSpPr/>
            <p:nvPr/>
          </p:nvSpPr>
          <p:spPr>
            <a:xfrm>
              <a:off x="4519844" y="1698305"/>
              <a:ext cx="3950433" cy="4472676"/>
            </a:xfrm>
            <a:prstGeom prst="rect">
              <a:avLst/>
            </a:prstGeom>
            <a:solidFill>
              <a:srgbClr val="C1DBFF">
                <a:alpha val="5411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Ubuntu Light" panose="020B0304030602030204" pitchFamily="34" charset="0"/>
              </a:endParaRPr>
            </a:p>
          </p:txBody>
        </p:sp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65FAFA39-0772-0A59-7010-1FA6E3F949A8}"/>
                </a:ext>
              </a:extLst>
            </p:cNvPr>
            <p:cNvCxnSpPr>
              <a:cxnSpLocks/>
            </p:cNvCxnSpPr>
            <p:nvPr/>
          </p:nvCxnSpPr>
          <p:spPr>
            <a:xfrm>
              <a:off x="803031" y="2454900"/>
              <a:ext cx="180000" cy="36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E333AE6-FFE4-8301-23B6-5683AA2D1F35}"/>
                </a:ext>
              </a:extLst>
            </p:cNvPr>
            <p:cNvSpPr txBox="1"/>
            <p:nvPr/>
          </p:nvSpPr>
          <p:spPr>
            <a:xfrm>
              <a:off x="254475" y="2010802"/>
              <a:ext cx="854333" cy="25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b="1" dirty="0" err="1">
                  <a:latin typeface="Ubuntu Light" panose="020B0304030602030204" pitchFamily="34" charset="0"/>
                </a:rPr>
                <a:t>Lieferanten</a:t>
              </a:r>
              <a:endParaRPr lang="es-ES" sz="900" b="1" dirty="0">
                <a:latin typeface="Ubuntu Light" panose="020B0304030602030204" pitchFamily="34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6836949-DB8D-21B9-4212-DD5F9510110D}"/>
                </a:ext>
              </a:extLst>
            </p:cNvPr>
            <p:cNvSpPr/>
            <p:nvPr/>
          </p:nvSpPr>
          <p:spPr>
            <a:xfrm>
              <a:off x="1272335" y="3531033"/>
              <a:ext cx="798917" cy="1069702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900" b="1" dirty="0" err="1">
                  <a:solidFill>
                    <a:schemeClr val="tx1"/>
                  </a:solidFill>
                </a:rPr>
                <a:t>Elektron-isches</a:t>
              </a:r>
              <a:r>
                <a:rPr lang="es-ES" sz="900" b="1" dirty="0">
                  <a:solidFill>
                    <a:schemeClr val="tx1"/>
                  </a:solidFill>
                </a:rPr>
                <a:t> </a:t>
              </a:r>
              <a:r>
                <a:rPr lang="es-ES" sz="900" b="1" dirty="0" err="1">
                  <a:solidFill>
                    <a:schemeClr val="tx1"/>
                  </a:solidFill>
                </a:rPr>
                <a:t>Format</a:t>
              </a:r>
              <a:endParaRPr lang="es-E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s-ES" sz="9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E-</a:t>
              </a:r>
              <a:r>
                <a:rPr lang="es-ES" sz="900" dirty="0" err="1">
                  <a:solidFill>
                    <a:schemeClr val="tx1"/>
                  </a:solidFill>
                  <a:latin typeface="Ubuntu Light" panose="020B0304030602030204" pitchFamily="34" charset="0"/>
                </a:rPr>
                <a:t>invoice</a:t>
              </a:r>
              <a:r>
                <a:rPr lang="es-ES" sz="9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, </a:t>
              </a:r>
              <a:r>
                <a:rPr lang="es-ES" sz="900" dirty="0" err="1">
                  <a:solidFill>
                    <a:schemeClr val="tx1"/>
                  </a:solidFill>
                  <a:latin typeface="Ubuntu Light" panose="020B0304030602030204" pitchFamily="34" charset="0"/>
                </a:rPr>
                <a:t>Peppol</a:t>
              </a:r>
              <a:r>
                <a:rPr lang="es-ES" sz="9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, </a:t>
              </a:r>
            </a:p>
            <a:p>
              <a:pPr algn="ctr"/>
              <a:r>
                <a:rPr lang="es-ES" sz="9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EDIFACT,...</a:t>
              </a:r>
            </a:p>
            <a:p>
              <a:pPr algn="ctr"/>
              <a:r>
                <a:rPr lang="es-ES" sz="9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,...</a:t>
              </a:r>
            </a:p>
          </p:txBody>
        </p:sp>
        <p:cxnSp>
          <p:nvCxnSpPr>
            <p:cNvPr id="21" name="Conector recto de flecha 20">
              <a:extLst>
                <a:ext uri="{FF2B5EF4-FFF2-40B4-BE49-F238E27FC236}">
                  <a16:creationId xmlns:a16="http://schemas.microsoft.com/office/drawing/2014/main" id="{1DAEF6B9-7D71-84D7-59BC-FE48B2607D4A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>
              <a:off x="3186332" y="4056805"/>
              <a:ext cx="2306799" cy="29304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Gráfico 1">
              <a:extLst>
                <a:ext uri="{FF2B5EF4-FFF2-40B4-BE49-F238E27FC236}">
                  <a16:creationId xmlns:a16="http://schemas.microsoft.com/office/drawing/2014/main" id="{2C5A5A98-363D-6C65-FD81-3CD292B5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064" y="2301938"/>
              <a:ext cx="309600" cy="309600"/>
            </a:xfrm>
            <a:prstGeom prst="rect">
              <a:avLst/>
            </a:prstGeom>
          </p:spPr>
        </p:pic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447DDB43-A05F-9726-B31E-C5600809341B}"/>
                </a:ext>
              </a:extLst>
            </p:cNvPr>
            <p:cNvSpPr txBox="1"/>
            <p:nvPr/>
          </p:nvSpPr>
          <p:spPr>
            <a:xfrm>
              <a:off x="5007053" y="1742242"/>
              <a:ext cx="2282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tx2"/>
                  </a:solidFill>
                  <a:latin typeface="+mj-lt"/>
                </a:rPr>
                <a:t>FULLSTEP PLATFORM</a:t>
              </a:r>
            </a:p>
          </p:txBody>
        </p:sp>
        <p:pic>
          <p:nvPicPr>
            <p:cNvPr id="134" name="Gráfico 133">
              <a:extLst>
                <a:ext uri="{FF2B5EF4-FFF2-40B4-BE49-F238E27FC236}">
                  <a16:creationId xmlns:a16="http://schemas.microsoft.com/office/drawing/2014/main" id="{DA5ACEAA-933E-504A-217F-4C630E9F8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8195" y="3875947"/>
              <a:ext cx="900000" cy="900000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EC27A60B-C281-5292-E37F-A8C6B653669C}"/>
                </a:ext>
              </a:extLst>
            </p:cNvPr>
            <p:cNvGrpSpPr/>
            <p:nvPr/>
          </p:nvGrpSpPr>
          <p:grpSpPr>
            <a:xfrm>
              <a:off x="2358332" y="3732805"/>
              <a:ext cx="828000" cy="648000"/>
              <a:chOff x="2966143" y="2950460"/>
              <a:chExt cx="938936" cy="728648"/>
            </a:xfrm>
          </p:grpSpPr>
          <p:sp>
            <p:nvSpPr>
              <p:cNvPr id="139" name="Rectángulo 138">
                <a:extLst>
                  <a:ext uri="{FF2B5EF4-FFF2-40B4-BE49-F238E27FC236}">
                    <a16:creationId xmlns:a16="http://schemas.microsoft.com/office/drawing/2014/main" id="{C57DD7F3-DEB3-63B8-1F23-7E842DFFBE4C}"/>
                  </a:ext>
                </a:extLst>
              </p:cNvPr>
              <p:cNvSpPr/>
              <p:nvPr/>
            </p:nvSpPr>
            <p:spPr>
              <a:xfrm>
                <a:off x="2966143" y="2950460"/>
                <a:ext cx="938936" cy="72864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pic>
            <p:nvPicPr>
              <p:cNvPr id="136" name="Gráfico 135">
                <a:extLst>
                  <a:ext uri="{FF2B5EF4-FFF2-40B4-BE49-F238E27FC236}">
                    <a16:creationId xmlns:a16="http://schemas.microsoft.com/office/drawing/2014/main" id="{A1890442-6E4F-4E68-96B3-DF374CA57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25" t="12442" r="-425" b="12728"/>
              <a:stretch/>
            </p:blipFill>
            <p:spPr>
              <a:xfrm>
                <a:off x="3018323" y="2979883"/>
                <a:ext cx="838410" cy="622046"/>
              </a:xfrm>
              <a:prstGeom prst="rect">
                <a:avLst/>
              </a:prstGeom>
            </p:spPr>
          </p:pic>
          <p:pic>
            <p:nvPicPr>
              <p:cNvPr id="137" name="Gráfico 136">
                <a:extLst>
                  <a:ext uri="{FF2B5EF4-FFF2-40B4-BE49-F238E27FC236}">
                    <a16:creationId xmlns:a16="http://schemas.microsoft.com/office/drawing/2014/main" id="{C99B6B63-C7BE-DB4A-2201-9CEBD852D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246932" y="3122275"/>
                <a:ext cx="255587" cy="255587"/>
              </a:xfrm>
              <a:prstGeom prst="rect">
                <a:avLst/>
              </a:prstGeom>
            </p:spPr>
          </p:pic>
          <p:pic>
            <p:nvPicPr>
              <p:cNvPr id="138" name="Gráfico 137">
                <a:extLst>
                  <a:ext uri="{FF2B5EF4-FFF2-40B4-BE49-F238E27FC236}">
                    <a16:creationId xmlns:a16="http://schemas.microsoft.com/office/drawing/2014/main" id="{01C8F00F-B7B1-11A7-A4C5-35C9A6EDE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77534" y="3326853"/>
                <a:ext cx="209310" cy="209310"/>
              </a:xfrm>
              <a:prstGeom prst="rect">
                <a:avLst/>
              </a:prstGeom>
            </p:spPr>
          </p:pic>
        </p:grpSp>
        <p:pic>
          <p:nvPicPr>
            <p:cNvPr id="144" name="Gráfico 1">
              <a:extLst>
                <a:ext uri="{FF2B5EF4-FFF2-40B4-BE49-F238E27FC236}">
                  <a16:creationId xmlns:a16="http://schemas.microsoft.com/office/drawing/2014/main" id="{CD12A5E9-00EE-2611-AD0F-ECFCB9C3F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7361" y="2296588"/>
              <a:ext cx="309035" cy="309035"/>
            </a:xfrm>
            <a:prstGeom prst="rect">
              <a:avLst/>
            </a:prstGeom>
          </p:spPr>
        </p:pic>
        <p:pic>
          <p:nvPicPr>
            <p:cNvPr id="145" name="Gráfico 1">
              <a:extLst>
                <a:ext uri="{FF2B5EF4-FFF2-40B4-BE49-F238E27FC236}">
                  <a16:creationId xmlns:a16="http://schemas.microsoft.com/office/drawing/2014/main" id="{C287AD00-C6CD-E98F-6529-75A964911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2301" y="2904430"/>
              <a:ext cx="309035" cy="309035"/>
            </a:xfrm>
            <a:prstGeom prst="rect">
              <a:avLst/>
            </a:prstGeom>
          </p:spPr>
        </p:pic>
        <p:pic>
          <p:nvPicPr>
            <p:cNvPr id="146" name="Gráfico 1">
              <a:extLst>
                <a:ext uri="{FF2B5EF4-FFF2-40B4-BE49-F238E27FC236}">
                  <a16:creationId xmlns:a16="http://schemas.microsoft.com/office/drawing/2014/main" id="{E2EDE68A-5824-59FB-41C0-5C990B431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2300" y="3583668"/>
              <a:ext cx="309035" cy="309035"/>
            </a:xfrm>
            <a:prstGeom prst="rect">
              <a:avLst/>
            </a:prstGeom>
          </p:spPr>
        </p:pic>
        <p:pic>
          <p:nvPicPr>
            <p:cNvPr id="147" name="Gráfico 1">
              <a:extLst>
                <a:ext uri="{FF2B5EF4-FFF2-40B4-BE49-F238E27FC236}">
                  <a16:creationId xmlns:a16="http://schemas.microsoft.com/office/drawing/2014/main" id="{B075F386-3036-9084-9CCB-960941360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4291" y="4191901"/>
              <a:ext cx="309035" cy="309035"/>
            </a:xfrm>
            <a:prstGeom prst="rect">
              <a:avLst/>
            </a:prstGeom>
          </p:spPr>
        </p:pic>
        <p:cxnSp>
          <p:nvCxnSpPr>
            <p:cNvPr id="25" name="Conector: angular 24">
              <a:extLst>
                <a:ext uri="{FF2B5EF4-FFF2-40B4-BE49-F238E27FC236}">
                  <a16:creationId xmlns:a16="http://schemas.microsoft.com/office/drawing/2014/main" id="{638D3712-6954-B5D6-8D6E-A983BCF8411E}"/>
                </a:ext>
              </a:extLst>
            </p:cNvPr>
            <p:cNvCxnSpPr>
              <a:cxnSpLocks/>
              <a:endCxn id="64" idx="2"/>
            </p:cNvCxnSpPr>
            <p:nvPr/>
          </p:nvCxnSpPr>
          <p:spPr>
            <a:xfrm rot="10800000" flipV="1">
              <a:off x="651362" y="4389839"/>
              <a:ext cx="1839910" cy="119089"/>
            </a:xfrm>
            <a:prstGeom prst="bentConnector4">
              <a:avLst>
                <a:gd name="adj1" fmla="val 102"/>
                <a:gd name="adj2" fmla="val 2919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39C8E34B-E477-9E86-8010-2C5E651AD4A7}"/>
                </a:ext>
              </a:extLst>
            </p:cNvPr>
            <p:cNvSpPr txBox="1"/>
            <p:nvPr/>
          </p:nvSpPr>
          <p:spPr>
            <a:xfrm>
              <a:off x="2246812" y="3364926"/>
              <a:ext cx="1175733" cy="409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>
                  <a:latin typeface="Ubuntu Light" panose="020B0304030602030204" pitchFamily="34" charset="0"/>
                </a:rPr>
                <a:t>B2B / Standardisation</a:t>
              </a:r>
            </a:p>
          </p:txBody>
        </p:sp>
        <p:cxnSp>
          <p:nvCxnSpPr>
            <p:cNvPr id="29" name="Conector: angular 28">
              <a:extLst>
                <a:ext uri="{FF2B5EF4-FFF2-40B4-BE49-F238E27FC236}">
                  <a16:creationId xmlns:a16="http://schemas.microsoft.com/office/drawing/2014/main" id="{00BA5D7F-7B83-FFC6-C3C9-CA00D1FB9EF2}"/>
                </a:ext>
              </a:extLst>
            </p:cNvPr>
            <p:cNvCxnSpPr>
              <a:cxnSpLocks/>
              <a:stCxn id="139" idx="2"/>
            </p:cNvCxnSpPr>
            <p:nvPr/>
          </p:nvCxnSpPr>
          <p:spPr>
            <a:xfrm rot="5400000">
              <a:off x="1809142" y="4321525"/>
              <a:ext cx="903910" cy="1022470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26" name="Picture 2" descr="Agentes de Hacienda | Academia Minerva">
              <a:extLst>
                <a:ext uri="{FF2B5EF4-FFF2-40B4-BE49-F238E27FC236}">
                  <a16:creationId xmlns:a16="http://schemas.microsoft.com/office/drawing/2014/main" id="{6FFEDDC5-0121-64CD-A1EF-375BEA29C0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05"/>
            <a:stretch/>
          </p:blipFill>
          <p:spPr bwMode="auto">
            <a:xfrm>
              <a:off x="428866" y="5018805"/>
              <a:ext cx="854333" cy="59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554D2A27-7FF8-5938-A087-2BB22F11BBFB}"/>
                </a:ext>
              </a:extLst>
            </p:cNvPr>
            <p:cNvSpPr/>
            <p:nvPr/>
          </p:nvSpPr>
          <p:spPr>
            <a:xfrm>
              <a:off x="1272335" y="2699309"/>
              <a:ext cx="798918" cy="51415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s-ES" sz="900" b="1" dirty="0">
                  <a:solidFill>
                    <a:schemeClr val="tx1"/>
                  </a:solidFill>
                </a:rPr>
                <a:t>PDF</a:t>
              </a:r>
            </a:p>
            <a:p>
              <a:pPr algn="ctr"/>
              <a:r>
                <a:rPr lang="es-ES" sz="900" b="1" dirty="0" err="1">
                  <a:solidFill>
                    <a:schemeClr val="tx1"/>
                  </a:solidFill>
                </a:rPr>
                <a:t>Dokument</a:t>
              </a:r>
              <a:endParaRPr lang="es-E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s-ES" sz="900" b="1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….</a:t>
              </a:r>
            </a:p>
          </p:txBody>
        </p:sp>
        <p:cxnSp>
          <p:nvCxnSpPr>
            <p:cNvPr id="37" name="Conector recto de flecha 20">
              <a:extLst>
                <a:ext uri="{FF2B5EF4-FFF2-40B4-BE49-F238E27FC236}">
                  <a16:creationId xmlns:a16="http://schemas.microsoft.com/office/drawing/2014/main" id="{E099B2BD-4CBA-426F-06F4-3BE633D4C61F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 flipV="1">
              <a:off x="2071253" y="2680948"/>
              <a:ext cx="2878463" cy="27543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DAF1287D-6743-A6FA-8C96-38EF3F9CA67E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2071252" y="4065884"/>
              <a:ext cx="2671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5254BC16-97D9-3DF2-FD3F-528109730847}"/>
                </a:ext>
              </a:extLst>
            </p:cNvPr>
            <p:cNvCxnSpPr>
              <a:cxnSpLocks/>
            </p:cNvCxnSpPr>
            <p:nvPr/>
          </p:nvCxnSpPr>
          <p:spPr>
            <a:xfrm>
              <a:off x="804175" y="3055099"/>
              <a:ext cx="180000" cy="36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Gráfico 1">
              <a:extLst>
                <a:ext uri="{FF2B5EF4-FFF2-40B4-BE49-F238E27FC236}">
                  <a16:creationId xmlns:a16="http://schemas.microsoft.com/office/drawing/2014/main" id="{FB17DC8D-2B90-850D-4859-7104C1A7F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675" y="2900299"/>
              <a:ext cx="309600" cy="309600"/>
            </a:xfrm>
            <a:prstGeom prst="rect">
              <a:avLst/>
            </a:prstGeom>
          </p:spPr>
        </p:pic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E0388E45-06B2-DD97-9F0A-557E4407F341}"/>
                </a:ext>
              </a:extLst>
            </p:cNvPr>
            <p:cNvCxnSpPr>
              <a:cxnSpLocks/>
            </p:cNvCxnSpPr>
            <p:nvPr/>
          </p:nvCxnSpPr>
          <p:spPr>
            <a:xfrm>
              <a:off x="812902" y="3716474"/>
              <a:ext cx="180000" cy="36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3" name="Gráfico 1">
              <a:extLst>
                <a:ext uri="{FF2B5EF4-FFF2-40B4-BE49-F238E27FC236}">
                  <a16:creationId xmlns:a16="http://schemas.microsoft.com/office/drawing/2014/main" id="{9859FDCA-27F3-D731-7C9B-B3C029E98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380" y="3561674"/>
              <a:ext cx="309600" cy="309600"/>
            </a:xfrm>
            <a:prstGeom prst="rect">
              <a:avLst/>
            </a:prstGeom>
          </p:spPr>
        </p:pic>
        <p:cxnSp>
          <p:nvCxnSpPr>
            <p:cNvPr id="55" name="Conector recto de flecha 54">
              <a:extLst>
                <a:ext uri="{FF2B5EF4-FFF2-40B4-BE49-F238E27FC236}">
                  <a16:creationId xmlns:a16="http://schemas.microsoft.com/office/drawing/2014/main" id="{D7E2B8F9-E30D-A6EE-15AA-8008CFAD2A19}"/>
                </a:ext>
              </a:extLst>
            </p:cNvPr>
            <p:cNvCxnSpPr>
              <a:cxnSpLocks/>
            </p:cNvCxnSpPr>
            <p:nvPr/>
          </p:nvCxnSpPr>
          <p:spPr>
            <a:xfrm>
              <a:off x="812902" y="4325087"/>
              <a:ext cx="180000" cy="36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7" name="Gráfico 1">
              <a:extLst>
                <a:ext uri="{FF2B5EF4-FFF2-40B4-BE49-F238E27FC236}">
                  <a16:creationId xmlns:a16="http://schemas.microsoft.com/office/drawing/2014/main" id="{30F791E7-3DF6-E894-273E-C19403268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380" y="4170287"/>
              <a:ext cx="309600" cy="309600"/>
            </a:xfrm>
            <a:prstGeom prst="rect">
              <a:avLst/>
            </a:prstGeom>
          </p:spPr>
        </p:pic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6F8DF4F2-A886-F484-1A33-CA5FE35A3CFC}"/>
                </a:ext>
              </a:extLst>
            </p:cNvPr>
            <p:cNvSpPr/>
            <p:nvPr/>
          </p:nvSpPr>
          <p:spPr>
            <a:xfrm>
              <a:off x="453512" y="2270676"/>
              <a:ext cx="395700" cy="22382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grpSp>
          <p:nvGrpSpPr>
            <p:cNvPr id="86" name="Grupo 85">
              <a:extLst>
                <a:ext uri="{FF2B5EF4-FFF2-40B4-BE49-F238E27FC236}">
                  <a16:creationId xmlns:a16="http://schemas.microsoft.com/office/drawing/2014/main" id="{E4C1F009-E896-81C6-556D-F62ACFBC4A2E}"/>
                </a:ext>
              </a:extLst>
            </p:cNvPr>
            <p:cNvGrpSpPr/>
            <p:nvPr/>
          </p:nvGrpSpPr>
          <p:grpSpPr>
            <a:xfrm>
              <a:off x="5266309" y="5240790"/>
              <a:ext cx="495932" cy="500278"/>
              <a:chOff x="4753575" y="4134512"/>
              <a:chExt cx="495932" cy="500278"/>
            </a:xfrm>
          </p:grpSpPr>
          <p:sp>
            <p:nvSpPr>
              <p:cNvPr id="82" name="Diagrama de flujo: disco magnético 81">
                <a:extLst>
                  <a:ext uri="{FF2B5EF4-FFF2-40B4-BE49-F238E27FC236}">
                    <a16:creationId xmlns:a16="http://schemas.microsoft.com/office/drawing/2014/main" id="{2F7FC299-11F4-C389-E996-533808592D4E}"/>
                  </a:ext>
                </a:extLst>
              </p:cNvPr>
              <p:cNvSpPr/>
              <p:nvPr/>
            </p:nvSpPr>
            <p:spPr>
              <a:xfrm>
                <a:off x="4753575" y="4418789"/>
                <a:ext cx="495932" cy="216001"/>
              </a:xfrm>
              <a:prstGeom prst="flowChartMagneticDisk">
                <a:avLst/>
              </a:prstGeom>
              <a:solidFill>
                <a:srgbClr val="DDECFF"/>
              </a:solidFill>
              <a:ln w="19050">
                <a:solidFill>
                  <a:srgbClr val="452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85" name="Diagrama de flujo: disco magnético 84">
                <a:extLst>
                  <a:ext uri="{FF2B5EF4-FFF2-40B4-BE49-F238E27FC236}">
                    <a16:creationId xmlns:a16="http://schemas.microsoft.com/office/drawing/2014/main" id="{A5CEEE7C-A509-2C73-88B7-811342DD6FEB}"/>
                  </a:ext>
                </a:extLst>
              </p:cNvPr>
              <p:cNvSpPr/>
              <p:nvPr/>
            </p:nvSpPr>
            <p:spPr>
              <a:xfrm>
                <a:off x="4753575" y="4277133"/>
                <a:ext cx="495932" cy="216001"/>
              </a:xfrm>
              <a:prstGeom prst="flowChartMagneticDisk">
                <a:avLst/>
              </a:prstGeom>
              <a:solidFill>
                <a:srgbClr val="DDECFF"/>
              </a:solidFill>
              <a:ln w="19050">
                <a:solidFill>
                  <a:srgbClr val="452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  <p:sp>
            <p:nvSpPr>
              <p:cNvPr id="84" name="Diagrama de flujo: disco magnético 83">
                <a:extLst>
                  <a:ext uri="{FF2B5EF4-FFF2-40B4-BE49-F238E27FC236}">
                    <a16:creationId xmlns:a16="http://schemas.microsoft.com/office/drawing/2014/main" id="{E47A7829-FB2B-18B0-27DE-D50A7621AF96}"/>
                  </a:ext>
                </a:extLst>
              </p:cNvPr>
              <p:cNvSpPr/>
              <p:nvPr/>
            </p:nvSpPr>
            <p:spPr>
              <a:xfrm>
                <a:off x="4753575" y="4134512"/>
                <a:ext cx="495932" cy="216001"/>
              </a:xfrm>
              <a:prstGeom prst="flowChartMagneticDisk">
                <a:avLst/>
              </a:prstGeom>
              <a:solidFill>
                <a:srgbClr val="DDECFF"/>
              </a:solidFill>
              <a:ln w="19050">
                <a:solidFill>
                  <a:srgbClr val="452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dirty="0"/>
              </a:p>
            </p:txBody>
          </p:sp>
        </p:grp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B0FF75C5-E094-8AD8-6B64-17F4C74511FB}"/>
                </a:ext>
              </a:extLst>
            </p:cNvPr>
            <p:cNvSpPr/>
            <p:nvPr/>
          </p:nvSpPr>
          <p:spPr>
            <a:xfrm>
              <a:off x="5036359" y="5495136"/>
              <a:ext cx="429993" cy="302613"/>
            </a:xfrm>
            <a:custGeom>
              <a:avLst/>
              <a:gdLst>
                <a:gd name="connsiteX0" fmla="*/ 242887 w 450111"/>
                <a:gd name="connsiteY0" fmla="*/ 12087 h 319269"/>
                <a:gd name="connsiteX1" fmla="*/ 333375 w 450111"/>
                <a:gd name="connsiteY1" fmla="*/ 45425 h 319269"/>
                <a:gd name="connsiteX2" fmla="*/ 335756 w 450111"/>
                <a:gd name="connsiteY2" fmla="*/ 52569 h 319269"/>
                <a:gd name="connsiteX3" fmla="*/ 340519 w 450111"/>
                <a:gd name="connsiteY3" fmla="*/ 62094 h 319269"/>
                <a:gd name="connsiteX4" fmla="*/ 345281 w 450111"/>
                <a:gd name="connsiteY4" fmla="*/ 76381 h 319269"/>
                <a:gd name="connsiteX5" fmla="*/ 354806 w 450111"/>
                <a:gd name="connsiteY5" fmla="*/ 100194 h 319269"/>
                <a:gd name="connsiteX6" fmla="*/ 357187 w 450111"/>
                <a:gd name="connsiteY6" fmla="*/ 109719 h 319269"/>
                <a:gd name="connsiteX7" fmla="*/ 359569 w 450111"/>
                <a:gd name="connsiteY7" fmla="*/ 116862 h 319269"/>
                <a:gd name="connsiteX8" fmla="*/ 385762 w 450111"/>
                <a:gd name="connsiteY8" fmla="*/ 124006 h 319269"/>
                <a:gd name="connsiteX9" fmla="*/ 409575 w 450111"/>
                <a:gd name="connsiteY9" fmla="*/ 143056 h 319269"/>
                <a:gd name="connsiteX10" fmla="*/ 419100 w 450111"/>
                <a:gd name="connsiteY10" fmla="*/ 159725 h 319269"/>
                <a:gd name="connsiteX11" fmla="*/ 435769 w 450111"/>
                <a:gd name="connsiteY11" fmla="*/ 183537 h 319269"/>
                <a:gd name="connsiteX12" fmla="*/ 440531 w 450111"/>
                <a:gd name="connsiteY12" fmla="*/ 193062 h 319269"/>
                <a:gd name="connsiteX13" fmla="*/ 445294 w 450111"/>
                <a:gd name="connsiteY13" fmla="*/ 200206 h 319269"/>
                <a:gd name="connsiteX14" fmla="*/ 450056 w 450111"/>
                <a:gd name="connsiteY14" fmla="*/ 214494 h 319269"/>
                <a:gd name="connsiteX15" fmla="*/ 445294 w 450111"/>
                <a:gd name="connsiteY15" fmla="*/ 250212 h 319269"/>
                <a:gd name="connsiteX16" fmla="*/ 433387 w 450111"/>
                <a:gd name="connsiteY16" fmla="*/ 266881 h 319269"/>
                <a:gd name="connsiteX17" fmla="*/ 414337 w 450111"/>
                <a:gd name="connsiteY17" fmla="*/ 281169 h 319269"/>
                <a:gd name="connsiteX18" fmla="*/ 404812 w 450111"/>
                <a:gd name="connsiteY18" fmla="*/ 285931 h 319269"/>
                <a:gd name="connsiteX19" fmla="*/ 397669 w 450111"/>
                <a:gd name="connsiteY19" fmla="*/ 290694 h 319269"/>
                <a:gd name="connsiteX20" fmla="*/ 369094 w 450111"/>
                <a:gd name="connsiteY20" fmla="*/ 295456 h 319269"/>
                <a:gd name="connsiteX21" fmla="*/ 333375 w 450111"/>
                <a:gd name="connsiteY21" fmla="*/ 302600 h 319269"/>
                <a:gd name="connsiteX22" fmla="*/ 240506 w 450111"/>
                <a:gd name="connsiteY22" fmla="*/ 309744 h 319269"/>
                <a:gd name="connsiteX23" fmla="*/ 219075 w 450111"/>
                <a:gd name="connsiteY23" fmla="*/ 312125 h 319269"/>
                <a:gd name="connsiteX24" fmla="*/ 192881 w 450111"/>
                <a:gd name="connsiteY24" fmla="*/ 314506 h 319269"/>
                <a:gd name="connsiteX25" fmla="*/ 173831 w 450111"/>
                <a:gd name="connsiteY25" fmla="*/ 316887 h 319269"/>
                <a:gd name="connsiteX26" fmla="*/ 90487 w 450111"/>
                <a:gd name="connsiteY26" fmla="*/ 319269 h 319269"/>
                <a:gd name="connsiteX27" fmla="*/ 38100 w 450111"/>
                <a:gd name="connsiteY27" fmla="*/ 314506 h 319269"/>
                <a:gd name="connsiteX28" fmla="*/ 21431 w 450111"/>
                <a:gd name="connsiteY28" fmla="*/ 297837 h 319269"/>
                <a:gd name="connsiteX29" fmla="*/ 4762 w 450111"/>
                <a:gd name="connsiteY29" fmla="*/ 283550 h 319269"/>
                <a:gd name="connsiteX30" fmla="*/ 0 w 450111"/>
                <a:gd name="connsiteY30" fmla="*/ 276406 h 319269"/>
                <a:gd name="connsiteX31" fmla="*/ 11906 w 450111"/>
                <a:gd name="connsiteY31" fmla="*/ 221637 h 319269"/>
                <a:gd name="connsiteX32" fmla="*/ 19050 w 450111"/>
                <a:gd name="connsiteY32" fmla="*/ 214494 h 319269"/>
                <a:gd name="connsiteX33" fmla="*/ 28575 w 450111"/>
                <a:gd name="connsiteY33" fmla="*/ 193062 h 319269"/>
                <a:gd name="connsiteX34" fmla="*/ 35719 w 450111"/>
                <a:gd name="connsiteY34" fmla="*/ 183537 h 319269"/>
                <a:gd name="connsiteX35" fmla="*/ 40481 w 450111"/>
                <a:gd name="connsiteY35" fmla="*/ 174012 h 319269"/>
                <a:gd name="connsiteX36" fmla="*/ 57150 w 450111"/>
                <a:gd name="connsiteY36" fmla="*/ 159725 h 319269"/>
                <a:gd name="connsiteX37" fmla="*/ 73819 w 450111"/>
                <a:gd name="connsiteY37" fmla="*/ 145437 h 319269"/>
                <a:gd name="connsiteX38" fmla="*/ 111919 w 450111"/>
                <a:gd name="connsiteY38" fmla="*/ 133531 h 319269"/>
                <a:gd name="connsiteX39" fmla="*/ 114300 w 450111"/>
                <a:gd name="connsiteY39" fmla="*/ 126387 h 319269"/>
                <a:gd name="connsiteX40" fmla="*/ 119062 w 450111"/>
                <a:gd name="connsiteY40" fmla="*/ 88287 h 319269"/>
                <a:gd name="connsiteX41" fmla="*/ 133350 w 450111"/>
                <a:gd name="connsiteY41" fmla="*/ 57331 h 319269"/>
                <a:gd name="connsiteX42" fmla="*/ 164306 w 450111"/>
                <a:gd name="connsiteY42" fmla="*/ 35900 h 319269"/>
                <a:gd name="connsiteX43" fmla="*/ 188119 w 450111"/>
                <a:gd name="connsiteY43" fmla="*/ 26375 h 319269"/>
                <a:gd name="connsiteX44" fmla="*/ 195262 w 450111"/>
                <a:gd name="connsiteY44" fmla="*/ 19231 h 319269"/>
                <a:gd name="connsiteX45" fmla="*/ 207169 w 450111"/>
                <a:gd name="connsiteY45" fmla="*/ 16850 h 319269"/>
                <a:gd name="connsiteX46" fmla="*/ 216694 w 450111"/>
                <a:gd name="connsiteY46" fmla="*/ 12087 h 319269"/>
                <a:gd name="connsiteX47" fmla="*/ 223837 w 450111"/>
                <a:gd name="connsiteY47" fmla="*/ 9706 h 319269"/>
                <a:gd name="connsiteX48" fmla="*/ 235744 w 450111"/>
                <a:gd name="connsiteY48" fmla="*/ 4944 h 319269"/>
                <a:gd name="connsiteX49" fmla="*/ 242887 w 450111"/>
                <a:gd name="connsiteY49" fmla="*/ 181 h 319269"/>
                <a:gd name="connsiteX50" fmla="*/ 242887 w 450111"/>
                <a:gd name="connsiteY50" fmla="*/ 12087 h 319269"/>
                <a:gd name="connsiteX0" fmla="*/ 242887 w 450111"/>
                <a:gd name="connsiteY0" fmla="*/ 12087 h 317785"/>
                <a:gd name="connsiteX1" fmla="*/ 333375 w 450111"/>
                <a:gd name="connsiteY1" fmla="*/ 45425 h 317785"/>
                <a:gd name="connsiteX2" fmla="*/ 335756 w 450111"/>
                <a:gd name="connsiteY2" fmla="*/ 52569 h 317785"/>
                <a:gd name="connsiteX3" fmla="*/ 340519 w 450111"/>
                <a:gd name="connsiteY3" fmla="*/ 62094 h 317785"/>
                <a:gd name="connsiteX4" fmla="*/ 345281 w 450111"/>
                <a:gd name="connsiteY4" fmla="*/ 76381 h 317785"/>
                <a:gd name="connsiteX5" fmla="*/ 354806 w 450111"/>
                <a:gd name="connsiteY5" fmla="*/ 100194 h 317785"/>
                <a:gd name="connsiteX6" fmla="*/ 357187 w 450111"/>
                <a:gd name="connsiteY6" fmla="*/ 109719 h 317785"/>
                <a:gd name="connsiteX7" fmla="*/ 359569 w 450111"/>
                <a:gd name="connsiteY7" fmla="*/ 116862 h 317785"/>
                <a:gd name="connsiteX8" fmla="*/ 385762 w 450111"/>
                <a:gd name="connsiteY8" fmla="*/ 124006 h 317785"/>
                <a:gd name="connsiteX9" fmla="*/ 409575 w 450111"/>
                <a:gd name="connsiteY9" fmla="*/ 143056 h 317785"/>
                <a:gd name="connsiteX10" fmla="*/ 419100 w 450111"/>
                <a:gd name="connsiteY10" fmla="*/ 159725 h 317785"/>
                <a:gd name="connsiteX11" fmla="*/ 435769 w 450111"/>
                <a:gd name="connsiteY11" fmla="*/ 183537 h 317785"/>
                <a:gd name="connsiteX12" fmla="*/ 440531 w 450111"/>
                <a:gd name="connsiteY12" fmla="*/ 193062 h 317785"/>
                <a:gd name="connsiteX13" fmla="*/ 445294 w 450111"/>
                <a:gd name="connsiteY13" fmla="*/ 200206 h 317785"/>
                <a:gd name="connsiteX14" fmla="*/ 450056 w 450111"/>
                <a:gd name="connsiteY14" fmla="*/ 214494 h 317785"/>
                <a:gd name="connsiteX15" fmla="*/ 445294 w 450111"/>
                <a:gd name="connsiteY15" fmla="*/ 250212 h 317785"/>
                <a:gd name="connsiteX16" fmla="*/ 433387 w 450111"/>
                <a:gd name="connsiteY16" fmla="*/ 266881 h 317785"/>
                <a:gd name="connsiteX17" fmla="*/ 414337 w 450111"/>
                <a:gd name="connsiteY17" fmla="*/ 281169 h 317785"/>
                <a:gd name="connsiteX18" fmla="*/ 404812 w 450111"/>
                <a:gd name="connsiteY18" fmla="*/ 285931 h 317785"/>
                <a:gd name="connsiteX19" fmla="*/ 397669 w 450111"/>
                <a:gd name="connsiteY19" fmla="*/ 290694 h 317785"/>
                <a:gd name="connsiteX20" fmla="*/ 369094 w 450111"/>
                <a:gd name="connsiteY20" fmla="*/ 295456 h 317785"/>
                <a:gd name="connsiteX21" fmla="*/ 333375 w 450111"/>
                <a:gd name="connsiteY21" fmla="*/ 302600 h 317785"/>
                <a:gd name="connsiteX22" fmla="*/ 240506 w 450111"/>
                <a:gd name="connsiteY22" fmla="*/ 309744 h 317785"/>
                <a:gd name="connsiteX23" fmla="*/ 219075 w 450111"/>
                <a:gd name="connsiteY23" fmla="*/ 312125 h 317785"/>
                <a:gd name="connsiteX24" fmla="*/ 192881 w 450111"/>
                <a:gd name="connsiteY24" fmla="*/ 314506 h 317785"/>
                <a:gd name="connsiteX25" fmla="*/ 173831 w 450111"/>
                <a:gd name="connsiteY25" fmla="*/ 316887 h 317785"/>
                <a:gd name="connsiteX26" fmla="*/ 97630 w 450111"/>
                <a:gd name="connsiteY26" fmla="*/ 297838 h 317785"/>
                <a:gd name="connsiteX27" fmla="*/ 38100 w 450111"/>
                <a:gd name="connsiteY27" fmla="*/ 314506 h 317785"/>
                <a:gd name="connsiteX28" fmla="*/ 21431 w 450111"/>
                <a:gd name="connsiteY28" fmla="*/ 297837 h 317785"/>
                <a:gd name="connsiteX29" fmla="*/ 4762 w 450111"/>
                <a:gd name="connsiteY29" fmla="*/ 283550 h 317785"/>
                <a:gd name="connsiteX30" fmla="*/ 0 w 450111"/>
                <a:gd name="connsiteY30" fmla="*/ 276406 h 317785"/>
                <a:gd name="connsiteX31" fmla="*/ 11906 w 450111"/>
                <a:gd name="connsiteY31" fmla="*/ 221637 h 317785"/>
                <a:gd name="connsiteX32" fmla="*/ 19050 w 450111"/>
                <a:gd name="connsiteY32" fmla="*/ 214494 h 317785"/>
                <a:gd name="connsiteX33" fmla="*/ 28575 w 450111"/>
                <a:gd name="connsiteY33" fmla="*/ 193062 h 317785"/>
                <a:gd name="connsiteX34" fmla="*/ 35719 w 450111"/>
                <a:gd name="connsiteY34" fmla="*/ 183537 h 317785"/>
                <a:gd name="connsiteX35" fmla="*/ 40481 w 450111"/>
                <a:gd name="connsiteY35" fmla="*/ 174012 h 317785"/>
                <a:gd name="connsiteX36" fmla="*/ 57150 w 450111"/>
                <a:gd name="connsiteY36" fmla="*/ 159725 h 317785"/>
                <a:gd name="connsiteX37" fmla="*/ 73819 w 450111"/>
                <a:gd name="connsiteY37" fmla="*/ 145437 h 317785"/>
                <a:gd name="connsiteX38" fmla="*/ 111919 w 450111"/>
                <a:gd name="connsiteY38" fmla="*/ 133531 h 317785"/>
                <a:gd name="connsiteX39" fmla="*/ 114300 w 450111"/>
                <a:gd name="connsiteY39" fmla="*/ 126387 h 317785"/>
                <a:gd name="connsiteX40" fmla="*/ 119062 w 450111"/>
                <a:gd name="connsiteY40" fmla="*/ 88287 h 317785"/>
                <a:gd name="connsiteX41" fmla="*/ 133350 w 450111"/>
                <a:gd name="connsiteY41" fmla="*/ 57331 h 317785"/>
                <a:gd name="connsiteX42" fmla="*/ 164306 w 450111"/>
                <a:gd name="connsiteY42" fmla="*/ 35900 h 317785"/>
                <a:gd name="connsiteX43" fmla="*/ 188119 w 450111"/>
                <a:gd name="connsiteY43" fmla="*/ 26375 h 317785"/>
                <a:gd name="connsiteX44" fmla="*/ 195262 w 450111"/>
                <a:gd name="connsiteY44" fmla="*/ 19231 h 317785"/>
                <a:gd name="connsiteX45" fmla="*/ 207169 w 450111"/>
                <a:gd name="connsiteY45" fmla="*/ 16850 h 317785"/>
                <a:gd name="connsiteX46" fmla="*/ 216694 w 450111"/>
                <a:gd name="connsiteY46" fmla="*/ 12087 h 317785"/>
                <a:gd name="connsiteX47" fmla="*/ 223837 w 450111"/>
                <a:gd name="connsiteY47" fmla="*/ 9706 h 317785"/>
                <a:gd name="connsiteX48" fmla="*/ 235744 w 450111"/>
                <a:gd name="connsiteY48" fmla="*/ 4944 h 317785"/>
                <a:gd name="connsiteX49" fmla="*/ 242887 w 450111"/>
                <a:gd name="connsiteY49" fmla="*/ 181 h 317785"/>
                <a:gd name="connsiteX50" fmla="*/ 242887 w 450111"/>
                <a:gd name="connsiteY50" fmla="*/ 12087 h 317785"/>
                <a:gd name="connsiteX0" fmla="*/ 242887 w 450111"/>
                <a:gd name="connsiteY0" fmla="*/ 12087 h 317785"/>
                <a:gd name="connsiteX1" fmla="*/ 333375 w 450111"/>
                <a:gd name="connsiteY1" fmla="*/ 45425 h 317785"/>
                <a:gd name="connsiteX2" fmla="*/ 335756 w 450111"/>
                <a:gd name="connsiteY2" fmla="*/ 52569 h 317785"/>
                <a:gd name="connsiteX3" fmla="*/ 340519 w 450111"/>
                <a:gd name="connsiteY3" fmla="*/ 62094 h 317785"/>
                <a:gd name="connsiteX4" fmla="*/ 345281 w 450111"/>
                <a:gd name="connsiteY4" fmla="*/ 76381 h 317785"/>
                <a:gd name="connsiteX5" fmla="*/ 354806 w 450111"/>
                <a:gd name="connsiteY5" fmla="*/ 100194 h 317785"/>
                <a:gd name="connsiteX6" fmla="*/ 357187 w 450111"/>
                <a:gd name="connsiteY6" fmla="*/ 109719 h 317785"/>
                <a:gd name="connsiteX7" fmla="*/ 359569 w 450111"/>
                <a:gd name="connsiteY7" fmla="*/ 116862 h 317785"/>
                <a:gd name="connsiteX8" fmla="*/ 385762 w 450111"/>
                <a:gd name="connsiteY8" fmla="*/ 124006 h 317785"/>
                <a:gd name="connsiteX9" fmla="*/ 409575 w 450111"/>
                <a:gd name="connsiteY9" fmla="*/ 143056 h 317785"/>
                <a:gd name="connsiteX10" fmla="*/ 419100 w 450111"/>
                <a:gd name="connsiteY10" fmla="*/ 159725 h 317785"/>
                <a:gd name="connsiteX11" fmla="*/ 435769 w 450111"/>
                <a:gd name="connsiteY11" fmla="*/ 183537 h 317785"/>
                <a:gd name="connsiteX12" fmla="*/ 440531 w 450111"/>
                <a:gd name="connsiteY12" fmla="*/ 193062 h 317785"/>
                <a:gd name="connsiteX13" fmla="*/ 445294 w 450111"/>
                <a:gd name="connsiteY13" fmla="*/ 200206 h 317785"/>
                <a:gd name="connsiteX14" fmla="*/ 450056 w 450111"/>
                <a:gd name="connsiteY14" fmla="*/ 214494 h 317785"/>
                <a:gd name="connsiteX15" fmla="*/ 445294 w 450111"/>
                <a:gd name="connsiteY15" fmla="*/ 250212 h 317785"/>
                <a:gd name="connsiteX16" fmla="*/ 433387 w 450111"/>
                <a:gd name="connsiteY16" fmla="*/ 266881 h 317785"/>
                <a:gd name="connsiteX17" fmla="*/ 414337 w 450111"/>
                <a:gd name="connsiteY17" fmla="*/ 281169 h 317785"/>
                <a:gd name="connsiteX18" fmla="*/ 404812 w 450111"/>
                <a:gd name="connsiteY18" fmla="*/ 285931 h 317785"/>
                <a:gd name="connsiteX19" fmla="*/ 397669 w 450111"/>
                <a:gd name="connsiteY19" fmla="*/ 290694 h 317785"/>
                <a:gd name="connsiteX20" fmla="*/ 369094 w 450111"/>
                <a:gd name="connsiteY20" fmla="*/ 295456 h 317785"/>
                <a:gd name="connsiteX21" fmla="*/ 333375 w 450111"/>
                <a:gd name="connsiteY21" fmla="*/ 302600 h 317785"/>
                <a:gd name="connsiteX22" fmla="*/ 240506 w 450111"/>
                <a:gd name="connsiteY22" fmla="*/ 309744 h 317785"/>
                <a:gd name="connsiteX23" fmla="*/ 219075 w 450111"/>
                <a:gd name="connsiteY23" fmla="*/ 312125 h 317785"/>
                <a:gd name="connsiteX24" fmla="*/ 192881 w 450111"/>
                <a:gd name="connsiteY24" fmla="*/ 314506 h 317785"/>
                <a:gd name="connsiteX25" fmla="*/ 173831 w 450111"/>
                <a:gd name="connsiteY25" fmla="*/ 316887 h 317785"/>
                <a:gd name="connsiteX26" fmla="*/ 97630 w 450111"/>
                <a:gd name="connsiteY26" fmla="*/ 297838 h 317785"/>
                <a:gd name="connsiteX27" fmla="*/ 47625 w 450111"/>
                <a:gd name="connsiteY27" fmla="*/ 297837 h 317785"/>
                <a:gd name="connsiteX28" fmla="*/ 21431 w 450111"/>
                <a:gd name="connsiteY28" fmla="*/ 297837 h 317785"/>
                <a:gd name="connsiteX29" fmla="*/ 4762 w 450111"/>
                <a:gd name="connsiteY29" fmla="*/ 283550 h 317785"/>
                <a:gd name="connsiteX30" fmla="*/ 0 w 450111"/>
                <a:gd name="connsiteY30" fmla="*/ 276406 h 317785"/>
                <a:gd name="connsiteX31" fmla="*/ 11906 w 450111"/>
                <a:gd name="connsiteY31" fmla="*/ 221637 h 317785"/>
                <a:gd name="connsiteX32" fmla="*/ 19050 w 450111"/>
                <a:gd name="connsiteY32" fmla="*/ 214494 h 317785"/>
                <a:gd name="connsiteX33" fmla="*/ 28575 w 450111"/>
                <a:gd name="connsiteY33" fmla="*/ 193062 h 317785"/>
                <a:gd name="connsiteX34" fmla="*/ 35719 w 450111"/>
                <a:gd name="connsiteY34" fmla="*/ 183537 h 317785"/>
                <a:gd name="connsiteX35" fmla="*/ 40481 w 450111"/>
                <a:gd name="connsiteY35" fmla="*/ 174012 h 317785"/>
                <a:gd name="connsiteX36" fmla="*/ 57150 w 450111"/>
                <a:gd name="connsiteY36" fmla="*/ 159725 h 317785"/>
                <a:gd name="connsiteX37" fmla="*/ 73819 w 450111"/>
                <a:gd name="connsiteY37" fmla="*/ 145437 h 317785"/>
                <a:gd name="connsiteX38" fmla="*/ 111919 w 450111"/>
                <a:gd name="connsiteY38" fmla="*/ 133531 h 317785"/>
                <a:gd name="connsiteX39" fmla="*/ 114300 w 450111"/>
                <a:gd name="connsiteY39" fmla="*/ 126387 h 317785"/>
                <a:gd name="connsiteX40" fmla="*/ 119062 w 450111"/>
                <a:gd name="connsiteY40" fmla="*/ 88287 h 317785"/>
                <a:gd name="connsiteX41" fmla="*/ 133350 w 450111"/>
                <a:gd name="connsiteY41" fmla="*/ 57331 h 317785"/>
                <a:gd name="connsiteX42" fmla="*/ 164306 w 450111"/>
                <a:gd name="connsiteY42" fmla="*/ 35900 h 317785"/>
                <a:gd name="connsiteX43" fmla="*/ 188119 w 450111"/>
                <a:gd name="connsiteY43" fmla="*/ 26375 h 317785"/>
                <a:gd name="connsiteX44" fmla="*/ 195262 w 450111"/>
                <a:gd name="connsiteY44" fmla="*/ 19231 h 317785"/>
                <a:gd name="connsiteX45" fmla="*/ 207169 w 450111"/>
                <a:gd name="connsiteY45" fmla="*/ 16850 h 317785"/>
                <a:gd name="connsiteX46" fmla="*/ 216694 w 450111"/>
                <a:gd name="connsiteY46" fmla="*/ 12087 h 317785"/>
                <a:gd name="connsiteX47" fmla="*/ 223837 w 450111"/>
                <a:gd name="connsiteY47" fmla="*/ 9706 h 317785"/>
                <a:gd name="connsiteX48" fmla="*/ 235744 w 450111"/>
                <a:gd name="connsiteY48" fmla="*/ 4944 h 317785"/>
                <a:gd name="connsiteX49" fmla="*/ 242887 w 450111"/>
                <a:gd name="connsiteY49" fmla="*/ 181 h 317785"/>
                <a:gd name="connsiteX50" fmla="*/ 242887 w 450111"/>
                <a:gd name="connsiteY50" fmla="*/ 12087 h 317785"/>
                <a:gd name="connsiteX0" fmla="*/ 238137 w 445361"/>
                <a:gd name="connsiteY0" fmla="*/ 12087 h 317785"/>
                <a:gd name="connsiteX1" fmla="*/ 328625 w 445361"/>
                <a:gd name="connsiteY1" fmla="*/ 45425 h 317785"/>
                <a:gd name="connsiteX2" fmla="*/ 331006 w 445361"/>
                <a:gd name="connsiteY2" fmla="*/ 52569 h 317785"/>
                <a:gd name="connsiteX3" fmla="*/ 335769 w 445361"/>
                <a:gd name="connsiteY3" fmla="*/ 62094 h 317785"/>
                <a:gd name="connsiteX4" fmla="*/ 340531 w 445361"/>
                <a:gd name="connsiteY4" fmla="*/ 76381 h 317785"/>
                <a:gd name="connsiteX5" fmla="*/ 350056 w 445361"/>
                <a:gd name="connsiteY5" fmla="*/ 100194 h 317785"/>
                <a:gd name="connsiteX6" fmla="*/ 352437 w 445361"/>
                <a:gd name="connsiteY6" fmla="*/ 109719 h 317785"/>
                <a:gd name="connsiteX7" fmla="*/ 354819 w 445361"/>
                <a:gd name="connsiteY7" fmla="*/ 116862 h 317785"/>
                <a:gd name="connsiteX8" fmla="*/ 381012 w 445361"/>
                <a:gd name="connsiteY8" fmla="*/ 124006 h 317785"/>
                <a:gd name="connsiteX9" fmla="*/ 404825 w 445361"/>
                <a:gd name="connsiteY9" fmla="*/ 143056 h 317785"/>
                <a:gd name="connsiteX10" fmla="*/ 414350 w 445361"/>
                <a:gd name="connsiteY10" fmla="*/ 159725 h 317785"/>
                <a:gd name="connsiteX11" fmla="*/ 431019 w 445361"/>
                <a:gd name="connsiteY11" fmla="*/ 183537 h 317785"/>
                <a:gd name="connsiteX12" fmla="*/ 435781 w 445361"/>
                <a:gd name="connsiteY12" fmla="*/ 193062 h 317785"/>
                <a:gd name="connsiteX13" fmla="*/ 440544 w 445361"/>
                <a:gd name="connsiteY13" fmla="*/ 200206 h 317785"/>
                <a:gd name="connsiteX14" fmla="*/ 445306 w 445361"/>
                <a:gd name="connsiteY14" fmla="*/ 214494 h 317785"/>
                <a:gd name="connsiteX15" fmla="*/ 440544 w 445361"/>
                <a:gd name="connsiteY15" fmla="*/ 250212 h 317785"/>
                <a:gd name="connsiteX16" fmla="*/ 428637 w 445361"/>
                <a:gd name="connsiteY16" fmla="*/ 266881 h 317785"/>
                <a:gd name="connsiteX17" fmla="*/ 409587 w 445361"/>
                <a:gd name="connsiteY17" fmla="*/ 281169 h 317785"/>
                <a:gd name="connsiteX18" fmla="*/ 400062 w 445361"/>
                <a:gd name="connsiteY18" fmla="*/ 285931 h 317785"/>
                <a:gd name="connsiteX19" fmla="*/ 392919 w 445361"/>
                <a:gd name="connsiteY19" fmla="*/ 290694 h 317785"/>
                <a:gd name="connsiteX20" fmla="*/ 364344 w 445361"/>
                <a:gd name="connsiteY20" fmla="*/ 295456 h 317785"/>
                <a:gd name="connsiteX21" fmla="*/ 328625 w 445361"/>
                <a:gd name="connsiteY21" fmla="*/ 302600 h 317785"/>
                <a:gd name="connsiteX22" fmla="*/ 235756 w 445361"/>
                <a:gd name="connsiteY22" fmla="*/ 309744 h 317785"/>
                <a:gd name="connsiteX23" fmla="*/ 214325 w 445361"/>
                <a:gd name="connsiteY23" fmla="*/ 312125 h 317785"/>
                <a:gd name="connsiteX24" fmla="*/ 188131 w 445361"/>
                <a:gd name="connsiteY24" fmla="*/ 314506 h 317785"/>
                <a:gd name="connsiteX25" fmla="*/ 169081 w 445361"/>
                <a:gd name="connsiteY25" fmla="*/ 316887 h 317785"/>
                <a:gd name="connsiteX26" fmla="*/ 92880 w 445361"/>
                <a:gd name="connsiteY26" fmla="*/ 297838 h 317785"/>
                <a:gd name="connsiteX27" fmla="*/ 42875 w 445361"/>
                <a:gd name="connsiteY27" fmla="*/ 297837 h 317785"/>
                <a:gd name="connsiteX28" fmla="*/ 16681 w 445361"/>
                <a:gd name="connsiteY28" fmla="*/ 297837 h 317785"/>
                <a:gd name="connsiteX29" fmla="*/ 12 w 445361"/>
                <a:gd name="connsiteY29" fmla="*/ 283550 h 317785"/>
                <a:gd name="connsiteX30" fmla="*/ 19062 w 445361"/>
                <a:gd name="connsiteY30" fmla="*/ 271643 h 317785"/>
                <a:gd name="connsiteX31" fmla="*/ 7156 w 445361"/>
                <a:gd name="connsiteY31" fmla="*/ 221637 h 317785"/>
                <a:gd name="connsiteX32" fmla="*/ 14300 w 445361"/>
                <a:gd name="connsiteY32" fmla="*/ 214494 h 317785"/>
                <a:gd name="connsiteX33" fmla="*/ 23825 w 445361"/>
                <a:gd name="connsiteY33" fmla="*/ 193062 h 317785"/>
                <a:gd name="connsiteX34" fmla="*/ 30969 w 445361"/>
                <a:gd name="connsiteY34" fmla="*/ 183537 h 317785"/>
                <a:gd name="connsiteX35" fmla="*/ 35731 w 445361"/>
                <a:gd name="connsiteY35" fmla="*/ 174012 h 317785"/>
                <a:gd name="connsiteX36" fmla="*/ 52400 w 445361"/>
                <a:gd name="connsiteY36" fmla="*/ 159725 h 317785"/>
                <a:gd name="connsiteX37" fmla="*/ 69069 w 445361"/>
                <a:gd name="connsiteY37" fmla="*/ 145437 h 317785"/>
                <a:gd name="connsiteX38" fmla="*/ 107169 w 445361"/>
                <a:gd name="connsiteY38" fmla="*/ 133531 h 317785"/>
                <a:gd name="connsiteX39" fmla="*/ 109550 w 445361"/>
                <a:gd name="connsiteY39" fmla="*/ 126387 h 317785"/>
                <a:gd name="connsiteX40" fmla="*/ 114312 w 445361"/>
                <a:gd name="connsiteY40" fmla="*/ 88287 h 317785"/>
                <a:gd name="connsiteX41" fmla="*/ 128600 w 445361"/>
                <a:gd name="connsiteY41" fmla="*/ 57331 h 317785"/>
                <a:gd name="connsiteX42" fmla="*/ 159556 w 445361"/>
                <a:gd name="connsiteY42" fmla="*/ 35900 h 317785"/>
                <a:gd name="connsiteX43" fmla="*/ 183369 w 445361"/>
                <a:gd name="connsiteY43" fmla="*/ 26375 h 317785"/>
                <a:gd name="connsiteX44" fmla="*/ 190512 w 445361"/>
                <a:gd name="connsiteY44" fmla="*/ 19231 h 317785"/>
                <a:gd name="connsiteX45" fmla="*/ 202419 w 445361"/>
                <a:gd name="connsiteY45" fmla="*/ 16850 h 317785"/>
                <a:gd name="connsiteX46" fmla="*/ 211944 w 445361"/>
                <a:gd name="connsiteY46" fmla="*/ 12087 h 317785"/>
                <a:gd name="connsiteX47" fmla="*/ 219087 w 445361"/>
                <a:gd name="connsiteY47" fmla="*/ 9706 h 317785"/>
                <a:gd name="connsiteX48" fmla="*/ 230994 w 445361"/>
                <a:gd name="connsiteY48" fmla="*/ 4944 h 317785"/>
                <a:gd name="connsiteX49" fmla="*/ 238137 w 445361"/>
                <a:gd name="connsiteY49" fmla="*/ 181 h 317785"/>
                <a:gd name="connsiteX50" fmla="*/ 238137 w 445361"/>
                <a:gd name="connsiteY50" fmla="*/ 12087 h 317785"/>
                <a:gd name="connsiteX0" fmla="*/ 238137 w 445361"/>
                <a:gd name="connsiteY0" fmla="*/ 12087 h 314521"/>
                <a:gd name="connsiteX1" fmla="*/ 328625 w 445361"/>
                <a:gd name="connsiteY1" fmla="*/ 45425 h 314521"/>
                <a:gd name="connsiteX2" fmla="*/ 331006 w 445361"/>
                <a:gd name="connsiteY2" fmla="*/ 52569 h 314521"/>
                <a:gd name="connsiteX3" fmla="*/ 335769 w 445361"/>
                <a:gd name="connsiteY3" fmla="*/ 62094 h 314521"/>
                <a:gd name="connsiteX4" fmla="*/ 340531 w 445361"/>
                <a:gd name="connsiteY4" fmla="*/ 76381 h 314521"/>
                <a:gd name="connsiteX5" fmla="*/ 350056 w 445361"/>
                <a:gd name="connsiteY5" fmla="*/ 100194 h 314521"/>
                <a:gd name="connsiteX6" fmla="*/ 352437 w 445361"/>
                <a:gd name="connsiteY6" fmla="*/ 109719 h 314521"/>
                <a:gd name="connsiteX7" fmla="*/ 354819 w 445361"/>
                <a:gd name="connsiteY7" fmla="*/ 116862 h 314521"/>
                <a:gd name="connsiteX8" fmla="*/ 381012 w 445361"/>
                <a:gd name="connsiteY8" fmla="*/ 124006 h 314521"/>
                <a:gd name="connsiteX9" fmla="*/ 404825 w 445361"/>
                <a:gd name="connsiteY9" fmla="*/ 143056 h 314521"/>
                <a:gd name="connsiteX10" fmla="*/ 414350 w 445361"/>
                <a:gd name="connsiteY10" fmla="*/ 159725 h 314521"/>
                <a:gd name="connsiteX11" fmla="*/ 431019 w 445361"/>
                <a:gd name="connsiteY11" fmla="*/ 183537 h 314521"/>
                <a:gd name="connsiteX12" fmla="*/ 435781 w 445361"/>
                <a:gd name="connsiteY12" fmla="*/ 193062 h 314521"/>
                <a:gd name="connsiteX13" fmla="*/ 440544 w 445361"/>
                <a:gd name="connsiteY13" fmla="*/ 200206 h 314521"/>
                <a:gd name="connsiteX14" fmla="*/ 445306 w 445361"/>
                <a:gd name="connsiteY14" fmla="*/ 214494 h 314521"/>
                <a:gd name="connsiteX15" fmla="*/ 440544 w 445361"/>
                <a:gd name="connsiteY15" fmla="*/ 250212 h 314521"/>
                <a:gd name="connsiteX16" fmla="*/ 428637 w 445361"/>
                <a:gd name="connsiteY16" fmla="*/ 266881 h 314521"/>
                <a:gd name="connsiteX17" fmla="*/ 409587 w 445361"/>
                <a:gd name="connsiteY17" fmla="*/ 281169 h 314521"/>
                <a:gd name="connsiteX18" fmla="*/ 400062 w 445361"/>
                <a:gd name="connsiteY18" fmla="*/ 285931 h 314521"/>
                <a:gd name="connsiteX19" fmla="*/ 392919 w 445361"/>
                <a:gd name="connsiteY19" fmla="*/ 290694 h 314521"/>
                <a:gd name="connsiteX20" fmla="*/ 364344 w 445361"/>
                <a:gd name="connsiteY20" fmla="*/ 295456 h 314521"/>
                <a:gd name="connsiteX21" fmla="*/ 328625 w 445361"/>
                <a:gd name="connsiteY21" fmla="*/ 302600 h 314521"/>
                <a:gd name="connsiteX22" fmla="*/ 235756 w 445361"/>
                <a:gd name="connsiteY22" fmla="*/ 309744 h 314521"/>
                <a:gd name="connsiteX23" fmla="*/ 214325 w 445361"/>
                <a:gd name="connsiteY23" fmla="*/ 312125 h 314521"/>
                <a:gd name="connsiteX24" fmla="*/ 188131 w 445361"/>
                <a:gd name="connsiteY24" fmla="*/ 314506 h 314521"/>
                <a:gd name="connsiteX25" fmla="*/ 169081 w 445361"/>
                <a:gd name="connsiteY25" fmla="*/ 290693 h 314521"/>
                <a:gd name="connsiteX26" fmla="*/ 92880 w 445361"/>
                <a:gd name="connsiteY26" fmla="*/ 297838 h 314521"/>
                <a:gd name="connsiteX27" fmla="*/ 42875 w 445361"/>
                <a:gd name="connsiteY27" fmla="*/ 297837 h 314521"/>
                <a:gd name="connsiteX28" fmla="*/ 16681 w 445361"/>
                <a:gd name="connsiteY28" fmla="*/ 297837 h 314521"/>
                <a:gd name="connsiteX29" fmla="*/ 12 w 445361"/>
                <a:gd name="connsiteY29" fmla="*/ 283550 h 314521"/>
                <a:gd name="connsiteX30" fmla="*/ 19062 w 445361"/>
                <a:gd name="connsiteY30" fmla="*/ 271643 h 314521"/>
                <a:gd name="connsiteX31" fmla="*/ 7156 w 445361"/>
                <a:gd name="connsiteY31" fmla="*/ 221637 h 314521"/>
                <a:gd name="connsiteX32" fmla="*/ 14300 w 445361"/>
                <a:gd name="connsiteY32" fmla="*/ 214494 h 314521"/>
                <a:gd name="connsiteX33" fmla="*/ 23825 w 445361"/>
                <a:gd name="connsiteY33" fmla="*/ 193062 h 314521"/>
                <a:gd name="connsiteX34" fmla="*/ 30969 w 445361"/>
                <a:gd name="connsiteY34" fmla="*/ 183537 h 314521"/>
                <a:gd name="connsiteX35" fmla="*/ 35731 w 445361"/>
                <a:gd name="connsiteY35" fmla="*/ 174012 h 314521"/>
                <a:gd name="connsiteX36" fmla="*/ 52400 w 445361"/>
                <a:gd name="connsiteY36" fmla="*/ 159725 h 314521"/>
                <a:gd name="connsiteX37" fmla="*/ 69069 w 445361"/>
                <a:gd name="connsiteY37" fmla="*/ 145437 h 314521"/>
                <a:gd name="connsiteX38" fmla="*/ 107169 w 445361"/>
                <a:gd name="connsiteY38" fmla="*/ 133531 h 314521"/>
                <a:gd name="connsiteX39" fmla="*/ 109550 w 445361"/>
                <a:gd name="connsiteY39" fmla="*/ 126387 h 314521"/>
                <a:gd name="connsiteX40" fmla="*/ 114312 w 445361"/>
                <a:gd name="connsiteY40" fmla="*/ 88287 h 314521"/>
                <a:gd name="connsiteX41" fmla="*/ 128600 w 445361"/>
                <a:gd name="connsiteY41" fmla="*/ 57331 h 314521"/>
                <a:gd name="connsiteX42" fmla="*/ 159556 w 445361"/>
                <a:gd name="connsiteY42" fmla="*/ 35900 h 314521"/>
                <a:gd name="connsiteX43" fmla="*/ 183369 w 445361"/>
                <a:gd name="connsiteY43" fmla="*/ 26375 h 314521"/>
                <a:gd name="connsiteX44" fmla="*/ 190512 w 445361"/>
                <a:gd name="connsiteY44" fmla="*/ 19231 h 314521"/>
                <a:gd name="connsiteX45" fmla="*/ 202419 w 445361"/>
                <a:gd name="connsiteY45" fmla="*/ 16850 h 314521"/>
                <a:gd name="connsiteX46" fmla="*/ 211944 w 445361"/>
                <a:gd name="connsiteY46" fmla="*/ 12087 h 314521"/>
                <a:gd name="connsiteX47" fmla="*/ 219087 w 445361"/>
                <a:gd name="connsiteY47" fmla="*/ 9706 h 314521"/>
                <a:gd name="connsiteX48" fmla="*/ 230994 w 445361"/>
                <a:gd name="connsiteY48" fmla="*/ 4944 h 314521"/>
                <a:gd name="connsiteX49" fmla="*/ 238137 w 445361"/>
                <a:gd name="connsiteY49" fmla="*/ 181 h 314521"/>
                <a:gd name="connsiteX50" fmla="*/ 238137 w 445361"/>
                <a:gd name="connsiteY50" fmla="*/ 12087 h 314521"/>
                <a:gd name="connsiteX0" fmla="*/ 238137 w 445361"/>
                <a:gd name="connsiteY0" fmla="*/ 12087 h 312125"/>
                <a:gd name="connsiteX1" fmla="*/ 328625 w 445361"/>
                <a:gd name="connsiteY1" fmla="*/ 45425 h 312125"/>
                <a:gd name="connsiteX2" fmla="*/ 331006 w 445361"/>
                <a:gd name="connsiteY2" fmla="*/ 52569 h 312125"/>
                <a:gd name="connsiteX3" fmla="*/ 335769 w 445361"/>
                <a:gd name="connsiteY3" fmla="*/ 62094 h 312125"/>
                <a:gd name="connsiteX4" fmla="*/ 340531 w 445361"/>
                <a:gd name="connsiteY4" fmla="*/ 76381 h 312125"/>
                <a:gd name="connsiteX5" fmla="*/ 350056 w 445361"/>
                <a:gd name="connsiteY5" fmla="*/ 100194 h 312125"/>
                <a:gd name="connsiteX6" fmla="*/ 352437 w 445361"/>
                <a:gd name="connsiteY6" fmla="*/ 109719 h 312125"/>
                <a:gd name="connsiteX7" fmla="*/ 354819 w 445361"/>
                <a:gd name="connsiteY7" fmla="*/ 116862 h 312125"/>
                <a:gd name="connsiteX8" fmla="*/ 381012 w 445361"/>
                <a:gd name="connsiteY8" fmla="*/ 124006 h 312125"/>
                <a:gd name="connsiteX9" fmla="*/ 404825 w 445361"/>
                <a:gd name="connsiteY9" fmla="*/ 143056 h 312125"/>
                <a:gd name="connsiteX10" fmla="*/ 414350 w 445361"/>
                <a:gd name="connsiteY10" fmla="*/ 159725 h 312125"/>
                <a:gd name="connsiteX11" fmla="*/ 431019 w 445361"/>
                <a:gd name="connsiteY11" fmla="*/ 183537 h 312125"/>
                <a:gd name="connsiteX12" fmla="*/ 435781 w 445361"/>
                <a:gd name="connsiteY12" fmla="*/ 193062 h 312125"/>
                <a:gd name="connsiteX13" fmla="*/ 440544 w 445361"/>
                <a:gd name="connsiteY13" fmla="*/ 200206 h 312125"/>
                <a:gd name="connsiteX14" fmla="*/ 445306 w 445361"/>
                <a:gd name="connsiteY14" fmla="*/ 214494 h 312125"/>
                <a:gd name="connsiteX15" fmla="*/ 440544 w 445361"/>
                <a:gd name="connsiteY15" fmla="*/ 250212 h 312125"/>
                <a:gd name="connsiteX16" fmla="*/ 428637 w 445361"/>
                <a:gd name="connsiteY16" fmla="*/ 266881 h 312125"/>
                <a:gd name="connsiteX17" fmla="*/ 409587 w 445361"/>
                <a:gd name="connsiteY17" fmla="*/ 281169 h 312125"/>
                <a:gd name="connsiteX18" fmla="*/ 400062 w 445361"/>
                <a:gd name="connsiteY18" fmla="*/ 285931 h 312125"/>
                <a:gd name="connsiteX19" fmla="*/ 392919 w 445361"/>
                <a:gd name="connsiteY19" fmla="*/ 290694 h 312125"/>
                <a:gd name="connsiteX20" fmla="*/ 364344 w 445361"/>
                <a:gd name="connsiteY20" fmla="*/ 295456 h 312125"/>
                <a:gd name="connsiteX21" fmla="*/ 328625 w 445361"/>
                <a:gd name="connsiteY21" fmla="*/ 302600 h 312125"/>
                <a:gd name="connsiteX22" fmla="*/ 235756 w 445361"/>
                <a:gd name="connsiteY22" fmla="*/ 309744 h 312125"/>
                <a:gd name="connsiteX23" fmla="*/ 214325 w 445361"/>
                <a:gd name="connsiteY23" fmla="*/ 312125 h 312125"/>
                <a:gd name="connsiteX24" fmla="*/ 195275 w 445361"/>
                <a:gd name="connsiteY24" fmla="*/ 278787 h 312125"/>
                <a:gd name="connsiteX25" fmla="*/ 169081 w 445361"/>
                <a:gd name="connsiteY25" fmla="*/ 290693 h 312125"/>
                <a:gd name="connsiteX26" fmla="*/ 92880 w 445361"/>
                <a:gd name="connsiteY26" fmla="*/ 297838 h 312125"/>
                <a:gd name="connsiteX27" fmla="*/ 42875 w 445361"/>
                <a:gd name="connsiteY27" fmla="*/ 297837 h 312125"/>
                <a:gd name="connsiteX28" fmla="*/ 16681 w 445361"/>
                <a:gd name="connsiteY28" fmla="*/ 297837 h 312125"/>
                <a:gd name="connsiteX29" fmla="*/ 12 w 445361"/>
                <a:gd name="connsiteY29" fmla="*/ 283550 h 312125"/>
                <a:gd name="connsiteX30" fmla="*/ 19062 w 445361"/>
                <a:gd name="connsiteY30" fmla="*/ 271643 h 312125"/>
                <a:gd name="connsiteX31" fmla="*/ 7156 w 445361"/>
                <a:gd name="connsiteY31" fmla="*/ 221637 h 312125"/>
                <a:gd name="connsiteX32" fmla="*/ 14300 w 445361"/>
                <a:gd name="connsiteY32" fmla="*/ 214494 h 312125"/>
                <a:gd name="connsiteX33" fmla="*/ 23825 w 445361"/>
                <a:gd name="connsiteY33" fmla="*/ 193062 h 312125"/>
                <a:gd name="connsiteX34" fmla="*/ 30969 w 445361"/>
                <a:gd name="connsiteY34" fmla="*/ 183537 h 312125"/>
                <a:gd name="connsiteX35" fmla="*/ 35731 w 445361"/>
                <a:gd name="connsiteY35" fmla="*/ 174012 h 312125"/>
                <a:gd name="connsiteX36" fmla="*/ 52400 w 445361"/>
                <a:gd name="connsiteY36" fmla="*/ 159725 h 312125"/>
                <a:gd name="connsiteX37" fmla="*/ 69069 w 445361"/>
                <a:gd name="connsiteY37" fmla="*/ 145437 h 312125"/>
                <a:gd name="connsiteX38" fmla="*/ 107169 w 445361"/>
                <a:gd name="connsiteY38" fmla="*/ 133531 h 312125"/>
                <a:gd name="connsiteX39" fmla="*/ 109550 w 445361"/>
                <a:gd name="connsiteY39" fmla="*/ 126387 h 312125"/>
                <a:gd name="connsiteX40" fmla="*/ 114312 w 445361"/>
                <a:gd name="connsiteY40" fmla="*/ 88287 h 312125"/>
                <a:gd name="connsiteX41" fmla="*/ 128600 w 445361"/>
                <a:gd name="connsiteY41" fmla="*/ 57331 h 312125"/>
                <a:gd name="connsiteX42" fmla="*/ 159556 w 445361"/>
                <a:gd name="connsiteY42" fmla="*/ 35900 h 312125"/>
                <a:gd name="connsiteX43" fmla="*/ 183369 w 445361"/>
                <a:gd name="connsiteY43" fmla="*/ 26375 h 312125"/>
                <a:gd name="connsiteX44" fmla="*/ 190512 w 445361"/>
                <a:gd name="connsiteY44" fmla="*/ 19231 h 312125"/>
                <a:gd name="connsiteX45" fmla="*/ 202419 w 445361"/>
                <a:gd name="connsiteY45" fmla="*/ 16850 h 312125"/>
                <a:gd name="connsiteX46" fmla="*/ 211944 w 445361"/>
                <a:gd name="connsiteY46" fmla="*/ 12087 h 312125"/>
                <a:gd name="connsiteX47" fmla="*/ 219087 w 445361"/>
                <a:gd name="connsiteY47" fmla="*/ 9706 h 312125"/>
                <a:gd name="connsiteX48" fmla="*/ 230994 w 445361"/>
                <a:gd name="connsiteY48" fmla="*/ 4944 h 312125"/>
                <a:gd name="connsiteX49" fmla="*/ 238137 w 445361"/>
                <a:gd name="connsiteY49" fmla="*/ 181 h 312125"/>
                <a:gd name="connsiteX50" fmla="*/ 238137 w 445361"/>
                <a:gd name="connsiteY50" fmla="*/ 12087 h 312125"/>
                <a:gd name="connsiteX0" fmla="*/ 238137 w 445361"/>
                <a:gd name="connsiteY0" fmla="*/ 12087 h 309744"/>
                <a:gd name="connsiteX1" fmla="*/ 328625 w 445361"/>
                <a:gd name="connsiteY1" fmla="*/ 45425 h 309744"/>
                <a:gd name="connsiteX2" fmla="*/ 331006 w 445361"/>
                <a:gd name="connsiteY2" fmla="*/ 52569 h 309744"/>
                <a:gd name="connsiteX3" fmla="*/ 335769 w 445361"/>
                <a:gd name="connsiteY3" fmla="*/ 62094 h 309744"/>
                <a:gd name="connsiteX4" fmla="*/ 340531 w 445361"/>
                <a:gd name="connsiteY4" fmla="*/ 76381 h 309744"/>
                <a:gd name="connsiteX5" fmla="*/ 350056 w 445361"/>
                <a:gd name="connsiteY5" fmla="*/ 100194 h 309744"/>
                <a:gd name="connsiteX6" fmla="*/ 352437 w 445361"/>
                <a:gd name="connsiteY6" fmla="*/ 109719 h 309744"/>
                <a:gd name="connsiteX7" fmla="*/ 354819 w 445361"/>
                <a:gd name="connsiteY7" fmla="*/ 116862 h 309744"/>
                <a:gd name="connsiteX8" fmla="*/ 381012 w 445361"/>
                <a:gd name="connsiteY8" fmla="*/ 124006 h 309744"/>
                <a:gd name="connsiteX9" fmla="*/ 404825 w 445361"/>
                <a:gd name="connsiteY9" fmla="*/ 143056 h 309744"/>
                <a:gd name="connsiteX10" fmla="*/ 414350 w 445361"/>
                <a:gd name="connsiteY10" fmla="*/ 159725 h 309744"/>
                <a:gd name="connsiteX11" fmla="*/ 431019 w 445361"/>
                <a:gd name="connsiteY11" fmla="*/ 183537 h 309744"/>
                <a:gd name="connsiteX12" fmla="*/ 435781 w 445361"/>
                <a:gd name="connsiteY12" fmla="*/ 193062 h 309744"/>
                <a:gd name="connsiteX13" fmla="*/ 440544 w 445361"/>
                <a:gd name="connsiteY13" fmla="*/ 200206 h 309744"/>
                <a:gd name="connsiteX14" fmla="*/ 445306 w 445361"/>
                <a:gd name="connsiteY14" fmla="*/ 214494 h 309744"/>
                <a:gd name="connsiteX15" fmla="*/ 440544 w 445361"/>
                <a:gd name="connsiteY15" fmla="*/ 250212 h 309744"/>
                <a:gd name="connsiteX16" fmla="*/ 428637 w 445361"/>
                <a:gd name="connsiteY16" fmla="*/ 266881 h 309744"/>
                <a:gd name="connsiteX17" fmla="*/ 409587 w 445361"/>
                <a:gd name="connsiteY17" fmla="*/ 281169 h 309744"/>
                <a:gd name="connsiteX18" fmla="*/ 400062 w 445361"/>
                <a:gd name="connsiteY18" fmla="*/ 285931 h 309744"/>
                <a:gd name="connsiteX19" fmla="*/ 392919 w 445361"/>
                <a:gd name="connsiteY19" fmla="*/ 290694 h 309744"/>
                <a:gd name="connsiteX20" fmla="*/ 364344 w 445361"/>
                <a:gd name="connsiteY20" fmla="*/ 295456 h 309744"/>
                <a:gd name="connsiteX21" fmla="*/ 328625 w 445361"/>
                <a:gd name="connsiteY21" fmla="*/ 302600 h 309744"/>
                <a:gd name="connsiteX22" fmla="*/ 235756 w 445361"/>
                <a:gd name="connsiteY22" fmla="*/ 309744 h 309744"/>
                <a:gd name="connsiteX23" fmla="*/ 221469 w 445361"/>
                <a:gd name="connsiteY23" fmla="*/ 285932 h 309744"/>
                <a:gd name="connsiteX24" fmla="*/ 195275 w 445361"/>
                <a:gd name="connsiteY24" fmla="*/ 278787 h 309744"/>
                <a:gd name="connsiteX25" fmla="*/ 169081 w 445361"/>
                <a:gd name="connsiteY25" fmla="*/ 290693 h 309744"/>
                <a:gd name="connsiteX26" fmla="*/ 92880 w 445361"/>
                <a:gd name="connsiteY26" fmla="*/ 297838 h 309744"/>
                <a:gd name="connsiteX27" fmla="*/ 42875 w 445361"/>
                <a:gd name="connsiteY27" fmla="*/ 297837 h 309744"/>
                <a:gd name="connsiteX28" fmla="*/ 16681 w 445361"/>
                <a:gd name="connsiteY28" fmla="*/ 297837 h 309744"/>
                <a:gd name="connsiteX29" fmla="*/ 12 w 445361"/>
                <a:gd name="connsiteY29" fmla="*/ 283550 h 309744"/>
                <a:gd name="connsiteX30" fmla="*/ 19062 w 445361"/>
                <a:gd name="connsiteY30" fmla="*/ 271643 h 309744"/>
                <a:gd name="connsiteX31" fmla="*/ 7156 w 445361"/>
                <a:gd name="connsiteY31" fmla="*/ 221637 h 309744"/>
                <a:gd name="connsiteX32" fmla="*/ 14300 w 445361"/>
                <a:gd name="connsiteY32" fmla="*/ 214494 h 309744"/>
                <a:gd name="connsiteX33" fmla="*/ 23825 w 445361"/>
                <a:gd name="connsiteY33" fmla="*/ 193062 h 309744"/>
                <a:gd name="connsiteX34" fmla="*/ 30969 w 445361"/>
                <a:gd name="connsiteY34" fmla="*/ 183537 h 309744"/>
                <a:gd name="connsiteX35" fmla="*/ 35731 w 445361"/>
                <a:gd name="connsiteY35" fmla="*/ 174012 h 309744"/>
                <a:gd name="connsiteX36" fmla="*/ 52400 w 445361"/>
                <a:gd name="connsiteY36" fmla="*/ 159725 h 309744"/>
                <a:gd name="connsiteX37" fmla="*/ 69069 w 445361"/>
                <a:gd name="connsiteY37" fmla="*/ 145437 h 309744"/>
                <a:gd name="connsiteX38" fmla="*/ 107169 w 445361"/>
                <a:gd name="connsiteY38" fmla="*/ 133531 h 309744"/>
                <a:gd name="connsiteX39" fmla="*/ 109550 w 445361"/>
                <a:gd name="connsiteY39" fmla="*/ 126387 h 309744"/>
                <a:gd name="connsiteX40" fmla="*/ 114312 w 445361"/>
                <a:gd name="connsiteY40" fmla="*/ 88287 h 309744"/>
                <a:gd name="connsiteX41" fmla="*/ 128600 w 445361"/>
                <a:gd name="connsiteY41" fmla="*/ 57331 h 309744"/>
                <a:gd name="connsiteX42" fmla="*/ 159556 w 445361"/>
                <a:gd name="connsiteY42" fmla="*/ 35900 h 309744"/>
                <a:gd name="connsiteX43" fmla="*/ 183369 w 445361"/>
                <a:gd name="connsiteY43" fmla="*/ 26375 h 309744"/>
                <a:gd name="connsiteX44" fmla="*/ 190512 w 445361"/>
                <a:gd name="connsiteY44" fmla="*/ 19231 h 309744"/>
                <a:gd name="connsiteX45" fmla="*/ 202419 w 445361"/>
                <a:gd name="connsiteY45" fmla="*/ 16850 h 309744"/>
                <a:gd name="connsiteX46" fmla="*/ 211944 w 445361"/>
                <a:gd name="connsiteY46" fmla="*/ 12087 h 309744"/>
                <a:gd name="connsiteX47" fmla="*/ 219087 w 445361"/>
                <a:gd name="connsiteY47" fmla="*/ 9706 h 309744"/>
                <a:gd name="connsiteX48" fmla="*/ 230994 w 445361"/>
                <a:gd name="connsiteY48" fmla="*/ 4944 h 309744"/>
                <a:gd name="connsiteX49" fmla="*/ 238137 w 445361"/>
                <a:gd name="connsiteY49" fmla="*/ 181 h 309744"/>
                <a:gd name="connsiteX50" fmla="*/ 238137 w 445361"/>
                <a:gd name="connsiteY50" fmla="*/ 12087 h 309744"/>
                <a:gd name="connsiteX0" fmla="*/ 238137 w 445361"/>
                <a:gd name="connsiteY0" fmla="*/ 12087 h 303393"/>
                <a:gd name="connsiteX1" fmla="*/ 328625 w 445361"/>
                <a:gd name="connsiteY1" fmla="*/ 45425 h 303393"/>
                <a:gd name="connsiteX2" fmla="*/ 331006 w 445361"/>
                <a:gd name="connsiteY2" fmla="*/ 52569 h 303393"/>
                <a:gd name="connsiteX3" fmla="*/ 335769 w 445361"/>
                <a:gd name="connsiteY3" fmla="*/ 62094 h 303393"/>
                <a:gd name="connsiteX4" fmla="*/ 340531 w 445361"/>
                <a:gd name="connsiteY4" fmla="*/ 76381 h 303393"/>
                <a:gd name="connsiteX5" fmla="*/ 350056 w 445361"/>
                <a:gd name="connsiteY5" fmla="*/ 100194 h 303393"/>
                <a:gd name="connsiteX6" fmla="*/ 352437 w 445361"/>
                <a:gd name="connsiteY6" fmla="*/ 109719 h 303393"/>
                <a:gd name="connsiteX7" fmla="*/ 354819 w 445361"/>
                <a:gd name="connsiteY7" fmla="*/ 116862 h 303393"/>
                <a:gd name="connsiteX8" fmla="*/ 381012 w 445361"/>
                <a:gd name="connsiteY8" fmla="*/ 124006 h 303393"/>
                <a:gd name="connsiteX9" fmla="*/ 404825 w 445361"/>
                <a:gd name="connsiteY9" fmla="*/ 143056 h 303393"/>
                <a:gd name="connsiteX10" fmla="*/ 414350 w 445361"/>
                <a:gd name="connsiteY10" fmla="*/ 159725 h 303393"/>
                <a:gd name="connsiteX11" fmla="*/ 431019 w 445361"/>
                <a:gd name="connsiteY11" fmla="*/ 183537 h 303393"/>
                <a:gd name="connsiteX12" fmla="*/ 435781 w 445361"/>
                <a:gd name="connsiteY12" fmla="*/ 193062 h 303393"/>
                <a:gd name="connsiteX13" fmla="*/ 440544 w 445361"/>
                <a:gd name="connsiteY13" fmla="*/ 200206 h 303393"/>
                <a:gd name="connsiteX14" fmla="*/ 445306 w 445361"/>
                <a:gd name="connsiteY14" fmla="*/ 214494 h 303393"/>
                <a:gd name="connsiteX15" fmla="*/ 440544 w 445361"/>
                <a:gd name="connsiteY15" fmla="*/ 250212 h 303393"/>
                <a:gd name="connsiteX16" fmla="*/ 428637 w 445361"/>
                <a:gd name="connsiteY16" fmla="*/ 266881 h 303393"/>
                <a:gd name="connsiteX17" fmla="*/ 409587 w 445361"/>
                <a:gd name="connsiteY17" fmla="*/ 281169 h 303393"/>
                <a:gd name="connsiteX18" fmla="*/ 400062 w 445361"/>
                <a:gd name="connsiteY18" fmla="*/ 285931 h 303393"/>
                <a:gd name="connsiteX19" fmla="*/ 392919 w 445361"/>
                <a:gd name="connsiteY19" fmla="*/ 290694 h 303393"/>
                <a:gd name="connsiteX20" fmla="*/ 364344 w 445361"/>
                <a:gd name="connsiteY20" fmla="*/ 295456 h 303393"/>
                <a:gd name="connsiteX21" fmla="*/ 328625 w 445361"/>
                <a:gd name="connsiteY21" fmla="*/ 302600 h 303393"/>
                <a:gd name="connsiteX22" fmla="*/ 252425 w 445361"/>
                <a:gd name="connsiteY22" fmla="*/ 283551 h 303393"/>
                <a:gd name="connsiteX23" fmla="*/ 221469 w 445361"/>
                <a:gd name="connsiteY23" fmla="*/ 285932 h 303393"/>
                <a:gd name="connsiteX24" fmla="*/ 195275 w 445361"/>
                <a:gd name="connsiteY24" fmla="*/ 278787 h 303393"/>
                <a:gd name="connsiteX25" fmla="*/ 169081 w 445361"/>
                <a:gd name="connsiteY25" fmla="*/ 290693 h 303393"/>
                <a:gd name="connsiteX26" fmla="*/ 92880 w 445361"/>
                <a:gd name="connsiteY26" fmla="*/ 297838 h 303393"/>
                <a:gd name="connsiteX27" fmla="*/ 42875 w 445361"/>
                <a:gd name="connsiteY27" fmla="*/ 297837 h 303393"/>
                <a:gd name="connsiteX28" fmla="*/ 16681 w 445361"/>
                <a:gd name="connsiteY28" fmla="*/ 297837 h 303393"/>
                <a:gd name="connsiteX29" fmla="*/ 12 w 445361"/>
                <a:gd name="connsiteY29" fmla="*/ 283550 h 303393"/>
                <a:gd name="connsiteX30" fmla="*/ 19062 w 445361"/>
                <a:gd name="connsiteY30" fmla="*/ 271643 h 303393"/>
                <a:gd name="connsiteX31" fmla="*/ 7156 w 445361"/>
                <a:gd name="connsiteY31" fmla="*/ 221637 h 303393"/>
                <a:gd name="connsiteX32" fmla="*/ 14300 w 445361"/>
                <a:gd name="connsiteY32" fmla="*/ 214494 h 303393"/>
                <a:gd name="connsiteX33" fmla="*/ 23825 w 445361"/>
                <a:gd name="connsiteY33" fmla="*/ 193062 h 303393"/>
                <a:gd name="connsiteX34" fmla="*/ 30969 w 445361"/>
                <a:gd name="connsiteY34" fmla="*/ 183537 h 303393"/>
                <a:gd name="connsiteX35" fmla="*/ 35731 w 445361"/>
                <a:gd name="connsiteY35" fmla="*/ 174012 h 303393"/>
                <a:gd name="connsiteX36" fmla="*/ 52400 w 445361"/>
                <a:gd name="connsiteY36" fmla="*/ 159725 h 303393"/>
                <a:gd name="connsiteX37" fmla="*/ 69069 w 445361"/>
                <a:gd name="connsiteY37" fmla="*/ 145437 h 303393"/>
                <a:gd name="connsiteX38" fmla="*/ 107169 w 445361"/>
                <a:gd name="connsiteY38" fmla="*/ 133531 h 303393"/>
                <a:gd name="connsiteX39" fmla="*/ 109550 w 445361"/>
                <a:gd name="connsiteY39" fmla="*/ 126387 h 303393"/>
                <a:gd name="connsiteX40" fmla="*/ 114312 w 445361"/>
                <a:gd name="connsiteY40" fmla="*/ 88287 h 303393"/>
                <a:gd name="connsiteX41" fmla="*/ 128600 w 445361"/>
                <a:gd name="connsiteY41" fmla="*/ 57331 h 303393"/>
                <a:gd name="connsiteX42" fmla="*/ 159556 w 445361"/>
                <a:gd name="connsiteY42" fmla="*/ 35900 h 303393"/>
                <a:gd name="connsiteX43" fmla="*/ 183369 w 445361"/>
                <a:gd name="connsiteY43" fmla="*/ 26375 h 303393"/>
                <a:gd name="connsiteX44" fmla="*/ 190512 w 445361"/>
                <a:gd name="connsiteY44" fmla="*/ 19231 h 303393"/>
                <a:gd name="connsiteX45" fmla="*/ 202419 w 445361"/>
                <a:gd name="connsiteY45" fmla="*/ 16850 h 303393"/>
                <a:gd name="connsiteX46" fmla="*/ 211944 w 445361"/>
                <a:gd name="connsiteY46" fmla="*/ 12087 h 303393"/>
                <a:gd name="connsiteX47" fmla="*/ 219087 w 445361"/>
                <a:gd name="connsiteY47" fmla="*/ 9706 h 303393"/>
                <a:gd name="connsiteX48" fmla="*/ 230994 w 445361"/>
                <a:gd name="connsiteY48" fmla="*/ 4944 h 303393"/>
                <a:gd name="connsiteX49" fmla="*/ 238137 w 445361"/>
                <a:gd name="connsiteY49" fmla="*/ 181 h 303393"/>
                <a:gd name="connsiteX50" fmla="*/ 238137 w 445361"/>
                <a:gd name="connsiteY50" fmla="*/ 12087 h 303393"/>
                <a:gd name="connsiteX0" fmla="*/ 231058 w 438282"/>
                <a:gd name="connsiteY0" fmla="*/ 12087 h 303393"/>
                <a:gd name="connsiteX1" fmla="*/ 321546 w 438282"/>
                <a:gd name="connsiteY1" fmla="*/ 45425 h 303393"/>
                <a:gd name="connsiteX2" fmla="*/ 323927 w 438282"/>
                <a:gd name="connsiteY2" fmla="*/ 52569 h 303393"/>
                <a:gd name="connsiteX3" fmla="*/ 328690 w 438282"/>
                <a:gd name="connsiteY3" fmla="*/ 62094 h 303393"/>
                <a:gd name="connsiteX4" fmla="*/ 333452 w 438282"/>
                <a:gd name="connsiteY4" fmla="*/ 76381 h 303393"/>
                <a:gd name="connsiteX5" fmla="*/ 342977 w 438282"/>
                <a:gd name="connsiteY5" fmla="*/ 100194 h 303393"/>
                <a:gd name="connsiteX6" fmla="*/ 345358 w 438282"/>
                <a:gd name="connsiteY6" fmla="*/ 109719 h 303393"/>
                <a:gd name="connsiteX7" fmla="*/ 347740 w 438282"/>
                <a:gd name="connsiteY7" fmla="*/ 116862 h 303393"/>
                <a:gd name="connsiteX8" fmla="*/ 373933 w 438282"/>
                <a:gd name="connsiteY8" fmla="*/ 124006 h 303393"/>
                <a:gd name="connsiteX9" fmla="*/ 397746 w 438282"/>
                <a:gd name="connsiteY9" fmla="*/ 143056 h 303393"/>
                <a:gd name="connsiteX10" fmla="*/ 407271 w 438282"/>
                <a:gd name="connsiteY10" fmla="*/ 159725 h 303393"/>
                <a:gd name="connsiteX11" fmla="*/ 423940 w 438282"/>
                <a:gd name="connsiteY11" fmla="*/ 183537 h 303393"/>
                <a:gd name="connsiteX12" fmla="*/ 428702 w 438282"/>
                <a:gd name="connsiteY12" fmla="*/ 193062 h 303393"/>
                <a:gd name="connsiteX13" fmla="*/ 433465 w 438282"/>
                <a:gd name="connsiteY13" fmla="*/ 200206 h 303393"/>
                <a:gd name="connsiteX14" fmla="*/ 438227 w 438282"/>
                <a:gd name="connsiteY14" fmla="*/ 214494 h 303393"/>
                <a:gd name="connsiteX15" fmla="*/ 433465 w 438282"/>
                <a:gd name="connsiteY15" fmla="*/ 250212 h 303393"/>
                <a:gd name="connsiteX16" fmla="*/ 421558 w 438282"/>
                <a:gd name="connsiteY16" fmla="*/ 266881 h 303393"/>
                <a:gd name="connsiteX17" fmla="*/ 402508 w 438282"/>
                <a:gd name="connsiteY17" fmla="*/ 281169 h 303393"/>
                <a:gd name="connsiteX18" fmla="*/ 392983 w 438282"/>
                <a:gd name="connsiteY18" fmla="*/ 285931 h 303393"/>
                <a:gd name="connsiteX19" fmla="*/ 385840 w 438282"/>
                <a:gd name="connsiteY19" fmla="*/ 290694 h 303393"/>
                <a:gd name="connsiteX20" fmla="*/ 357265 w 438282"/>
                <a:gd name="connsiteY20" fmla="*/ 295456 h 303393"/>
                <a:gd name="connsiteX21" fmla="*/ 321546 w 438282"/>
                <a:gd name="connsiteY21" fmla="*/ 302600 h 303393"/>
                <a:gd name="connsiteX22" fmla="*/ 245346 w 438282"/>
                <a:gd name="connsiteY22" fmla="*/ 283551 h 303393"/>
                <a:gd name="connsiteX23" fmla="*/ 214390 w 438282"/>
                <a:gd name="connsiteY23" fmla="*/ 285932 h 303393"/>
                <a:gd name="connsiteX24" fmla="*/ 188196 w 438282"/>
                <a:gd name="connsiteY24" fmla="*/ 278787 h 303393"/>
                <a:gd name="connsiteX25" fmla="*/ 162002 w 438282"/>
                <a:gd name="connsiteY25" fmla="*/ 290693 h 303393"/>
                <a:gd name="connsiteX26" fmla="*/ 85801 w 438282"/>
                <a:gd name="connsiteY26" fmla="*/ 297838 h 303393"/>
                <a:gd name="connsiteX27" fmla="*/ 35796 w 438282"/>
                <a:gd name="connsiteY27" fmla="*/ 297837 h 303393"/>
                <a:gd name="connsiteX28" fmla="*/ 9602 w 438282"/>
                <a:gd name="connsiteY28" fmla="*/ 297837 h 303393"/>
                <a:gd name="connsiteX29" fmla="*/ 40558 w 438282"/>
                <a:gd name="connsiteY29" fmla="*/ 283550 h 303393"/>
                <a:gd name="connsiteX30" fmla="*/ 11983 w 438282"/>
                <a:gd name="connsiteY30" fmla="*/ 271643 h 303393"/>
                <a:gd name="connsiteX31" fmla="*/ 77 w 438282"/>
                <a:gd name="connsiteY31" fmla="*/ 221637 h 303393"/>
                <a:gd name="connsiteX32" fmla="*/ 7221 w 438282"/>
                <a:gd name="connsiteY32" fmla="*/ 214494 h 303393"/>
                <a:gd name="connsiteX33" fmla="*/ 16746 w 438282"/>
                <a:gd name="connsiteY33" fmla="*/ 193062 h 303393"/>
                <a:gd name="connsiteX34" fmla="*/ 23890 w 438282"/>
                <a:gd name="connsiteY34" fmla="*/ 183537 h 303393"/>
                <a:gd name="connsiteX35" fmla="*/ 28652 w 438282"/>
                <a:gd name="connsiteY35" fmla="*/ 174012 h 303393"/>
                <a:gd name="connsiteX36" fmla="*/ 45321 w 438282"/>
                <a:gd name="connsiteY36" fmla="*/ 159725 h 303393"/>
                <a:gd name="connsiteX37" fmla="*/ 61990 w 438282"/>
                <a:gd name="connsiteY37" fmla="*/ 145437 h 303393"/>
                <a:gd name="connsiteX38" fmla="*/ 100090 w 438282"/>
                <a:gd name="connsiteY38" fmla="*/ 133531 h 303393"/>
                <a:gd name="connsiteX39" fmla="*/ 102471 w 438282"/>
                <a:gd name="connsiteY39" fmla="*/ 126387 h 303393"/>
                <a:gd name="connsiteX40" fmla="*/ 107233 w 438282"/>
                <a:gd name="connsiteY40" fmla="*/ 88287 h 303393"/>
                <a:gd name="connsiteX41" fmla="*/ 121521 w 438282"/>
                <a:gd name="connsiteY41" fmla="*/ 57331 h 303393"/>
                <a:gd name="connsiteX42" fmla="*/ 152477 w 438282"/>
                <a:gd name="connsiteY42" fmla="*/ 35900 h 303393"/>
                <a:gd name="connsiteX43" fmla="*/ 176290 w 438282"/>
                <a:gd name="connsiteY43" fmla="*/ 26375 h 303393"/>
                <a:gd name="connsiteX44" fmla="*/ 183433 w 438282"/>
                <a:gd name="connsiteY44" fmla="*/ 19231 h 303393"/>
                <a:gd name="connsiteX45" fmla="*/ 195340 w 438282"/>
                <a:gd name="connsiteY45" fmla="*/ 16850 h 303393"/>
                <a:gd name="connsiteX46" fmla="*/ 204865 w 438282"/>
                <a:gd name="connsiteY46" fmla="*/ 12087 h 303393"/>
                <a:gd name="connsiteX47" fmla="*/ 212008 w 438282"/>
                <a:gd name="connsiteY47" fmla="*/ 9706 h 303393"/>
                <a:gd name="connsiteX48" fmla="*/ 223915 w 438282"/>
                <a:gd name="connsiteY48" fmla="*/ 4944 h 303393"/>
                <a:gd name="connsiteX49" fmla="*/ 231058 w 438282"/>
                <a:gd name="connsiteY49" fmla="*/ 181 h 303393"/>
                <a:gd name="connsiteX50" fmla="*/ 231058 w 438282"/>
                <a:gd name="connsiteY50" fmla="*/ 12087 h 303393"/>
                <a:gd name="connsiteX0" fmla="*/ 231090 w 438314"/>
                <a:gd name="connsiteY0" fmla="*/ 12087 h 303393"/>
                <a:gd name="connsiteX1" fmla="*/ 321578 w 438314"/>
                <a:gd name="connsiteY1" fmla="*/ 45425 h 303393"/>
                <a:gd name="connsiteX2" fmla="*/ 323959 w 438314"/>
                <a:gd name="connsiteY2" fmla="*/ 52569 h 303393"/>
                <a:gd name="connsiteX3" fmla="*/ 328722 w 438314"/>
                <a:gd name="connsiteY3" fmla="*/ 62094 h 303393"/>
                <a:gd name="connsiteX4" fmla="*/ 333484 w 438314"/>
                <a:gd name="connsiteY4" fmla="*/ 76381 h 303393"/>
                <a:gd name="connsiteX5" fmla="*/ 343009 w 438314"/>
                <a:gd name="connsiteY5" fmla="*/ 100194 h 303393"/>
                <a:gd name="connsiteX6" fmla="*/ 345390 w 438314"/>
                <a:gd name="connsiteY6" fmla="*/ 109719 h 303393"/>
                <a:gd name="connsiteX7" fmla="*/ 347772 w 438314"/>
                <a:gd name="connsiteY7" fmla="*/ 116862 h 303393"/>
                <a:gd name="connsiteX8" fmla="*/ 373965 w 438314"/>
                <a:gd name="connsiteY8" fmla="*/ 124006 h 303393"/>
                <a:gd name="connsiteX9" fmla="*/ 397778 w 438314"/>
                <a:gd name="connsiteY9" fmla="*/ 143056 h 303393"/>
                <a:gd name="connsiteX10" fmla="*/ 407303 w 438314"/>
                <a:gd name="connsiteY10" fmla="*/ 159725 h 303393"/>
                <a:gd name="connsiteX11" fmla="*/ 423972 w 438314"/>
                <a:gd name="connsiteY11" fmla="*/ 183537 h 303393"/>
                <a:gd name="connsiteX12" fmla="*/ 428734 w 438314"/>
                <a:gd name="connsiteY12" fmla="*/ 193062 h 303393"/>
                <a:gd name="connsiteX13" fmla="*/ 433497 w 438314"/>
                <a:gd name="connsiteY13" fmla="*/ 200206 h 303393"/>
                <a:gd name="connsiteX14" fmla="*/ 438259 w 438314"/>
                <a:gd name="connsiteY14" fmla="*/ 214494 h 303393"/>
                <a:gd name="connsiteX15" fmla="*/ 433497 w 438314"/>
                <a:gd name="connsiteY15" fmla="*/ 250212 h 303393"/>
                <a:gd name="connsiteX16" fmla="*/ 421590 w 438314"/>
                <a:gd name="connsiteY16" fmla="*/ 266881 h 303393"/>
                <a:gd name="connsiteX17" fmla="*/ 402540 w 438314"/>
                <a:gd name="connsiteY17" fmla="*/ 281169 h 303393"/>
                <a:gd name="connsiteX18" fmla="*/ 393015 w 438314"/>
                <a:gd name="connsiteY18" fmla="*/ 285931 h 303393"/>
                <a:gd name="connsiteX19" fmla="*/ 385872 w 438314"/>
                <a:gd name="connsiteY19" fmla="*/ 290694 h 303393"/>
                <a:gd name="connsiteX20" fmla="*/ 357297 w 438314"/>
                <a:gd name="connsiteY20" fmla="*/ 295456 h 303393"/>
                <a:gd name="connsiteX21" fmla="*/ 321578 w 438314"/>
                <a:gd name="connsiteY21" fmla="*/ 302600 h 303393"/>
                <a:gd name="connsiteX22" fmla="*/ 245378 w 438314"/>
                <a:gd name="connsiteY22" fmla="*/ 283551 h 303393"/>
                <a:gd name="connsiteX23" fmla="*/ 214422 w 438314"/>
                <a:gd name="connsiteY23" fmla="*/ 285932 h 303393"/>
                <a:gd name="connsiteX24" fmla="*/ 188228 w 438314"/>
                <a:gd name="connsiteY24" fmla="*/ 278787 h 303393"/>
                <a:gd name="connsiteX25" fmla="*/ 162034 w 438314"/>
                <a:gd name="connsiteY25" fmla="*/ 290693 h 303393"/>
                <a:gd name="connsiteX26" fmla="*/ 85833 w 438314"/>
                <a:gd name="connsiteY26" fmla="*/ 297838 h 303393"/>
                <a:gd name="connsiteX27" fmla="*/ 35828 w 438314"/>
                <a:gd name="connsiteY27" fmla="*/ 297837 h 303393"/>
                <a:gd name="connsiteX28" fmla="*/ 9634 w 438314"/>
                <a:gd name="connsiteY28" fmla="*/ 297837 h 303393"/>
                <a:gd name="connsiteX29" fmla="*/ 40590 w 438314"/>
                <a:gd name="connsiteY29" fmla="*/ 283550 h 303393"/>
                <a:gd name="connsiteX30" fmla="*/ 12015 w 438314"/>
                <a:gd name="connsiteY30" fmla="*/ 271643 h 303393"/>
                <a:gd name="connsiteX31" fmla="*/ 109 w 438314"/>
                <a:gd name="connsiteY31" fmla="*/ 221637 h 303393"/>
                <a:gd name="connsiteX32" fmla="*/ 21540 w 438314"/>
                <a:gd name="connsiteY32" fmla="*/ 214494 h 303393"/>
                <a:gd name="connsiteX33" fmla="*/ 16778 w 438314"/>
                <a:gd name="connsiteY33" fmla="*/ 193062 h 303393"/>
                <a:gd name="connsiteX34" fmla="*/ 23922 w 438314"/>
                <a:gd name="connsiteY34" fmla="*/ 183537 h 303393"/>
                <a:gd name="connsiteX35" fmla="*/ 28684 w 438314"/>
                <a:gd name="connsiteY35" fmla="*/ 174012 h 303393"/>
                <a:gd name="connsiteX36" fmla="*/ 45353 w 438314"/>
                <a:gd name="connsiteY36" fmla="*/ 159725 h 303393"/>
                <a:gd name="connsiteX37" fmla="*/ 62022 w 438314"/>
                <a:gd name="connsiteY37" fmla="*/ 145437 h 303393"/>
                <a:gd name="connsiteX38" fmla="*/ 100122 w 438314"/>
                <a:gd name="connsiteY38" fmla="*/ 133531 h 303393"/>
                <a:gd name="connsiteX39" fmla="*/ 102503 w 438314"/>
                <a:gd name="connsiteY39" fmla="*/ 126387 h 303393"/>
                <a:gd name="connsiteX40" fmla="*/ 107265 w 438314"/>
                <a:gd name="connsiteY40" fmla="*/ 88287 h 303393"/>
                <a:gd name="connsiteX41" fmla="*/ 121553 w 438314"/>
                <a:gd name="connsiteY41" fmla="*/ 57331 h 303393"/>
                <a:gd name="connsiteX42" fmla="*/ 152509 w 438314"/>
                <a:gd name="connsiteY42" fmla="*/ 35900 h 303393"/>
                <a:gd name="connsiteX43" fmla="*/ 176322 w 438314"/>
                <a:gd name="connsiteY43" fmla="*/ 26375 h 303393"/>
                <a:gd name="connsiteX44" fmla="*/ 183465 w 438314"/>
                <a:gd name="connsiteY44" fmla="*/ 19231 h 303393"/>
                <a:gd name="connsiteX45" fmla="*/ 195372 w 438314"/>
                <a:gd name="connsiteY45" fmla="*/ 16850 h 303393"/>
                <a:gd name="connsiteX46" fmla="*/ 204897 w 438314"/>
                <a:gd name="connsiteY46" fmla="*/ 12087 h 303393"/>
                <a:gd name="connsiteX47" fmla="*/ 212040 w 438314"/>
                <a:gd name="connsiteY47" fmla="*/ 9706 h 303393"/>
                <a:gd name="connsiteX48" fmla="*/ 223947 w 438314"/>
                <a:gd name="connsiteY48" fmla="*/ 4944 h 303393"/>
                <a:gd name="connsiteX49" fmla="*/ 231090 w 438314"/>
                <a:gd name="connsiteY49" fmla="*/ 181 h 303393"/>
                <a:gd name="connsiteX50" fmla="*/ 231090 w 438314"/>
                <a:gd name="connsiteY50" fmla="*/ 12087 h 303393"/>
                <a:gd name="connsiteX0" fmla="*/ 221488 w 428712"/>
                <a:gd name="connsiteY0" fmla="*/ 12087 h 303393"/>
                <a:gd name="connsiteX1" fmla="*/ 311976 w 428712"/>
                <a:gd name="connsiteY1" fmla="*/ 45425 h 303393"/>
                <a:gd name="connsiteX2" fmla="*/ 314357 w 428712"/>
                <a:gd name="connsiteY2" fmla="*/ 52569 h 303393"/>
                <a:gd name="connsiteX3" fmla="*/ 319120 w 428712"/>
                <a:gd name="connsiteY3" fmla="*/ 62094 h 303393"/>
                <a:gd name="connsiteX4" fmla="*/ 323882 w 428712"/>
                <a:gd name="connsiteY4" fmla="*/ 76381 h 303393"/>
                <a:gd name="connsiteX5" fmla="*/ 333407 w 428712"/>
                <a:gd name="connsiteY5" fmla="*/ 100194 h 303393"/>
                <a:gd name="connsiteX6" fmla="*/ 335788 w 428712"/>
                <a:gd name="connsiteY6" fmla="*/ 109719 h 303393"/>
                <a:gd name="connsiteX7" fmla="*/ 338170 w 428712"/>
                <a:gd name="connsiteY7" fmla="*/ 116862 h 303393"/>
                <a:gd name="connsiteX8" fmla="*/ 364363 w 428712"/>
                <a:gd name="connsiteY8" fmla="*/ 124006 h 303393"/>
                <a:gd name="connsiteX9" fmla="*/ 388176 w 428712"/>
                <a:gd name="connsiteY9" fmla="*/ 143056 h 303393"/>
                <a:gd name="connsiteX10" fmla="*/ 397701 w 428712"/>
                <a:gd name="connsiteY10" fmla="*/ 159725 h 303393"/>
                <a:gd name="connsiteX11" fmla="*/ 414370 w 428712"/>
                <a:gd name="connsiteY11" fmla="*/ 183537 h 303393"/>
                <a:gd name="connsiteX12" fmla="*/ 419132 w 428712"/>
                <a:gd name="connsiteY12" fmla="*/ 193062 h 303393"/>
                <a:gd name="connsiteX13" fmla="*/ 423895 w 428712"/>
                <a:gd name="connsiteY13" fmla="*/ 200206 h 303393"/>
                <a:gd name="connsiteX14" fmla="*/ 428657 w 428712"/>
                <a:gd name="connsiteY14" fmla="*/ 214494 h 303393"/>
                <a:gd name="connsiteX15" fmla="*/ 423895 w 428712"/>
                <a:gd name="connsiteY15" fmla="*/ 250212 h 303393"/>
                <a:gd name="connsiteX16" fmla="*/ 411988 w 428712"/>
                <a:gd name="connsiteY16" fmla="*/ 266881 h 303393"/>
                <a:gd name="connsiteX17" fmla="*/ 392938 w 428712"/>
                <a:gd name="connsiteY17" fmla="*/ 281169 h 303393"/>
                <a:gd name="connsiteX18" fmla="*/ 383413 w 428712"/>
                <a:gd name="connsiteY18" fmla="*/ 285931 h 303393"/>
                <a:gd name="connsiteX19" fmla="*/ 376270 w 428712"/>
                <a:gd name="connsiteY19" fmla="*/ 290694 h 303393"/>
                <a:gd name="connsiteX20" fmla="*/ 347695 w 428712"/>
                <a:gd name="connsiteY20" fmla="*/ 295456 h 303393"/>
                <a:gd name="connsiteX21" fmla="*/ 311976 w 428712"/>
                <a:gd name="connsiteY21" fmla="*/ 302600 h 303393"/>
                <a:gd name="connsiteX22" fmla="*/ 235776 w 428712"/>
                <a:gd name="connsiteY22" fmla="*/ 283551 h 303393"/>
                <a:gd name="connsiteX23" fmla="*/ 204820 w 428712"/>
                <a:gd name="connsiteY23" fmla="*/ 285932 h 303393"/>
                <a:gd name="connsiteX24" fmla="*/ 178626 w 428712"/>
                <a:gd name="connsiteY24" fmla="*/ 278787 h 303393"/>
                <a:gd name="connsiteX25" fmla="*/ 152432 w 428712"/>
                <a:gd name="connsiteY25" fmla="*/ 290693 h 303393"/>
                <a:gd name="connsiteX26" fmla="*/ 76231 w 428712"/>
                <a:gd name="connsiteY26" fmla="*/ 297838 h 303393"/>
                <a:gd name="connsiteX27" fmla="*/ 26226 w 428712"/>
                <a:gd name="connsiteY27" fmla="*/ 297837 h 303393"/>
                <a:gd name="connsiteX28" fmla="*/ 32 w 428712"/>
                <a:gd name="connsiteY28" fmla="*/ 297837 h 303393"/>
                <a:gd name="connsiteX29" fmla="*/ 30988 w 428712"/>
                <a:gd name="connsiteY29" fmla="*/ 283550 h 303393"/>
                <a:gd name="connsiteX30" fmla="*/ 2413 w 428712"/>
                <a:gd name="connsiteY30" fmla="*/ 271643 h 303393"/>
                <a:gd name="connsiteX31" fmla="*/ 9557 w 428712"/>
                <a:gd name="connsiteY31" fmla="*/ 238306 h 303393"/>
                <a:gd name="connsiteX32" fmla="*/ 11938 w 428712"/>
                <a:gd name="connsiteY32" fmla="*/ 214494 h 303393"/>
                <a:gd name="connsiteX33" fmla="*/ 7176 w 428712"/>
                <a:gd name="connsiteY33" fmla="*/ 193062 h 303393"/>
                <a:gd name="connsiteX34" fmla="*/ 14320 w 428712"/>
                <a:gd name="connsiteY34" fmla="*/ 183537 h 303393"/>
                <a:gd name="connsiteX35" fmla="*/ 19082 w 428712"/>
                <a:gd name="connsiteY35" fmla="*/ 174012 h 303393"/>
                <a:gd name="connsiteX36" fmla="*/ 35751 w 428712"/>
                <a:gd name="connsiteY36" fmla="*/ 159725 h 303393"/>
                <a:gd name="connsiteX37" fmla="*/ 52420 w 428712"/>
                <a:gd name="connsiteY37" fmla="*/ 145437 h 303393"/>
                <a:gd name="connsiteX38" fmla="*/ 90520 w 428712"/>
                <a:gd name="connsiteY38" fmla="*/ 133531 h 303393"/>
                <a:gd name="connsiteX39" fmla="*/ 92901 w 428712"/>
                <a:gd name="connsiteY39" fmla="*/ 126387 h 303393"/>
                <a:gd name="connsiteX40" fmla="*/ 97663 w 428712"/>
                <a:gd name="connsiteY40" fmla="*/ 88287 h 303393"/>
                <a:gd name="connsiteX41" fmla="*/ 111951 w 428712"/>
                <a:gd name="connsiteY41" fmla="*/ 57331 h 303393"/>
                <a:gd name="connsiteX42" fmla="*/ 142907 w 428712"/>
                <a:gd name="connsiteY42" fmla="*/ 35900 h 303393"/>
                <a:gd name="connsiteX43" fmla="*/ 166720 w 428712"/>
                <a:gd name="connsiteY43" fmla="*/ 26375 h 303393"/>
                <a:gd name="connsiteX44" fmla="*/ 173863 w 428712"/>
                <a:gd name="connsiteY44" fmla="*/ 19231 h 303393"/>
                <a:gd name="connsiteX45" fmla="*/ 185770 w 428712"/>
                <a:gd name="connsiteY45" fmla="*/ 16850 h 303393"/>
                <a:gd name="connsiteX46" fmla="*/ 195295 w 428712"/>
                <a:gd name="connsiteY46" fmla="*/ 12087 h 303393"/>
                <a:gd name="connsiteX47" fmla="*/ 202438 w 428712"/>
                <a:gd name="connsiteY47" fmla="*/ 9706 h 303393"/>
                <a:gd name="connsiteX48" fmla="*/ 214345 w 428712"/>
                <a:gd name="connsiteY48" fmla="*/ 4944 h 303393"/>
                <a:gd name="connsiteX49" fmla="*/ 221488 w 428712"/>
                <a:gd name="connsiteY49" fmla="*/ 181 h 303393"/>
                <a:gd name="connsiteX50" fmla="*/ 221488 w 428712"/>
                <a:gd name="connsiteY50" fmla="*/ 12087 h 303393"/>
                <a:gd name="connsiteX0" fmla="*/ 222377 w 429601"/>
                <a:gd name="connsiteY0" fmla="*/ 12087 h 303393"/>
                <a:gd name="connsiteX1" fmla="*/ 312865 w 429601"/>
                <a:gd name="connsiteY1" fmla="*/ 45425 h 303393"/>
                <a:gd name="connsiteX2" fmla="*/ 315246 w 429601"/>
                <a:gd name="connsiteY2" fmla="*/ 52569 h 303393"/>
                <a:gd name="connsiteX3" fmla="*/ 320009 w 429601"/>
                <a:gd name="connsiteY3" fmla="*/ 62094 h 303393"/>
                <a:gd name="connsiteX4" fmla="*/ 324771 w 429601"/>
                <a:gd name="connsiteY4" fmla="*/ 76381 h 303393"/>
                <a:gd name="connsiteX5" fmla="*/ 334296 w 429601"/>
                <a:gd name="connsiteY5" fmla="*/ 100194 h 303393"/>
                <a:gd name="connsiteX6" fmla="*/ 336677 w 429601"/>
                <a:gd name="connsiteY6" fmla="*/ 109719 h 303393"/>
                <a:gd name="connsiteX7" fmla="*/ 339059 w 429601"/>
                <a:gd name="connsiteY7" fmla="*/ 116862 h 303393"/>
                <a:gd name="connsiteX8" fmla="*/ 365252 w 429601"/>
                <a:gd name="connsiteY8" fmla="*/ 124006 h 303393"/>
                <a:gd name="connsiteX9" fmla="*/ 389065 w 429601"/>
                <a:gd name="connsiteY9" fmla="*/ 143056 h 303393"/>
                <a:gd name="connsiteX10" fmla="*/ 398590 w 429601"/>
                <a:gd name="connsiteY10" fmla="*/ 159725 h 303393"/>
                <a:gd name="connsiteX11" fmla="*/ 415259 w 429601"/>
                <a:gd name="connsiteY11" fmla="*/ 183537 h 303393"/>
                <a:gd name="connsiteX12" fmla="*/ 420021 w 429601"/>
                <a:gd name="connsiteY12" fmla="*/ 193062 h 303393"/>
                <a:gd name="connsiteX13" fmla="*/ 424784 w 429601"/>
                <a:gd name="connsiteY13" fmla="*/ 200206 h 303393"/>
                <a:gd name="connsiteX14" fmla="*/ 429546 w 429601"/>
                <a:gd name="connsiteY14" fmla="*/ 214494 h 303393"/>
                <a:gd name="connsiteX15" fmla="*/ 424784 w 429601"/>
                <a:gd name="connsiteY15" fmla="*/ 250212 h 303393"/>
                <a:gd name="connsiteX16" fmla="*/ 412877 w 429601"/>
                <a:gd name="connsiteY16" fmla="*/ 266881 h 303393"/>
                <a:gd name="connsiteX17" fmla="*/ 393827 w 429601"/>
                <a:gd name="connsiteY17" fmla="*/ 281169 h 303393"/>
                <a:gd name="connsiteX18" fmla="*/ 384302 w 429601"/>
                <a:gd name="connsiteY18" fmla="*/ 285931 h 303393"/>
                <a:gd name="connsiteX19" fmla="*/ 377159 w 429601"/>
                <a:gd name="connsiteY19" fmla="*/ 290694 h 303393"/>
                <a:gd name="connsiteX20" fmla="*/ 348584 w 429601"/>
                <a:gd name="connsiteY20" fmla="*/ 295456 h 303393"/>
                <a:gd name="connsiteX21" fmla="*/ 312865 w 429601"/>
                <a:gd name="connsiteY21" fmla="*/ 302600 h 303393"/>
                <a:gd name="connsiteX22" fmla="*/ 236665 w 429601"/>
                <a:gd name="connsiteY22" fmla="*/ 283551 h 303393"/>
                <a:gd name="connsiteX23" fmla="*/ 205709 w 429601"/>
                <a:gd name="connsiteY23" fmla="*/ 285932 h 303393"/>
                <a:gd name="connsiteX24" fmla="*/ 179515 w 429601"/>
                <a:gd name="connsiteY24" fmla="*/ 278787 h 303393"/>
                <a:gd name="connsiteX25" fmla="*/ 153321 w 429601"/>
                <a:gd name="connsiteY25" fmla="*/ 290693 h 303393"/>
                <a:gd name="connsiteX26" fmla="*/ 77120 w 429601"/>
                <a:gd name="connsiteY26" fmla="*/ 297838 h 303393"/>
                <a:gd name="connsiteX27" fmla="*/ 27115 w 429601"/>
                <a:gd name="connsiteY27" fmla="*/ 297837 h 303393"/>
                <a:gd name="connsiteX28" fmla="*/ 921 w 429601"/>
                <a:gd name="connsiteY28" fmla="*/ 297837 h 303393"/>
                <a:gd name="connsiteX29" fmla="*/ 5683 w 429601"/>
                <a:gd name="connsiteY29" fmla="*/ 288313 h 303393"/>
                <a:gd name="connsiteX30" fmla="*/ 3302 w 429601"/>
                <a:gd name="connsiteY30" fmla="*/ 271643 h 303393"/>
                <a:gd name="connsiteX31" fmla="*/ 10446 w 429601"/>
                <a:gd name="connsiteY31" fmla="*/ 238306 h 303393"/>
                <a:gd name="connsiteX32" fmla="*/ 12827 w 429601"/>
                <a:gd name="connsiteY32" fmla="*/ 214494 h 303393"/>
                <a:gd name="connsiteX33" fmla="*/ 8065 w 429601"/>
                <a:gd name="connsiteY33" fmla="*/ 193062 h 303393"/>
                <a:gd name="connsiteX34" fmla="*/ 15209 w 429601"/>
                <a:gd name="connsiteY34" fmla="*/ 183537 h 303393"/>
                <a:gd name="connsiteX35" fmla="*/ 19971 w 429601"/>
                <a:gd name="connsiteY35" fmla="*/ 174012 h 303393"/>
                <a:gd name="connsiteX36" fmla="*/ 36640 w 429601"/>
                <a:gd name="connsiteY36" fmla="*/ 159725 h 303393"/>
                <a:gd name="connsiteX37" fmla="*/ 53309 w 429601"/>
                <a:gd name="connsiteY37" fmla="*/ 145437 h 303393"/>
                <a:gd name="connsiteX38" fmla="*/ 91409 w 429601"/>
                <a:gd name="connsiteY38" fmla="*/ 133531 h 303393"/>
                <a:gd name="connsiteX39" fmla="*/ 93790 w 429601"/>
                <a:gd name="connsiteY39" fmla="*/ 126387 h 303393"/>
                <a:gd name="connsiteX40" fmla="*/ 98552 w 429601"/>
                <a:gd name="connsiteY40" fmla="*/ 88287 h 303393"/>
                <a:gd name="connsiteX41" fmla="*/ 112840 w 429601"/>
                <a:gd name="connsiteY41" fmla="*/ 57331 h 303393"/>
                <a:gd name="connsiteX42" fmla="*/ 143796 w 429601"/>
                <a:gd name="connsiteY42" fmla="*/ 35900 h 303393"/>
                <a:gd name="connsiteX43" fmla="*/ 167609 w 429601"/>
                <a:gd name="connsiteY43" fmla="*/ 26375 h 303393"/>
                <a:gd name="connsiteX44" fmla="*/ 174752 w 429601"/>
                <a:gd name="connsiteY44" fmla="*/ 19231 h 303393"/>
                <a:gd name="connsiteX45" fmla="*/ 186659 w 429601"/>
                <a:gd name="connsiteY45" fmla="*/ 16850 h 303393"/>
                <a:gd name="connsiteX46" fmla="*/ 196184 w 429601"/>
                <a:gd name="connsiteY46" fmla="*/ 12087 h 303393"/>
                <a:gd name="connsiteX47" fmla="*/ 203327 w 429601"/>
                <a:gd name="connsiteY47" fmla="*/ 9706 h 303393"/>
                <a:gd name="connsiteX48" fmla="*/ 215234 w 429601"/>
                <a:gd name="connsiteY48" fmla="*/ 4944 h 303393"/>
                <a:gd name="connsiteX49" fmla="*/ 222377 w 429601"/>
                <a:gd name="connsiteY49" fmla="*/ 181 h 303393"/>
                <a:gd name="connsiteX50" fmla="*/ 222377 w 429601"/>
                <a:gd name="connsiteY50" fmla="*/ 12087 h 303393"/>
                <a:gd name="connsiteX0" fmla="*/ 222377 w 429601"/>
                <a:gd name="connsiteY0" fmla="*/ 12087 h 302613"/>
                <a:gd name="connsiteX1" fmla="*/ 312865 w 429601"/>
                <a:gd name="connsiteY1" fmla="*/ 45425 h 302613"/>
                <a:gd name="connsiteX2" fmla="*/ 315246 w 429601"/>
                <a:gd name="connsiteY2" fmla="*/ 52569 h 302613"/>
                <a:gd name="connsiteX3" fmla="*/ 320009 w 429601"/>
                <a:gd name="connsiteY3" fmla="*/ 62094 h 302613"/>
                <a:gd name="connsiteX4" fmla="*/ 324771 w 429601"/>
                <a:gd name="connsiteY4" fmla="*/ 76381 h 302613"/>
                <a:gd name="connsiteX5" fmla="*/ 334296 w 429601"/>
                <a:gd name="connsiteY5" fmla="*/ 100194 h 302613"/>
                <a:gd name="connsiteX6" fmla="*/ 336677 w 429601"/>
                <a:gd name="connsiteY6" fmla="*/ 109719 h 302613"/>
                <a:gd name="connsiteX7" fmla="*/ 339059 w 429601"/>
                <a:gd name="connsiteY7" fmla="*/ 116862 h 302613"/>
                <a:gd name="connsiteX8" fmla="*/ 365252 w 429601"/>
                <a:gd name="connsiteY8" fmla="*/ 124006 h 302613"/>
                <a:gd name="connsiteX9" fmla="*/ 389065 w 429601"/>
                <a:gd name="connsiteY9" fmla="*/ 143056 h 302613"/>
                <a:gd name="connsiteX10" fmla="*/ 398590 w 429601"/>
                <a:gd name="connsiteY10" fmla="*/ 159725 h 302613"/>
                <a:gd name="connsiteX11" fmla="*/ 415259 w 429601"/>
                <a:gd name="connsiteY11" fmla="*/ 183537 h 302613"/>
                <a:gd name="connsiteX12" fmla="*/ 420021 w 429601"/>
                <a:gd name="connsiteY12" fmla="*/ 193062 h 302613"/>
                <a:gd name="connsiteX13" fmla="*/ 424784 w 429601"/>
                <a:gd name="connsiteY13" fmla="*/ 200206 h 302613"/>
                <a:gd name="connsiteX14" fmla="*/ 429546 w 429601"/>
                <a:gd name="connsiteY14" fmla="*/ 214494 h 302613"/>
                <a:gd name="connsiteX15" fmla="*/ 424784 w 429601"/>
                <a:gd name="connsiteY15" fmla="*/ 250212 h 302613"/>
                <a:gd name="connsiteX16" fmla="*/ 412877 w 429601"/>
                <a:gd name="connsiteY16" fmla="*/ 266881 h 302613"/>
                <a:gd name="connsiteX17" fmla="*/ 393827 w 429601"/>
                <a:gd name="connsiteY17" fmla="*/ 281169 h 302613"/>
                <a:gd name="connsiteX18" fmla="*/ 384302 w 429601"/>
                <a:gd name="connsiteY18" fmla="*/ 285931 h 302613"/>
                <a:gd name="connsiteX19" fmla="*/ 377159 w 429601"/>
                <a:gd name="connsiteY19" fmla="*/ 290694 h 302613"/>
                <a:gd name="connsiteX20" fmla="*/ 348584 w 429601"/>
                <a:gd name="connsiteY20" fmla="*/ 295456 h 302613"/>
                <a:gd name="connsiteX21" fmla="*/ 312865 w 429601"/>
                <a:gd name="connsiteY21" fmla="*/ 302600 h 302613"/>
                <a:gd name="connsiteX22" fmla="*/ 241428 w 429601"/>
                <a:gd name="connsiteY22" fmla="*/ 297839 h 302613"/>
                <a:gd name="connsiteX23" fmla="*/ 205709 w 429601"/>
                <a:gd name="connsiteY23" fmla="*/ 285932 h 302613"/>
                <a:gd name="connsiteX24" fmla="*/ 179515 w 429601"/>
                <a:gd name="connsiteY24" fmla="*/ 278787 h 302613"/>
                <a:gd name="connsiteX25" fmla="*/ 153321 w 429601"/>
                <a:gd name="connsiteY25" fmla="*/ 290693 h 302613"/>
                <a:gd name="connsiteX26" fmla="*/ 77120 w 429601"/>
                <a:gd name="connsiteY26" fmla="*/ 297838 h 302613"/>
                <a:gd name="connsiteX27" fmla="*/ 27115 w 429601"/>
                <a:gd name="connsiteY27" fmla="*/ 297837 h 302613"/>
                <a:gd name="connsiteX28" fmla="*/ 921 w 429601"/>
                <a:gd name="connsiteY28" fmla="*/ 297837 h 302613"/>
                <a:gd name="connsiteX29" fmla="*/ 5683 w 429601"/>
                <a:gd name="connsiteY29" fmla="*/ 288313 h 302613"/>
                <a:gd name="connsiteX30" fmla="*/ 3302 w 429601"/>
                <a:gd name="connsiteY30" fmla="*/ 271643 h 302613"/>
                <a:gd name="connsiteX31" fmla="*/ 10446 w 429601"/>
                <a:gd name="connsiteY31" fmla="*/ 238306 h 302613"/>
                <a:gd name="connsiteX32" fmla="*/ 12827 w 429601"/>
                <a:gd name="connsiteY32" fmla="*/ 214494 h 302613"/>
                <a:gd name="connsiteX33" fmla="*/ 8065 w 429601"/>
                <a:gd name="connsiteY33" fmla="*/ 193062 h 302613"/>
                <a:gd name="connsiteX34" fmla="*/ 15209 w 429601"/>
                <a:gd name="connsiteY34" fmla="*/ 183537 h 302613"/>
                <a:gd name="connsiteX35" fmla="*/ 19971 w 429601"/>
                <a:gd name="connsiteY35" fmla="*/ 174012 h 302613"/>
                <a:gd name="connsiteX36" fmla="*/ 36640 w 429601"/>
                <a:gd name="connsiteY36" fmla="*/ 159725 h 302613"/>
                <a:gd name="connsiteX37" fmla="*/ 53309 w 429601"/>
                <a:gd name="connsiteY37" fmla="*/ 145437 h 302613"/>
                <a:gd name="connsiteX38" fmla="*/ 91409 w 429601"/>
                <a:gd name="connsiteY38" fmla="*/ 133531 h 302613"/>
                <a:gd name="connsiteX39" fmla="*/ 93790 w 429601"/>
                <a:gd name="connsiteY39" fmla="*/ 126387 h 302613"/>
                <a:gd name="connsiteX40" fmla="*/ 98552 w 429601"/>
                <a:gd name="connsiteY40" fmla="*/ 88287 h 302613"/>
                <a:gd name="connsiteX41" fmla="*/ 112840 w 429601"/>
                <a:gd name="connsiteY41" fmla="*/ 57331 h 302613"/>
                <a:gd name="connsiteX42" fmla="*/ 143796 w 429601"/>
                <a:gd name="connsiteY42" fmla="*/ 35900 h 302613"/>
                <a:gd name="connsiteX43" fmla="*/ 167609 w 429601"/>
                <a:gd name="connsiteY43" fmla="*/ 26375 h 302613"/>
                <a:gd name="connsiteX44" fmla="*/ 174752 w 429601"/>
                <a:gd name="connsiteY44" fmla="*/ 19231 h 302613"/>
                <a:gd name="connsiteX45" fmla="*/ 186659 w 429601"/>
                <a:gd name="connsiteY45" fmla="*/ 16850 h 302613"/>
                <a:gd name="connsiteX46" fmla="*/ 196184 w 429601"/>
                <a:gd name="connsiteY46" fmla="*/ 12087 h 302613"/>
                <a:gd name="connsiteX47" fmla="*/ 203327 w 429601"/>
                <a:gd name="connsiteY47" fmla="*/ 9706 h 302613"/>
                <a:gd name="connsiteX48" fmla="*/ 215234 w 429601"/>
                <a:gd name="connsiteY48" fmla="*/ 4944 h 302613"/>
                <a:gd name="connsiteX49" fmla="*/ 222377 w 429601"/>
                <a:gd name="connsiteY49" fmla="*/ 181 h 302613"/>
                <a:gd name="connsiteX50" fmla="*/ 222377 w 429601"/>
                <a:gd name="connsiteY50" fmla="*/ 12087 h 302613"/>
                <a:gd name="connsiteX0" fmla="*/ 222377 w 429601"/>
                <a:gd name="connsiteY0" fmla="*/ 12087 h 302613"/>
                <a:gd name="connsiteX1" fmla="*/ 312865 w 429601"/>
                <a:gd name="connsiteY1" fmla="*/ 45425 h 302613"/>
                <a:gd name="connsiteX2" fmla="*/ 315246 w 429601"/>
                <a:gd name="connsiteY2" fmla="*/ 52569 h 302613"/>
                <a:gd name="connsiteX3" fmla="*/ 320009 w 429601"/>
                <a:gd name="connsiteY3" fmla="*/ 62094 h 302613"/>
                <a:gd name="connsiteX4" fmla="*/ 324771 w 429601"/>
                <a:gd name="connsiteY4" fmla="*/ 76381 h 302613"/>
                <a:gd name="connsiteX5" fmla="*/ 334296 w 429601"/>
                <a:gd name="connsiteY5" fmla="*/ 100194 h 302613"/>
                <a:gd name="connsiteX6" fmla="*/ 336677 w 429601"/>
                <a:gd name="connsiteY6" fmla="*/ 109719 h 302613"/>
                <a:gd name="connsiteX7" fmla="*/ 339059 w 429601"/>
                <a:gd name="connsiteY7" fmla="*/ 116862 h 302613"/>
                <a:gd name="connsiteX8" fmla="*/ 365252 w 429601"/>
                <a:gd name="connsiteY8" fmla="*/ 124006 h 302613"/>
                <a:gd name="connsiteX9" fmla="*/ 389065 w 429601"/>
                <a:gd name="connsiteY9" fmla="*/ 143056 h 302613"/>
                <a:gd name="connsiteX10" fmla="*/ 398590 w 429601"/>
                <a:gd name="connsiteY10" fmla="*/ 159725 h 302613"/>
                <a:gd name="connsiteX11" fmla="*/ 415259 w 429601"/>
                <a:gd name="connsiteY11" fmla="*/ 183537 h 302613"/>
                <a:gd name="connsiteX12" fmla="*/ 420021 w 429601"/>
                <a:gd name="connsiteY12" fmla="*/ 193062 h 302613"/>
                <a:gd name="connsiteX13" fmla="*/ 424784 w 429601"/>
                <a:gd name="connsiteY13" fmla="*/ 200206 h 302613"/>
                <a:gd name="connsiteX14" fmla="*/ 429546 w 429601"/>
                <a:gd name="connsiteY14" fmla="*/ 214494 h 302613"/>
                <a:gd name="connsiteX15" fmla="*/ 424784 w 429601"/>
                <a:gd name="connsiteY15" fmla="*/ 250212 h 302613"/>
                <a:gd name="connsiteX16" fmla="*/ 412877 w 429601"/>
                <a:gd name="connsiteY16" fmla="*/ 266881 h 302613"/>
                <a:gd name="connsiteX17" fmla="*/ 393827 w 429601"/>
                <a:gd name="connsiteY17" fmla="*/ 281169 h 302613"/>
                <a:gd name="connsiteX18" fmla="*/ 384302 w 429601"/>
                <a:gd name="connsiteY18" fmla="*/ 285931 h 302613"/>
                <a:gd name="connsiteX19" fmla="*/ 377159 w 429601"/>
                <a:gd name="connsiteY19" fmla="*/ 290694 h 302613"/>
                <a:gd name="connsiteX20" fmla="*/ 348584 w 429601"/>
                <a:gd name="connsiteY20" fmla="*/ 295456 h 302613"/>
                <a:gd name="connsiteX21" fmla="*/ 312865 w 429601"/>
                <a:gd name="connsiteY21" fmla="*/ 302600 h 302613"/>
                <a:gd name="connsiteX22" fmla="*/ 241428 w 429601"/>
                <a:gd name="connsiteY22" fmla="*/ 297839 h 302613"/>
                <a:gd name="connsiteX23" fmla="*/ 205709 w 429601"/>
                <a:gd name="connsiteY23" fmla="*/ 297839 h 302613"/>
                <a:gd name="connsiteX24" fmla="*/ 179515 w 429601"/>
                <a:gd name="connsiteY24" fmla="*/ 278787 h 302613"/>
                <a:gd name="connsiteX25" fmla="*/ 153321 w 429601"/>
                <a:gd name="connsiteY25" fmla="*/ 290693 h 302613"/>
                <a:gd name="connsiteX26" fmla="*/ 77120 w 429601"/>
                <a:gd name="connsiteY26" fmla="*/ 297838 h 302613"/>
                <a:gd name="connsiteX27" fmla="*/ 27115 w 429601"/>
                <a:gd name="connsiteY27" fmla="*/ 297837 h 302613"/>
                <a:gd name="connsiteX28" fmla="*/ 921 w 429601"/>
                <a:gd name="connsiteY28" fmla="*/ 297837 h 302613"/>
                <a:gd name="connsiteX29" fmla="*/ 5683 w 429601"/>
                <a:gd name="connsiteY29" fmla="*/ 288313 h 302613"/>
                <a:gd name="connsiteX30" fmla="*/ 3302 w 429601"/>
                <a:gd name="connsiteY30" fmla="*/ 271643 h 302613"/>
                <a:gd name="connsiteX31" fmla="*/ 10446 w 429601"/>
                <a:gd name="connsiteY31" fmla="*/ 238306 h 302613"/>
                <a:gd name="connsiteX32" fmla="*/ 12827 w 429601"/>
                <a:gd name="connsiteY32" fmla="*/ 214494 h 302613"/>
                <a:gd name="connsiteX33" fmla="*/ 8065 w 429601"/>
                <a:gd name="connsiteY33" fmla="*/ 193062 h 302613"/>
                <a:gd name="connsiteX34" fmla="*/ 15209 w 429601"/>
                <a:gd name="connsiteY34" fmla="*/ 183537 h 302613"/>
                <a:gd name="connsiteX35" fmla="*/ 19971 w 429601"/>
                <a:gd name="connsiteY35" fmla="*/ 174012 h 302613"/>
                <a:gd name="connsiteX36" fmla="*/ 36640 w 429601"/>
                <a:gd name="connsiteY36" fmla="*/ 159725 h 302613"/>
                <a:gd name="connsiteX37" fmla="*/ 53309 w 429601"/>
                <a:gd name="connsiteY37" fmla="*/ 145437 h 302613"/>
                <a:gd name="connsiteX38" fmla="*/ 91409 w 429601"/>
                <a:gd name="connsiteY38" fmla="*/ 133531 h 302613"/>
                <a:gd name="connsiteX39" fmla="*/ 93790 w 429601"/>
                <a:gd name="connsiteY39" fmla="*/ 126387 h 302613"/>
                <a:gd name="connsiteX40" fmla="*/ 98552 w 429601"/>
                <a:gd name="connsiteY40" fmla="*/ 88287 h 302613"/>
                <a:gd name="connsiteX41" fmla="*/ 112840 w 429601"/>
                <a:gd name="connsiteY41" fmla="*/ 57331 h 302613"/>
                <a:gd name="connsiteX42" fmla="*/ 143796 w 429601"/>
                <a:gd name="connsiteY42" fmla="*/ 35900 h 302613"/>
                <a:gd name="connsiteX43" fmla="*/ 167609 w 429601"/>
                <a:gd name="connsiteY43" fmla="*/ 26375 h 302613"/>
                <a:gd name="connsiteX44" fmla="*/ 174752 w 429601"/>
                <a:gd name="connsiteY44" fmla="*/ 19231 h 302613"/>
                <a:gd name="connsiteX45" fmla="*/ 186659 w 429601"/>
                <a:gd name="connsiteY45" fmla="*/ 16850 h 302613"/>
                <a:gd name="connsiteX46" fmla="*/ 196184 w 429601"/>
                <a:gd name="connsiteY46" fmla="*/ 12087 h 302613"/>
                <a:gd name="connsiteX47" fmla="*/ 203327 w 429601"/>
                <a:gd name="connsiteY47" fmla="*/ 9706 h 302613"/>
                <a:gd name="connsiteX48" fmla="*/ 215234 w 429601"/>
                <a:gd name="connsiteY48" fmla="*/ 4944 h 302613"/>
                <a:gd name="connsiteX49" fmla="*/ 222377 w 429601"/>
                <a:gd name="connsiteY49" fmla="*/ 181 h 302613"/>
                <a:gd name="connsiteX50" fmla="*/ 222377 w 429601"/>
                <a:gd name="connsiteY50" fmla="*/ 12087 h 302613"/>
                <a:gd name="connsiteX0" fmla="*/ 222377 w 429601"/>
                <a:gd name="connsiteY0" fmla="*/ 12087 h 302613"/>
                <a:gd name="connsiteX1" fmla="*/ 312865 w 429601"/>
                <a:gd name="connsiteY1" fmla="*/ 45425 h 302613"/>
                <a:gd name="connsiteX2" fmla="*/ 315246 w 429601"/>
                <a:gd name="connsiteY2" fmla="*/ 52569 h 302613"/>
                <a:gd name="connsiteX3" fmla="*/ 320009 w 429601"/>
                <a:gd name="connsiteY3" fmla="*/ 62094 h 302613"/>
                <a:gd name="connsiteX4" fmla="*/ 324771 w 429601"/>
                <a:gd name="connsiteY4" fmla="*/ 76381 h 302613"/>
                <a:gd name="connsiteX5" fmla="*/ 334296 w 429601"/>
                <a:gd name="connsiteY5" fmla="*/ 100194 h 302613"/>
                <a:gd name="connsiteX6" fmla="*/ 336677 w 429601"/>
                <a:gd name="connsiteY6" fmla="*/ 109719 h 302613"/>
                <a:gd name="connsiteX7" fmla="*/ 339059 w 429601"/>
                <a:gd name="connsiteY7" fmla="*/ 116862 h 302613"/>
                <a:gd name="connsiteX8" fmla="*/ 365252 w 429601"/>
                <a:gd name="connsiteY8" fmla="*/ 124006 h 302613"/>
                <a:gd name="connsiteX9" fmla="*/ 389065 w 429601"/>
                <a:gd name="connsiteY9" fmla="*/ 143056 h 302613"/>
                <a:gd name="connsiteX10" fmla="*/ 398590 w 429601"/>
                <a:gd name="connsiteY10" fmla="*/ 159725 h 302613"/>
                <a:gd name="connsiteX11" fmla="*/ 415259 w 429601"/>
                <a:gd name="connsiteY11" fmla="*/ 183537 h 302613"/>
                <a:gd name="connsiteX12" fmla="*/ 420021 w 429601"/>
                <a:gd name="connsiteY12" fmla="*/ 193062 h 302613"/>
                <a:gd name="connsiteX13" fmla="*/ 424784 w 429601"/>
                <a:gd name="connsiteY13" fmla="*/ 200206 h 302613"/>
                <a:gd name="connsiteX14" fmla="*/ 429546 w 429601"/>
                <a:gd name="connsiteY14" fmla="*/ 214494 h 302613"/>
                <a:gd name="connsiteX15" fmla="*/ 424784 w 429601"/>
                <a:gd name="connsiteY15" fmla="*/ 250212 h 302613"/>
                <a:gd name="connsiteX16" fmla="*/ 412877 w 429601"/>
                <a:gd name="connsiteY16" fmla="*/ 266881 h 302613"/>
                <a:gd name="connsiteX17" fmla="*/ 393827 w 429601"/>
                <a:gd name="connsiteY17" fmla="*/ 281169 h 302613"/>
                <a:gd name="connsiteX18" fmla="*/ 384302 w 429601"/>
                <a:gd name="connsiteY18" fmla="*/ 285931 h 302613"/>
                <a:gd name="connsiteX19" fmla="*/ 377159 w 429601"/>
                <a:gd name="connsiteY19" fmla="*/ 290694 h 302613"/>
                <a:gd name="connsiteX20" fmla="*/ 348584 w 429601"/>
                <a:gd name="connsiteY20" fmla="*/ 295456 h 302613"/>
                <a:gd name="connsiteX21" fmla="*/ 312865 w 429601"/>
                <a:gd name="connsiteY21" fmla="*/ 302600 h 302613"/>
                <a:gd name="connsiteX22" fmla="*/ 241428 w 429601"/>
                <a:gd name="connsiteY22" fmla="*/ 297839 h 302613"/>
                <a:gd name="connsiteX23" fmla="*/ 205709 w 429601"/>
                <a:gd name="connsiteY23" fmla="*/ 297839 h 302613"/>
                <a:gd name="connsiteX24" fmla="*/ 179515 w 429601"/>
                <a:gd name="connsiteY24" fmla="*/ 295456 h 302613"/>
                <a:gd name="connsiteX25" fmla="*/ 153321 w 429601"/>
                <a:gd name="connsiteY25" fmla="*/ 290693 h 302613"/>
                <a:gd name="connsiteX26" fmla="*/ 77120 w 429601"/>
                <a:gd name="connsiteY26" fmla="*/ 297838 h 302613"/>
                <a:gd name="connsiteX27" fmla="*/ 27115 w 429601"/>
                <a:gd name="connsiteY27" fmla="*/ 297837 h 302613"/>
                <a:gd name="connsiteX28" fmla="*/ 921 w 429601"/>
                <a:gd name="connsiteY28" fmla="*/ 297837 h 302613"/>
                <a:gd name="connsiteX29" fmla="*/ 5683 w 429601"/>
                <a:gd name="connsiteY29" fmla="*/ 288313 h 302613"/>
                <a:gd name="connsiteX30" fmla="*/ 3302 w 429601"/>
                <a:gd name="connsiteY30" fmla="*/ 271643 h 302613"/>
                <a:gd name="connsiteX31" fmla="*/ 10446 w 429601"/>
                <a:gd name="connsiteY31" fmla="*/ 238306 h 302613"/>
                <a:gd name="connsiteX32" fmla="*/ 12827 w 429601"/>
                <a:gd name="connsiteY32" fmla="*/ 214494 h 302613"/>
                <a:gd name="connsiteX33" fmla="*/ 8065 w 429601"/>
                <a:gd name="connsiteY33" fmla="*/ 193062 h 302613"/>
                <a:gd name="connsiteX34" fmla="*/ 15209 w 429601"/>
                <a:gd name="connsiteY34" fmla="*/ 183537 h 302613"/>
                <a:gd name="connsiteX35" fmla="*/ 19971 w 429601"/>
                <a:gd name="connsiteY35" fmla="*/ 174012 h 302613"/>
                <a:gd name="connsiteX36" fmla="*/ 36640 w 429601"/>
                <a:gd name="connsiteY36" fmla="*/ 159725 h 302613"/>
                <a:gd name="connsiteX37" fmla="*/ 53309 w 429601"/>
                <a:gd name="connsiteY37" fmla="*/ 145437 h 302613"/>
                <a:gd name="connsiteX38" fmla="*/ 91409 w 429601"/>
                <a:gd name="connsiteY38" fmla="*/ 133531 h 302613"/>
                <a:gd name="connsiteX39" fmla="*/ 93790 w 429601"/>
                <a:gd name="connsiteY39" fmla="*/ 126387 h 302613"/>
                <a:gd name="connsiteX40" fmla="*/ 98552 w 429601"/>
                <a:gd name="connsiteY40" fmla="*/ 88287 h 302613"/>
                <a:gd name="connsiteX41" fmla="*/ 112840 w 429601"/>
                <a:gd name="connsiteY41" fmla="*/ 57331 h 302613"/>
                <a:gd name="connsiteX42" fmla="*/ 143796 w 429601"/>
                <a:gd name="connsiteY42" fmla="*/ 35900 h 302613"/>
                <a:gd name="connsiteX43" fmla="*/ 167609 w 429601"/>
                <a:gd name="connsiteY43" fmla="*/ 26375 h 302613"/>
                <a:gd name="connsiteX44" fmla="*/ 174752 w 429601"/>
                <a:gd name="connsiteY44" fmla="*/ 19231 h 302613"/>
                <a:gd name="connsiteX45" fmla="*/ 186659 w 429601"/>
                <a:gd name="connsiteY45" fmla="*/ 16850 h 302613"/>
                <a:gd name="connsiteX46" fmla="*/ 196184 w 429601"/>
                <a:gd name="connsiteY46" fmla="*/ 12087 h 302613"/>
                <a:gd name="connsiteX47" fmla="*/ 203327 w 429601"/>
                <a:gd name="connsiteY47" fmla="*/ 9706 h 302613"/>
                <a:gd name="connsiteX48" fmla="*/ 215234 w 429601"/>
                <a:gd name="connsiteY48" fmla="*/ 4944 h 302613"/>
                <a:gd name="connsiteX49" fmla="*/ 222377 w 429601"/>
                <a:gd name="connsiteY49" fmla="*/ 181 h 302613"/>
                <a:gd name="connsiteX50" fmla="*/ 222377 w 429601"/>
                <a:gd name="connsiteY50" fmla="*/ 12087 h 302613"/>
                <a:gd name="connsiteX0" fmla="*/ 222377 w 429601"/>
                <a:gd name="connsiteY0" fmla="*/ 12087 h 302613"/>
                <a:gd name="connsiteX1" fmla="*/ 312865 w 429601"/>
                <a:gd name="connsiteY1" fmla="*/ 45425 h 302613"/>
                <a:gd name="connsiteX2" fmla="*/ 315246 w 429601"/>
                <a:gd name="connsiteY2" fmla="*/ 52569 h 302613"/>
                <a:gd name="connsiteX3" fmla="*/ 320009 w 429601"/>
                <a:gd name="connsiteY3" fmla="*/ 62094 h 302613"/>
                <a:gd name="connsiteX4" fmla="*/ 324771 w 429601"/>
                <a:gd name="connsiteY4" fmla="*/ 76381 h 302613"/>
                <a:gd name="connsiteX5" fmla="*/ 334296 w 429601"/>
                <a:gd name="connsiteY5" fmla="*/ 100194 h 302613"/>
                <a:gd name="connsiteX6" fmla="*/ 336677 w 429601"/>
                <a:gd name="connsiteY6" fmla="*/ 109719 h 302613"/>
                <a:gd name="connsiteX7" fmla="*/ 339059 w 429601"/>
                <a:gd name="connsiteY7" fmla="*/ 116862 h 302613"/>
                <a:gd name="connsiteX8" fmla="*/ 365252 w 429601"/>
                <a:gd name="connsiteY8" fmla="*/ 124006 h 302613"/>
                <a:gd name="connsiteX9" fmla="*/ 389065 w 429601"/>
                <a:gd name="connsiteY9" fmla="*/ 143056 h 302613"/>
                <a:gd name="connsiteX10" fmla="*/ 398590 w 429601"/>
                <a:gd name="connsiteY10" fmla="*/ 159725 h 302613"/>
                <a:gd name="connsiteX11" fmla="*/ 415259 w 429601"/>
                <a:gd name="connsiteY11" fmla="*/ 183537 h 302613"/>
                <a:gd name="connsiteX12" fmla="*/ 420021 w 429601"/>
                <a:gd name="connsiteY12" fmla="*/ 193062 h 302613"/>
                <a:gd name="connsiteX13" fmla="*/ 424784 w 429601"/>
                <a:gd name="connsiteY13" fmla="*/ 200206 h 302613"/>
                <a:gd name="connsiteX14" fmla="*/ 429546 w 429601"/>
                <a:gd name="connsiteY14" fmla="*/ 214494 h 302613"/>
                <a:gd name="connsiteX15" fmla="*/ 424784 w 429601"/>
                <a:gd name="connsiteY15" fmla="*/ 250212 h 302613"/>
                <a:gd name="connsiteX16" fmla="*/ 403352 w 429601"/>
                <a:gd name="connsiteY16" fmla="*/ 259737 h 302613"/>
                <a:gd name="connsiteX17" fmla="*/ 393827 w 429601"/>
                <a:gd name="connsiteY17" fmla="*/ 281169 h 302613"/>
                <a:gd name="connsiteX18" fmla="*/ 384302 w 429601"/>
                <a:gd name="connsiteY18" fmla="*/ 285931 h 302613"/>
                <a:gd name="connsiteX19" fmla="*/ 377159 w 429601"/>
                <a:gd name="connsiteY19" fmla="*/ 290694 h 302613"/>
                <a:gd name="connsiteX20" fmla="*/ 348584 w 429601"/>
                <a:gd name="connsiteY20" fmla="*/ 295456 h 302613"/>
                <a:gd name="connsiteX21" fmla="*/ 312865 w 429601"/>
                <a:gd name="connsiteY21" fmla="*/ 302600 h 302613"/>
                <a:gd name="connsiteX22" fmla="*/ 241428 w 429601"/>
                <a:gd name="connsiteY22" fmla="*/ 297839 h 302613"/>
                <a:gd name="connsiteX23" fmla="*/ 205709 w 429601"/>
                <a:gd name="connsiteY23" fmla="*/ 297839 h 302613"/>
                <a:gd name="connsiteX24" fmla="*/ 179515 w 429601"/>
                <a:gd name="connsiteY24" fmla="*/ 295456 h 302613"/>
                <a:gd name="connsiteX25" fmla="*/ 153321 w 429601"/>
                <a:gd name="connsiteY25" fmla="*/ 290693 h 302613"/>
                <a:gd name="connsiteX26" fmla="*/ 77120 w 429601"/>
                <a:gd name="connsiteY26" fmla="*/ 297838 h 302613"/>
                <a:gd name="connsiteX27" fmla="*/ 27115 w 429601"/>
                <a:gd name="connsiteY27" fmla="*/ 297837 h 302613"/>
                <a:gd name="connsiteX28" fmla="*/ 921 w 429601"/>
                <a:gd name="connsiteY28" fmla="*/ 297837 h 302613"/>
                <a:gd name="connsiteX29" fmla="*/ 5683 w 429601"/>
                <a:gd name="connsiteY29" fmla="*/ 288313 h 302613"/>
                <a:gd name="connsiteX30" fmla="*/ 3302 w 429601"/>
                <a:gd name="connsiteY30" fmla="*/ 271643 h 302613"/>
                <a:gd name="connsiteX31" fmla="*/ 10446 w 429601"/>
                <a:gd name="connsiteY31" fmla="*/ 238306 h 302613"/>
                <a:gd name="connsiteX32" fmla="*/ 12827 w 429601"/>
                <a:gd name="connsiteY32" fmla="*/ 214494 h 302613"/>
                <a:gd name="connsiteX33" fmla="*/ 8065 w 429601"/>
                <a:gd name="connsiteY33" fmla="*/ 193062 h 302613"/>
                <a:gd name="connsiteX34" fmla="*/ 15209 w 429601"/>
                <a:gd name="connsiteY34" fmla="*/ 183537 h 302613"/>
                <a:gd name="connsiteX35" fmla="*/ 19971 w 429601"/>
                <a:gd name="connsiteY35" fmla="*/ 174012 h 302613"/>
                <a:gd name="connsiteX36" fmla="*/ 36640 w 429601"/>
                <a:gd name="connsiteY36" fmla="*/ 159725 h 302613"/>
                <a:gd name="connsiteX37" fmla="*/ 53309 w 429601"/>
                <a:gd name="connsiteY37" fmla="*/ 145437 h 302613"/>
                <a:gd name="connsiteX38" fmla="*/ 91409 w 429601"/>
                <a:gd name="connsiteY38" fmla="*/ 133531 h 302613"/>
                <a:gd name="connsiteX39" fmla="*/ 93790 w 429601"/>
                <a:gd name="connsiteY39" fmla="*/ 126387 h 302613"/>
                <a:gd name="connsiteX40" fmla="*/ 98552 w 429601"/>
                <a:gd name="connsiteY40" fmla="*/ 88287 h 302613"/>
                <a:gd name="connsiteX41" fmla="*/ 112840 w 429601"/>
                <a:gd name="connsiteY41" fmla="*/ 57331 h 302613"/>
                <a:gd name="connsiteX42" fmla="*/ 143796 w 429601"/>
                <a:gd name="connsiteY42" fmla="*/ 35900 h 302613"/>
                <a:gd name="connsiteX43" fmla="*/ 167609 w 429601"/>
                <a:gd name="connsiteY43" fmla="*/ 26375 h 302613"/>
                <a:gd name="connsiteX44" fmla="*/ 174752 w 429601"/>
                <a:gd name="connsiteY44" fmla="*/ 19231 h 302613"/>
                <a:gd name="connsiteX45" fmla="*/ 186659 w 429601"/>
                <a:gd name="connsiteY45" fmla="*/ 16850 h 302613"/>
                <a:gd name="connsiteX46" fmla="*/ 196184 w 429601"/>
                <a:gd name="connsiteY46" fmla="*/ 12087 h 302613"/>
                <a:gd name="connsiteX47" fmla="*/ 203327 w 429601"/>
                <a:gd name="connsiteY47" fmla="*/ 9706 h 302613"/>
                <a:gd name="connsiteX48" fmla="*/ 215234 w 429601"/>
                <a:gd name="connsiteY48" fmla="*/ 4944 h 302613"/>
                <a:gd name="connsiteX49" fmla="*/ 222377 w 429601"/>
                <a:gd name="connsiteY49" fmla="*/ 181 h 302613"/>
                <a:gd name="connsiteX50" fmla="*/ 222377 w 429601"/>
                <a:gd name="connsiteY50" fmla="*/ 12087 h 302613"/>
                <a:gd name="connsiteX0" fmla="*/ 222377 w 429993"/>
                <a:gd name="connsiteY0" fmla="*/ 12087 h 302613"/>
                <a:gd name="connsiteX1" fmla="*/ 312865 w 429993"/>
                <a:gd name="connsiteY1" fmla="*/ 45425 h 302613"/>
                <a:gd name="connsiteX2" fmla="*/ 315246 w 429993"/>
                <a:gd name="connsiteY2" fmla="*/ 52569 h 302613"/>
                <a:gd name="connsiteX3" fmla="*/ 320009 w 429993"/>
                <a:gd name="connsiteY3" fmla="*/ 62094 h 302613"/>
                <a:gd name="connsiteX4" fmla="*/ 324771 w 429993"/>
                <a:gd name="connsiteY4" fmla="*/ 76381 h 302613"/>
                <a:gd name="connsiteX5" fmla="*/ 334296 w 429993"/>
                <a:gd name="connsiteY5" fmla="*/ 100194 h 302613"/>
                <a:gd name="connsiteX6" fmla="*/ 336677 w 429993"/>
                <a:gd name="connsiteY6" fmla="*/ 109719 h 302613"/>
                <a:gd name="connsiteX7" fmla="*/ 339059 w 429993"/>
                <a:gd name="connsiteY7" fmla="*/ 116862 h 302613"/>
                <a:gd name="connsiteX8" fmla="*/ 365252 w 429993"/>
                <a:gd name="connsiteY8" fmla="*/ 124006 h 302613"/>
                <a:gd name="connsiteX9" fmla="*/ 389065 w 429993"/>
                <a:gd name="connsiteY9" fmla="*/ 143056 h 302613"/>
                <a:gd name="connsiteX10" fmla="*/ 398590 w 429993"/>
                <a:gd name="connsiteY10" fmla="*/ 159725 h 302613"/>
                <a:gd name="connsiteX11" fmla="*/ 415259 w 429993"/>
                <a:gd name="connsiteY11" fmla="*/ 183537 h 302613"/>
                <a:gd name="connsiteX12" fmla="*/ 420021 w 429993"/>
                <a:gd name="connsiteY12" fmla="*/ 193062 h 302613"/>
                <a:gd name="connsiteX13" fmla="*/ 424784 w 429993"/>
                <a:gd name="connsiteY13" fmla="*/ 200206 h 302613"/>
                <a:gd name="connsiteX14" fmla="*/ 429546 w 429993"/>
                <a:gd name="connsiteY14" fmla="*/ 214494 h 302613"/>
                <a:gd name="connsiteX15" fmla="*/ 412878 w 429993"/>
                <a:gd name="connsiteY15" fmla="*/ 243068 h 302613"/>
                <a:gd name="connsiteX16" fmla="*/ 403352 w 429993"/>
                <a:gd name="connsiteY16" fmla="*/ 259737 h 302613"/>
                <a:gd name="connsiteX17" fmla="*/ 393827 w 429993"/>
                <a:gd name="connsiteY17" fmla="*/ 281169 h 302613"/>
                <a:gd name="connsiteX18" fmla="*/ 384302 w 429993"/>
                <a:gd name="connsiteY18" fmla="*/ 285931 h 302613"/>
                <a:gd name="connsiteX19" fmla="*/ 377159 w 429993"/>
                <a:gd name="connsiteY19" fmla="*/ 290694 h 302613"/>
                <a:gd name="connsiteX20" fmla="*/ 348584 w 429993"/>
                <a:gd name="connsiteY20" fmla="*/ 295456 h 302613"/>
                <a:gd name="connsiteX21" fmla="*/ 312865 w 429993"/>
                <a:gd name="connsiteY21" fmla="*/ 302600 h 302613"/>
                <a:gd name="connsiteX22" fmla="*/ 241428 w 429993"/>
                <a:gd name="connsiteY22" fmla="*/ 297839 h 302613"/>
                <a:gd name="connsiteX23" fmla="*/ 205709 w 429993"/>
                <a:gd name="connsiteY23" fmla="*/ 297839 h 302613"/>
                <a:gd name="connsiteX24" fmla="*/ 179515 w 429993"/>
                <a:gd name="connsiteY24" fmla="*/ 295456 h 302613"/>
                <a:gd name="connsiteX25" fmla="*/ 153321 w 429993"/>
                <a:gd name="connsiteY25" fmla="*/ 290693 h 302613"/>
                <a:gd name="connsiteX26" fmla="*/ 77120 w 429993"/>
                <a:gd name="connsiteY26" fmla="*/ 297838 h 302613"/>
                <a:gd name="connsiteX27" fmla="*/ 27115 w 429993"/>
                <a:gd name="connsiteY27" fmla="*/ 297837 h 302613"/>
                <a:gd name="connsiteX28" fmla="*/ 921 w 429993"/>
                <a:gd name="connsiteY28" fmla="*/ 297837 h 302613"/>
                <a:gd name="connsiteX29" fmla="*/ 5683 w 429993"/>
                <a:gd name="connsiteY29" fmla="*/ 288313 h 302613"/>
                <a:gd name="connsiteX30" fmla="*/ 3302 w 429993"/>
                <a:gd name="connsiteY30" fmla="*/ 271643 h 302613"/>
                <a:gd name="connsiteX31" fmla="*/ 10446 w 429993"/>
                <a:gd name="connsiteY31" fmla="*/ 238306 h 302613"/>
                <a:gd name="connsiteX32" fmla="*/ 12827 w 429993"/>
                <a:gd name="connsiteY32" fmla="*/ 214494 h 302613"/>
                <a:gd name="connsiteX33" fmla="*/ 8065 w 429993"/>
                <a:gd name="connsiteY33" fmla="*/ 193062 h 302613"/>
                <a:gd name="connsiteX34" fmla="*/ 15209 w 429993"/>
                <a:gd name="connsiteY34" fmla="*/ 183537 h 302613"/>
                <a:gd name="connsiteX35" fmla="*/ 19971 w 429993"/>
                <a:gd name="connsiteY35" fmla="*/ 174012 h 302613"/>
                <a:gd name="connsiteX36" fmla="*/ 36640 w 429993"/>
                <a:gd name="connsiteY36" fmla="*/ 159725 h 302613"/>
                <a:gd name="connsiteX37" fmla="*/ 53309 w 429993"/>
                <a:gd name="connsiteY37" fmla="*/ 145437 h 302613"/>
                <a:gd name="connsiteX38" fmla="*/ 91409 w 429993"/>
                <a:gd name="connsiteY38" fmla="*/ 133531 h 302613"/>
                <a:gd name="connsiteX39" fmla="*/ 93790 w 429993"/>
                <a:gd name="connsiteY39" fmla="*/ 126387 h 302613"/>
                <a:gd name="connsiteX40" fmla="*/ 98552 w 429993"/>
                <a:gd name="connsiteY40" fmla="*/ 88287 h 302613"/>
                <a:gd name="connsiteX41" fmla="*/ 112840 w 429993"/>
                <a:gd name="connsiteY41" fmla="*/ 57331 h 302613"/>
                <a:gd name="connsiteX42" fmla="*/ 143796 w 429993"/>
                <a:gd name="connsiteY42" fmla="*/ 35900 h 302613"/>
                <a:gd name="connsiteX43" fmla="*/ 167609 w 429993"/>
                <a:gd name="connsiteY43" fmla="*/ 26375 h 302613"/>
                <a:gd name="connsiteX44" fmla="*/ 174752 w 429993"/>
                <a:gd name="connsiteY44" fmla="*/ 19231 h 302613"/>
                <a:gd name="connsiteX45" fmla="*/ 186659 w 429993"/>
                <a:gd name="connsiteY45" fmla="*/ 16850 h 302613"/>
                <a:gd name="connsiteX46" fmla="*/ 196184 w 429993"/>
                <a:gd name="connsiteY46" fmla="*/ 12087 h 302613"/>
                <a:gd name="connsiteX47" fmla="*/ 203327 w 429993"/>
                <a:gd name="connsiteY47" fmla="*/ 9706 h 302613"/>
                <a:gd name="connsiteX48" fmla="*/ 215234 w 429993"/>
                <a:gd name="connsiteY48" fmla="*/ 4944 h 302613"/>
                <a:gd name="connsiteX49" fmla="*/ 222377 w 429993"/>
                <a:gd name="connsiteY49" fmla="*/ 181 h 302613"/>
                <a:gd name="connsiteX50" fmla="*/ 222377 w 429993"/>
                <a:gd name="connsiteY50" fmla="*/ 12087 h 302613"/>
                <a:gd name="connsiteX0" fmla="*/ 222377 w 429993"/>
                <a:gd name="connsiteY0" fmla="*/ 12087 h 302613"/>
                <a:gd name="connsiteX1" fmla="*/ 312865 w 429993"/>
                <a:gd name="connsiteY1" fmla="*/ 45425 h 302613"/>
                <a:gd name="connsiteX2" fmla="*/ 315246 w 429993"/>
                <a:gd name="connsiteY2" fmla="*/ 52569 h 302613"/>
                <a:gd name="connsiteX3" fmla="*/ 320009 w 429993"/>
                <a:gd name="connsiteY3" fmla="*/ 62094 h 302613"/>
                <a:gd name="connsiteX4" fmla="*/ 324771 w 429993"/>
                <a:gd name="connsiteY4" fmla="*/ 76381 h 302613"/>
                <a:gd name="connsiteX5" fmla="*/ 334296 w 429993"/>
                <a:gd name="connsiteY5" fmla="*/ 100194 h 302613"/>
                <a:gd name="connsiteX6" fmla="*/ 336677 w 429993"/>
                <a:gd name="connsiteY6" fmla="*/ 109719 h 302613"/>
                <a:gd name="connsiteX7" fmla="*/ 339059 w 429993"/>
                <a:gd name="connsiteY7" fmla="*/ 116862 h 302613"/>
                <a:gd name="connsiteX8" fmla="*/ 365252 w 429993"/>
                <a:gd name="connsiteY8" fmla="*/ 124006 h 302613"/>
                <a:gd name="connsiteX9" fmla="*/ 389065 w 429993"/>
                <a:gd name="connsiteY9" fmla="*/ 143056 h 302613"/>
                <a:gd name="connsiteX10" fmla="*/ 398590 w 429993"/>
                <a:gd name="connsiteY10" fmla="*/ 159725 h 302613"/>
                <a:gd name="connsiteX11" fmla="*/ 415259 w 429993"/>
                <a:gd name="connsiteY11" fmla="*/ 183537 h 302613"/>
                <a:gd name="connsiteX12" fmla="*/ 420021 w 429993"/>
                <a:gd name="connsiteY12" fmla="*/ 193062 h 302613"/>
                <a:gd name="connsiteX13" fmla="*/ 424784 w 429993"/>
                <a:gd name="connsiteY13" fmla="*/ 200206 h 302613"/>
                <a:gd name="connsiteX14" fmla="*/ 429546 w 429993"/>
                <a:gd name="connsiteY14" fmla="*/ 214494 h 302613"/>
                <a:gd name="connsiteX15" fmla="*/ 412878 w 429993"/>
                <a:gd name="connsiteY15" fmla="*/ 243068 h 302613"/>
                <a:gd name="connsiteX16" fmla="*/ 403352 w 429993"/>
                <a:gd name="connsiteY16" fmla="*/ 259737 h 302613"/>
                <a:gd name="connsiteX17" fmla="*/ 393827 w 429993"/>
                <a:gd name="connsiteY17" fmla="*/ 281169 h 302613"/>
                <a:gd name="connsiteX18" fmla="*/ 377158 w 429993"/>
                <a:gd name="connsiteY18" fmla="*/ 278788 h 302613"/>
                <a:gd name="connsiteX19" fmla="*/ 377159 w 429993"/>
                <a:gd name="connsiteY19" fmla="*/ 290694 h 302613"/>
                <a:gd name="connsiteX20" fmla="*/ 348584 w 429993"/>
                <a:gd name="connsiteY20" fmla="*/ 295456 h 302613"/>
                <a:gd name="connsiteX21" fmla="*/ 312865 w 429993"/>
                <a:gd name="connsiteY21" fmla="*/ 302600 h 302613"/>
                <a:gd name="connsiteX22" fmla="*/ 241428 w 429993"/>
                <a:gd name="connsiteY22" fmla="*/ 297839 h 302613"/>
                <a:gd name="connsiteX23" fmla="*/ 205709 w 429993"/>
                <a:gd name="connsiteY23" fmla="*/ 297839 h 302613"/>
                <a:gd name="connsiteX24" fmla="*/ 179515 w 429993"/>
                <a:gd name="connsiteY24" fmla="*/ 295456 h 302613"/>
                <a:gd name="connsiteX25" fmla="*/ 153321 w 429993"/>
                <a:gd name="connsiteY25" fmla="*/ 290693 h 302613"/>
                <a:gd name="connsiteX26" fmla="*/ 77120 w 429993"/>
                <a:gd name="connsiteY26" fmla="*/ 297838 h 302613"/>
                <a:gd name="connsiteX27" fmla="*/ 27115 w 429993"/>
                <a:gd name="connsiteY27" fmla="*/ 297837 h 302613"/>
                <a:gd name="connsiteX28" fmla="*/ 921 w 429993"/>
                <a:gd name="connsiteY28" fmla="*/ 297837 h 302613"/>
                <a:gd name="connsiteX29" fmla="*/ 5683 w 429993"/>
                <a:gd name="connsiteY29" fmla="*/ 288313 h 302613"/>
                <a:gd name="connsiteX30" fmla="*/ 3302 w 429993"/>
                <a:gd name="connsiteY30" fmla="*/ 271643 h 302613"/>
                <a:gd name="connsiteX31" fmla="*/ 10446 w 429993"/>
                <a:gd name="connsiteY31" fmla="*/ 238306 h 302613"/>
                <a:gd name="connsiteX32" fmla="*/ 12827 w 429993"/>
                <a:gd name="connsiteY32" fmla="*/ 214494 h 302613"/>
                <a:gd name="connsiteX33" fmla="*/ 8065 w 429993"/>
                <a:gd name="connsiteY33" fmla="*/ 193062 h 302613"/>
                <a:gd name="connsiteX34" fmla="*/ 15209 w 429993"/>
                <a:gd name="connsiteY34" fmla="*/ 183537 h 302613"/>
                <a:gd name="connsiteX35" fmla="*/ 19971 w 429993"/>
                <a:gd name="connsiteY35" fmla="*/ 174012 h 302613"/>
                <a:gd name="connsiteX36" fmla="*/ 36640 w 429993"/>
                <a:gd name="connsiteY36" fmla="*/ 159725 h 302613"/>
                <a:gd name="connsiteX37" fmla="*/ 53309 w 429993"/>
                <a:gd name="connsiteY37" fmla="*/ 145437 h 302613"/>
                <a:gd name="connsiteX38" fmla="*/ 91409 w 429993"/>
                <a:gd name="connsiteY38" fmla="*/ 133531 h 302613"/>
                <a:gd name="connsiteX39" fmla="*/ 93790 w 429993"/>
                <a:gd name="connsiteY39" fmla="*/ 126387 h 302613"/>
                <a:gd name="connsiteX40" fmla="*/ 98552 w 429993"/>
                <a:gd name="connsiteY40" fmla="*/ 88287 h 302613"/>
                <a:gd name="connsiteX41" fmla="*/ 112840 w 429993"/>
                <a:gd name="connsiteY41" fmla="*/ 57331 h 302613"/>
                <a:gd name="connsiteX42" fmla="*/ 143796 w 429993"/>
                <a:gd name="connsiteY42" fmla="*/ 35900 h 302613"/>
                <a:gd name="connsiteX43" fmla="*/ 167609 w 429993"/>
                <a:gd name="connsiteY43" fmla="*/ 26375 h 302613"/>
                <a:gd name="connsiteX44" fmla="*/ 174752 w 429993"/>
                <a:gd name="connsiteY44" fmla="*/ 19231 h 302613"/>
                <a:gd name="connsiteX45" fmla="*/ 186659 w 429993"/>
                <a:gd name="connsiteY45" fmla="*/ 16850 h 302613"/>
                <a:gd name="connsiteX46" fmla="*/ 196184 w 429993"/>
                <a:gd name="connsiteY46" fmla="*/ 12087 h 302613"/>
                <a:gd name="connsiteX47" fmla="*/ 203327 w 429993"/>
                <a:gd name="connsiteY47" fmla="*/ 9706 h 302613"/>
                <a:gd name="connsiteX48" fmla="*/ 215234 w 429993"/>
                <a:gd name="connsiteY48" fmla="*/ 4944 h 302613"/>
                <a:gd name="connsiteX49" fmla="*/ 222377 w 429993"/>
                <a:gd name="connsiteY49" fmla="*/ 181 h 302613"/>
                <a:gd name="connsiteX50" fmla="*/ 222377 w 429993"/>
                <a:gd name="connsiteY50" fmla="*/ 12087 h 302613"/>
                <a:gd name="connsiteX0" fmla="*/ 222377 w 429993"/>
                <a:gd name="connsiteY0" fmla="*/ 12087 h 302613"/>
                <a:gd name="connsiteX1" fmla="*/ 312865 w 429993"/>
                <a:gd name="connsiteY1" fmla="*/ 45425 h 302613"/>
                <a:gd name="connsiteX2" fmla="*/ 315246 w 429993"/>
                <a:gd name="connsiteY2" fmla="*/ 52569 h 302613"/>
                <a:gd name="connsiteX3" fmla="*/ 320009 w 429993"/>
                <a:gd name="connsiteY3" fmla="*/ 62094 h 302613"/>
                <a:gd name="connsiteX4" fmla="*/ 324771 w 429993"/>
                <a:gd name="connsiteY4" fmla="*/ 76381 h 302613"/>
                <a:gd name="connsiteX5" fmla="*/ 334296 w 429993"/>
                <a:gd name="connsiteY5" fmla="*/ 100194 h 302613"/>
                <a:gd name="connsiteX6" fmla="*/ 336677 w 429993"/>
                <a:gd name="connsiteY6" fmla="*/ 109719 h 302613"/>
                <a:gd name="connsiteX7" fmla="*/ 339059 w 429993"/>
                <a:gd name="connsiteY7" fmla="*/ 116862 h 302613"/>
                <a:gd name="connsiteX8" fmla="*/ 365252 w 429993"/>
                <a:gd name="connsiteY8" fmla="*/ 124006 h 302613"/>
                <a:gd name="connsiteX9" fmla="*/ 389065 w 429993"/>
                <a:gd name="connsiteY9" fmla="*/ 143056 h 302613"/>
                <a:gd name="connsiteX10" fmla="*/ 398590 w 429993"/>
                <a:gd name="connsiteY10" fmla="*/ 159725 h 302613"/>
                <a:gd name="connsiteX11" fmla="*/ 415259 w 429993"/>
                <a:gd name="connsiteY11" fmla="*/ 183537 h 302613"/>
                <a:gd name="connsiteX12" fmla="*/ 420021 w 429993"/>
                <a:gd name="connsiteY12" fmla="*/ 193062 h 302613"/>
                <a:gd name="connsiteX13" fmla="*/ 424784 w 429993"/>
                <a:gd name="connsiteY13" fmla="*/ 200206 h 302613"/>
                <a:gd name="connsiteX14" fmla="*/ 429546 w 429993"/>
                <a:gd name="connsiteY14" fmla="*/ 214494 h 302613"/>
                <a:gd name="connsiteX15" fmla="*/ 412878 w 429993"/>
                <a:gd name="connsiteY15" fmla="*/ 243068 h 302613"/>
                <a:gd name="connsiteX16" fmla="*/ 403352 w 429993"/>
                <a:gd name="connsiteY16" fmla="*/ 259737 h 302613"/>
                <a:gd name="connsiteX17" fmla="*/ 389065 w 429993"/>
                <a:gd name="connsiteY17" fmla="*/ 274025 h 302613"/>
                <a:gd name="connsiteX18" fmla="*/ 377158 w 429993"/>
                <a:gd name="connsiteY18" fmla="*/ 278788 h 302613"/>
                <a:gd name="connsiteX19" fmla="*/ 377159 w 429993"/>
                <a:gd name="connsiteY19" fmla="*/ 290694 h 302613"/>
                <a:gd name="connsiteX20" fmla="*/ 348584 w 429993"/>
                <a:gd name="connsiteY20" fmla="*/ 295456 h 302613"/>
                <a:gd name="connsiteX21" fmla="*/ 312865 w 429993"/>
                <a:gd name="connsiteY21" fmla="*/ 302600 h 302613"/>
                <a:gd name="connsiteX22" fmla="*/ 241428 w 429993"/>
                <a:gd name="connsiteY22" fmla="*/ 297839 h 302613"/>
                <a:gd name="connsiteX23" fmla="*/ 205709 w 429993"/>
                <a:gd name="connsiteY23" fmla="*/ 297839 h 302613"/>
                <a:gd name="connsiteX24" fmla="*/ 179515 w 429993"/>
                <a:gd name="connsiteY24" fmla="*/ 295456 h 302613"/>
                <a:gd name="connsiteX25" fmla="*/ 153321 w 429993"/>
                <a:gd name="connsiteY25" fmla="*/ 290693 h 302613"/>
                <a:gd name="connsiteX26" fmla="*/ 77120 w 429993"/>
                <a:gd name="connsiteY26" fmla="*/ 297838 h 302613"/>
                <a:gd name="connsiteX27" fmla="*/ 27115 w 429993"/>
                <a:gd name="connsiteY27" fmla="*/ 297837 h 302613"/>
                <a:gd name="connsiteX28" fmla="*/ 921 w 429993"/>
                <a:gd name="connsiteY28" fmla="*/ 297837 h 302613"/>
                <a:gd name="connsiteX29" fmla="*/ 5683 w 429993"/>
                <a:gd name="connsiteY29" fmla="*/ 288313 h 302613"/>
                <a:gd name="connsiteX30" fmla="*/ 3302 w 429993"/>
                <a:gd name="connsiteY30" fmla="*/ 271643 h 302613"/>
                <a:gd name="connsiteX31" fmla="*/ 10446 w 429993"/>
                <a:gd name="connsiteY31" fmla="*/ 238306 h 302613"/>
                <a:gd name="connsiteX32" fmla="*/ 12827 w 429993"/>
                <a:gd name="connsiteY32" fmla="*/ 214494 h 302613"/>
                <a:gd name="connsiteX33" fmla="*/ 8065 w 429993"/>
                <a:gd name="connsiteY33" fmla="*/ 193062 h 302613"/>
                <a:gd name="connsiteX34" fmla="*/ 15209 w 429993"/>
                <a:gd name="connsiteY34" fmla="*/ 183537 h 302613"/>
                <a:gd name="connsiteX35" fmla="*/ 19971 w 429993"/>
                <a:gd name="connsiteY35" fmla="*/ 174012 h 302613"/>
                <a:gd name="connsiteX36" fmla="*/ 36640 w 429993"/>
                <a:gd name="connsiteY36" fmla="*/ 159725 h 302613"/>
                <a:gd name="connsiteX37" fmla="*/ 53309 w 429993"/>
                <a:gd name="connsiteY37" fmla="*/ 145437 h 302613"/>
                <a:gd name="connsiteX38" fmla="*/ 91409 w 429993"/>
                <a:gd name="connsiteY38" fmla="*/ 133531 h 302613"/>
                <a:gd name="connsiteX39" fmla="*/ 93790 w 429993"/>
                <a:gd name="connsiteY39" fmla="*/ 126387 h 302613"/>
                <a:gd name="connsiteX40" fmla="*/ 98552 w 429993"/>
                <a:gd name="connsiteY40" fmla="*/ 88287 h 302613"/>
                <a:gd name="connsiteX41" fmla="*/ 112840 w 429993"/>
                <a:gd name="connsiteY41" fmla="*/ 57331 h 302613"/>
                <a:gd name="connsiteX42" fmla="*/ 143796 w 429993"/>
                <a:gd name="connsiteY42" fmla="*/ 35900 h 302613"/>
                <a:gd name="connsiteX43" fmla="*/ 167609 w 429993"/>
                <a:gd name="connsiteY43" fmla="*/ 26375 h 302613"/>
                <a:gd name="connsiteX44" fmla="*/ 174752 w 429993"/>
                <a:gd name="connsiteY44" fmla="*/ 19231 h 302613"/>
                <a:gd name="connsiteX45" fmla="*/ 186659 w 429993"/>
                <a:gd name="connsiteY45" fmla="*/ 16850 h 302613"/>
                <a:gd name="connsiteX46" fmla="*/ 196184 w 429993"/>
                <a:gd name="connsiteY46" fmla="*/ 12087 h 302613"/>
                <a:gd name="connsiteX47" fmla="*/ 203327 w 429993"/>
                <a:gd name="connsiteY47" fmla="*/ 9706 h 302613"/>
                <a:gd name="connsiteX48" fmla="*/ 215234 w 429993"/>
                <a:gd name="connsiteY48" fmla="*/ 4944 h 302613"/>
                <a:gd name="connsiteX49" fmla="*/ 222377 w 429993"/>
                <a:gd name="connsiteY49" fmla="*/ 181 h 302613"/>
                <a:gd name="connsiteX50" fmla="*/ 222377 w 429993"/>
                <a:gd name="connsiteY50" fmla="*/ 12087 h 302613"/>
                <a:gd name="connsiteX0" fmla="*/ 222377 w 429993"/>
                <a:gd name="connsiteY0" fmla="*/ 12087 h 302613"/>
                <a:gd name="connsiteX1" fmla="*/ 312865 w 429993"/>
                <a:gd name="connsiteY1" fmla="*/ 45425 h 302613"/>
                <a:gd name="connsiteX2" fmla="*/ 315246 w 429993"/>
                <a:gd name="connsiteY2" fmla="*/ 52569 h 302613"/>
                <a:gd name="connsiteX3" fmla="*/ 320009 w 429993"/>
                <a:gd name="connsiteY3" fmla="*/ 62094 h 302613"/>
                <a:gd name="connsiteX4" fmla="*/ 324771 w 429993"/>
                <a:gd name="connsiteY4" fmla="*/ 76381 h 302613"/>
                <a:gd name="connsiteX5" fmla="*/ 334296 w 429993"/>
                <a:gd name="connsiteY5" fmla="*/ 100194 h 302613"/>
                <a:gd name="connsiteX6" fmla="*/ 336677 w 429993"/>
                <a:gd name="connsiteY6" fmla="*/ 109719 h 302613"/>
                <a:gd name="connsiteX7" fmla="*/ 339059 w 429993"/>
                <a:gd name="connsiteY7" fmla="*/ 116862 h 302613"/>
                <a:gd name="connsiteX8" fmla="*/ 365252 w 429993"/>
                <a:gd name="connsiteY8" fmla="*/ 124006 h 302613"/>
                <a:gd name="connsiteX9" fmla="*/ 389065 w 429993"/>
                <a:gd name="connsiteY9" fmla="*/ 143056 h 302613"/>
                <a:gd name="connsiteX10" fmla="*/ 398590 w 429993"/>
                <a:gd name="connsiteY10" fmla="*/ 159725 h 302613"/>
                <a:gd name="connsiteX11" fmla="*/ 415259 w 429993"/>
                <a:gd name="connsiteY11" fmla="*/ 183537 h 302613"/>
                <a:gd name="connsiteX12" fmla="*/ 420021 w 429993"/>
                <a:gd name="connsiteY12" fmla="*/ 193062 h 302613"/>
                <a:gd name="connsiteX13" fmla="*/ 424784 w 429993"/>
                <a:gd name="connsiteY13" fmla="*/ 200206 h 302613"/>
                <a:gd name="connsiteX14" fmla="*/ 429546 w 429993"/>
                <a:gd name="connsiteY14" fmla="*/ 214494 h 302613"/>
                <a:gd name="connsiteX15" fmla="*/ 412878 w 429993"/>
                <a:gd name="connsiteY15" fmla="*/ 243068 h 302613"/>
                <a:gd name="connsiteX16" fmla="*/ 403352 w 429993"/>
                <a:gd name="connsiteY16" fmla="*/ 259737 h 302613"/>
                <a:gd name="connsiteX17" fmla="*/ 389065 w 429993"/>
                <a:gd name="connsiteY17" fmla="*/ 274025 h 302613"/>
                <a:gd name="connsiteX18" fmla="*/ 377158 w 429993"/>
                <a:gd name="connsiteY18" fmla="*/ 278788 h 302613"/>
                <a:gd name="connsiteX19" fmla="*/ 367634 w 429993"/>
                <a:gd name="connsiteY19" fmla="*/ 281169 h 302613"/>
                <a:gd name="connsiteX20" fmla="*/ 348584 w 429993"/>
                <a:gd name="connsiteY20" fmla="*/ 295456 h 302613"/>
                <a:gd name="connsiteX21" fmla="*/ 312865 w 429993"/>
                <a:gd name="connsiteY21" fmla="*/ 302600 h 302613"/>
                <a:gd name="connsiteX22" fmla="*/ 241428 w 429993"/>
                <a:gd name="connsiteY22" fmla="*/ 297839 h 302613"/>
                <a:gd name="connsiteX23" fmla="*/ 205709 w 429993"/>
                <a:gd name="connsiteY23" fmla="*/ 297839 h 302613"/>
                <a:gd name="connsiteX24" fmla="*/ 179515 w 429993"/>
                <a:gd name="connsiteY24" fmla="*/ 295456 h 302613"/>
                <a:gd name="connsiteX25" fmla="*/ 153321 w 429993"/>
                <a:gd name="connsiteY25" fmla="*/ 290693 h 302613"/>
                <a:gd name="connsiteX26" fmla="*/ 77120 w 429993"/>
                <a:gd name="connsiteY26" fmla="*/ 297838 h 302613"/>
                <a:gd name="connsiteX27" fmla="*/ 27115 w 429993"/>
                <a:gd name="connsiteY27" fmla="*/ 297837 h 302613"/>
                <a:gd name="connsiteX28" fmla="*/ 921 w 429993"/>
                <a:gd name="connsiteY28" fmla="*/ 297837 h 302613"/>
                <a:gd name="connsiteX29" fmla="*/ 5683 w 429993"/>
                <a:gd name="connsiteY29" fmla="*/ 288313 h 302613"/>
                <a:gd name="connsiteX30" fmla="*/ 3302 w 429993"/>
                <a:gd name="connsiteY30" fmla="*/ 271643 h 302613"/>
                <a:gd name="connsiteX31" fmla="*/ 10446 w 429993"/>
                <a:gd name="connsiteY31" fmla="*/ 238306 h 302613"/>
                <a:gd name="connsiteX32" fmla="*/ 12827 w 429993"/>
                <a:gd name="connsiteY32" fmla="*/ 214494 h 302613"/>
                <a:gd name="connsiteX33" fmla="*/ 8065 w 429993"/>
                <a:gd name="connsiteY33" fmla="*/ 193062 h 302613"/>
                <a:gd name="connsiteX34" fmla="*/ 15209 w 429993"/>
                <a:gd name="connsiteY34" fmla="*/ 183537 h 302613"/>
                <a:gd name="connsiteX35" fmla="*/ 19971 w 429993"/>
                <a:gd name="connsiteY35" fmla="*/ 174012 h 302613"/>
                <a:gd name="connsiteX36" fmla="*/ 36640 w 429993"/>
                <a:gd name="connsiteY36" fmla="*/ 159725 h 302613"/>
                <a:gd name="connsiteX37" fmla="*/ 53309 w 429993"/>
                <a:gd name="connsiteY37" fmla="*/ 145437 h 302613"/>
                <a:gd name="connsiteX38" fmla="*/ 91409 w 429993"/>
                <a:gd name="connsiteY38" fmla="*/ 133531 h 302613"/>
                <a:gd name="connsiteX39" fmla="*/ 93790 w 429993"/>
                <a:gd name="connsiteY39" fmla="*/ 126387 h 302613"/>
                <a:gd name="connsiteX40" fmla="*/ 98552 w 429993"/>
                <a:gd name="connsiteY40" fmla="*/ 88287 h 302613"/>
                <a:gd name="connsiteX41" fmla="*/ 112840 w 429993"/>
                <a:gd name="connsiteY41" fmla="*/ 57331 h 302613"/>
                <a:gd name="connsiteX42" fmla="*/ 143796 w 429993"/>
                <a:gd name="connsiteY42" fmla="*/ 35900 h 302613"/>
                <a:gd name="connsiteX43" fmla="*/ 167609 w 429993"/>
                <a:gd name="connsiteY43" fmla="*/ 26375 h 302613"/>
                <a:gd name="connsiteX44" fmla="*/ 174752 w 429993"/>
                <a:gd name="connsiteY44" fmla="*/ 19231 h 302613"/>
                <a:gd name="connsiteX45" fmla="*/ 186659 w 429993"/>
                <a:gd name="connsiteY45" fmla="*/ 16850 h 302613"/>
                <a:gd name="connsiteX46" fmla="*/ 196184 w 429993"/>
                <a:gd name="connsiteY46" fmla="*/ 12087 h 302613"/>
                <a:gd name="connsiteX47" fmla="*/ 203327 w 429993"/>
                <a:gd name="connsiteY47" fmla="*/ 9706 h 302613"/>
                <a:gd name="connsiteX48" fmla="*/ 215234 w 429993"/>
                <a:gd name="connsiteY48" fmla="*/ 4944 h 302613"/>
                <a:gd name="connsiteX49" fmla="*/ 222377 w 429993"/>
                <a:gd name="connsiteY49" fmla="*/ 181 h 302613"/>
                <a:gd name="connsiteX50" fmla="*/ 222377 w 429993"/>
                <a:gd name="connsiteY50" fmla="*/ 12087 h 30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29993" h="302613">
                  <a:moveTo>
                    <a:pt x="222377" y="12087"/>
                  </a:moveTo>
                  <a:cubicBezTo>
                    <a:pt x="237458" y="19628"/>
                    <a:pt x="285488" y="15005"/>
                    <a:pt x="312865" y="45425"/>
                  </a:cubicBezTo>
                  <a:cubicBezTo>
                    <a:pt x="314544" y="47291"/>
                    <a:pt x="314257" y="50262"/>
                    <a:pt x="315246" y="52569"/>
                  </a:cubicBezTo>
                  <a:cubicBezTo>
                    <a:pt x="316644" y="55832"/>
                    <a:pt x="318691" y="58798"/>
                    <a:pt x="320009" y="62094"/>
                  </a:cubicBezTo>
                  <a:cubicBezTo>
                    <a:pt x="321873" y="66755"/>
                    <a:pt x="322907" y="71720"/>
                    <a:pt x="324771" y="76381"/>
                  </a:cubicBezTo>
                  <a:cubicBezTo>
                    <a:pt x="331342" y="92809"/>
                    <a:pt x="329030" y="79126"/>
                    <a:pt x="334296" y="100194"/>
                  </a:cubicBezTo>
                  <a:cubicBezTo>
                    <a:pt x="335090" y="103369"/>
                    <a:pt x="335778" y="106572"/>
                    <a:pt x="336677" y="109719"/>
                  </a:cubicBezTo>
                  <a:cubicBezTo>
                    <a:pt x="337367" y="112132"/>
                    <a:pt x="336931" y="115532"/>
                    <a:pt x="339059" y="116862"/>
                  </a:cubicBezTo>
                  <a:cubicBezTo>
                    <a:pt x="340950" y="118044"/>
                    <a:pt x="360273" y="122761"/>
                    <a:pt x="365252" y="124006"/>
                  </a:cubicBezTo>
                  <a:cubicBezTo>
                    <a:pt x="377508" y="132176"/>
                    <a:pt x="380018" y="132500"/>
                    <a:pt x="389065" y="143056"/>
                  </a:cubicBezTo>
                  <a:cubicBezTo>
                    <a:pt x="393789" y="148568"/>
                    <a:pt x="395036" y="153329"/>
                    <a:pt x="398590" y="159725"/>
                  </a:cubicBezTo>
                  <a:cubicBezTo>
                    <a:pt x="413441" y="186454"/>
                    <a:pt x="397252" y="156525"/>
                    <a:pt x="415259" y="183537"/>
                  </a:cubicBezTo>
                  <a:cubicBezTo>
                    <a:pt x="417228" y="186491"/>
                    <a:pt x="418260" y="189980"/>
                    <a:pt x="420021" y="193062"/>
                  </a:cubicBezTo>
                  <a:cubicBezTo>
                    <a:pt x="421441" y="195547"/>
                    <a:pt x="423196" y="197825"/>
                    <a:pt x="424784" y="200206"/>
                  </a:cubicBezTo>
                  <a:cubicBezTo>
                    <a:pt x="426371" y="204969"/>
                    <a:pt x="431530" y="207350"/>
                    <a:pt x="429546" y="214494"/>
                  </a:cubicBezTo>
                  <a:cubicBezTo>
                    <a:pt x="427562" y="221638"/>
                    <a:pt x="417244" y="235528"/>
                    <a:pt x="412878" y="243068"/>
                  </a:cubicBezTo>
                  <a:cubicBezTo>
                    <a:pt x="408512" y="250609"/>
                    <a:pt x="414501" y="256021"/>
                    <a:pt x="403352" y="259737"/>
                  </a:cubicBezTo>
                  <a:cubicBezTo>
                    <a:pt x="397630" y="264315"/>
                    <a:pt x="393431" y="270850"/>
                    <a:pt x="389065" y="274025"/>
                  </a:cubicBezTo>
                  <a:cubicBezTo>
                    <a:pt x="384699" y="277200"/>
                    <a:pt x="380730" y="277597"/>
                    <a:pt x="377158" y="278788"/>
                  </a:cubicBezTo>
                  <a:cubicBezTo>
                    <a:pt x="373586" y="279979"/>
                    <a:pt x="372396" y="278391"/>
                    <a:pt x="367634" y="281169"/>
                  </a:cubicBezTo>
                  <a:cubicBezTo>
                    <a:pt x="362872" y="283947"/>
                    <a:pt x="357712" y="291884"/>
                    <a:pt x="348584" y="295456"/>
                  </a:cubicBezTo>
                  <a:cubicBezTo>
                    <a:pt x="339456" y="299028"/>
                    <a:pt x="330724" y="302203"/>
                    <a:pt x="312865" y="302600"/>
                  </a:cubicBezTo>
                  <a:cubicBezTo>
                    <a:pt x="295006" y="302997"/>
                    <a:pt x="325056" y="294493"/>
                    <a:pt x="241428" y="297839"/>
                  </a:cubicBezTo>
                  <a:lnTo>
                    <a:pt x="205709" y="297839"/>
                  </a:lnTo>
                  <a:lnTo>
                    <a:pt x="179515" y="295456"/>
                  </a:lnTo>
                  <a:cubicBezTo>
                    <a:pt x="173151" y="296126"/>
                    <a:pt x="170387" y="290296"/>
                    <a:pt x="153321" y="290693"/>
                  </a:cubicBezTo>
                  <a:cubicBezTo>
                    <a:pt x="136255" y="291090"/>
                    <a:pt x="104901" y="297044"/>
                    <a:pt x="77120" y="297838"/>
                  </a:cubicBezTo>
                  <a:cubicBezTo>
                    <a:pt x="59658" y="296250"/>
                    <a:pt x="39815" y="297837"/>
                    <a:pt x="27115" y="297837"/>
                  </a:cubicBezTo>
                  <a:cubicBezTo>
                    <a:pt x="14415" y="297837"/>
                    <a:pt x="4493" y="299424"/>
                    <a:pt x="921" y="297837"/>
                  </a:cubicBezTo>
                  <a:cubicBezTo>
                    <a:pt x="-2651" y="296250"/>
                    <a:pt x="5286" y="292679"/>
                    <a:pt x="5683" y="288313"/>
                  </a:cubicBezTo>
                  <a:cubicBezTo>
                    <a:pt x="6080" y="283947"/>
                    <a:pt x="4889" y="274024"/>
                    <a:pt x="3302" y="271643"/>
                  </a:cubicBezTo>
                  <a:cubicBezTo>
                    <a:pt x="6098" y="249271"/>
                    <a:pt x="8858" y="247831"/>
                    <a:pt x="10446" y="238306"/>
                  </a:cubicBezTo>
                  <a:cubicBezTo>
                    <a:pt x="12034" y="228781"/>
                    <a:pt x="10446" y="216875"/>
                    <a:pt x="12827" y="214494"/>
                  </a:cubicBezTo>
                  <a:cubicBezTo>
                    <a:pt x="15338" y="208216"/>
                    <a:pt x="7668" y="198221"/>
                    <a:pt x="8065" y="193062"/>
                  </a:cubicBezTo>
                  <a:cubicBezTo>
                    <a:pt x="8462" y="187903"/>
                    <a:pt x="13106" y="186903"/>
                    <a:pt x="15209" y="183537"/>
                  </a:cubicBezTo>
                  <a:cubicBezTo>
                    <a:pt x="17090" y="180527"/>
                    <a:pt x="17908" y="176900"/>
                    <a:pt x="19971" y="174012"/>
                  </a:cubicBezTo>
                  <a:cubicBezTo>
                    <a:pt x="24806" y="167243"/>
                    <a:pt x="30450" y="165141"/>
                    <a:pt x="36640" y="159725"/>
                  </a:cubicBezTo>
                  <a:cubicBezTo>
                    <a:pt x="44450" y="152891"/>
                    <a:pt x="44812" y="149685"/>
                    <a:pt x="53309" y="145437"/>
                  </a:cubicBezTo>
                  <a:cubicBezTo>
                    <a:pt x="64679" y="139752"/>
                    <a:pt x="80019" y="136638"/>
                    <a:pt x="91409" y="133531"/>
                  </a:cubicBezTo>
                  <a:cubicBezTo>
                    <a:pt x="92203" y="131150"/>
                    <a:pt x="93435" y="128872"/>
                    <a:pt x="93790" y="126387"/>
                  </a:cubicBezTo>
                  <a:cubicBezTo>
                    <a:pt x="97238" y="102252"/>
                    <a:pt x="94129" y="105980"/>
                    <a:pt x="98552" y="88287"/>
                  </a:cubicBezTo>
                  <a:cubicBezTo>
                    <a:pt x="101324" y="77197"/>
                    <a:pt x="103639" y="65449"/>
                    <a:pt x="112840" y="57331"/>
                  </a:cubicBezTo>
                  <a:cubicBezTo>
                    <a:pt x="122251" y="49027"/>
                    <a:pt x="132143" y="40561"/>
                    <a:pt x="143796" y="35900"/>
                  </a:cubicBezTo>
                  <a:lnTo>
                    <a:pt x="167609" y="26375"/>
                  </a:lnTo>
                  <a:cubicBezTo>
                    <a:pt x="169990" y="23994"/>
                    <a:pt x="171740" y="20737"/>
                    <a:pt x="174752" y="19231"/>
                  </a:cubicBezTo>
                  <a:cubicBezTo>
                    <a:pt x="178372" y="17421"/>
                    <a:pt x="182819" y="18130"/>
                    <a:pt x="186659" y="16850"/>
                  </a:cubicBezTo>
                  <a:cubicBezTo>
                    <a:pt x="190027" y="15727"/>
                    <a:pt x="192921" y="13485"/>
                    <a:pt x="196184" y="12087"/>
                  </a:cubicBezTo>
                  <a:cubicBezTo>
                    <a:pt x="198491" y="11098"/>
                    <a:pt x="200977" y="10587"/>
                    <a:pt x="203327" y="9706"/>
                  </a:cubicBezTo>
                  <a:cubicBezTo>
                    <a:pt x="207330" y="8205"/>
                    <a:pt x="211411" y="6856"/>
                    <a:pt x="215234" y="4944"/>
                  </a:cubicBezTo>
                  <a:cubicBezTo>
                    <a:pt x="217794" y="3664"/>
                    <a:pt x="219537" y="536"/>
                    <a:pt x="222377" y="181"/>
                  </a:cubicBezTo>
                  <a:cubicBezTo>
                    <a:pt x="232616" y="-1099"/>
                    <a:pt x="207296" y="4546"/>
                    <a:pt x="222377" y="120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21AC4E02-4C4F-DC38-48EB-547663AF0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425" t="12442" r="-425" b="12728"/>
            <a:stretch/>
          </p:blipFill>
          <p:spPr>
            <a:xfrm>
              <a:off x="5029983" y="5481453"/>
              <a:ext cx="440130" cy="326548"/>
            </a:xfrm>
            <a:prstGeom prst="rect">
              <a:avLst/>
            </a:prstGeom>
          </p:spPr>
        </p:pic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225291A7-3412-0F6B-674F-17CBD61DE2F2}"/>
                </a:ext>
              </a:extLst>
            </p:cNvPr>
            <p:cNvSpPr txBox="1"/>
            <p:nvPr/>
          </p:nvSpPr>
          <p:spPr>
            <a:xfrm>
              <a:off x="5041544" y="5578208"/>
              <a:ext cx="406884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000" dirty="0"/>
                <a:t>API</a:t>
              </a:r>
              <a:endParaRPr lang="es-ES_tradnl" sz="1000" dirty="0"/>
            </a:p>
          </p:txBody>
        </p:sp>
        <p:pic>
          <p:nvPicPr>
            <p:cNvPr id="96" name="Gráfico 1">
              <a:extLst>
                <a:ext uri="{FF2B5EF4-FFF2-40B4-BE49-F238E27FC236}">
                  <a16:creationId xmlns:a16="http://schemas.microsoft.com/office/drawing/2014/main" id="{3238B736-A950-E85E-686F-37F4575FA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082626" y="2420946"/>
              <a:ext cx="738000" cy="738000"/>
            </a:xfrm>
            <a:prstGeom prst="rect">
              <a:avLst/>
            </a:prstGeom>
          </p:spPr>
        </p:pic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45F50E9A-AF65-E6FC-8758-281A33AB68B5}"/>
                </a:ext>
              </a:extLst>
            </p:cNvPr>
            <p:cNvSpPr txBox="1"/>
            <p:nvPr/>
          </p:nvSpPr>
          <p:spPr>
            <a:xfrm>
              <a:off x="4899152" y="2056884"/>
              <a:ext cx="108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 err="1">
                  <a:latin typeface="Ubuntu Light" panose="020B0304030602030204" pitchFamily="34" charset="0"/>
                </a:rPr>
                <a:t>Lieferanten</a:t>
              </a:r>
              <a:r>
                <a:rPr lang="es-ES" sz="900" dirty="0">
                  <a:latin typeface="Ubuntu Light" panose="020B0304030602030204" pitchFamily="34" charset="0"/>
                </a:rPr>
                <a:t> Portal</a:t>
              </a:r>
            </a:p>
          </p:txBody>
        </p:sp>
        <p:cxnSp>
          <p:nvCxnSpPr>
            <p:cNvPr id="120" name="Conector recto de flecha 119">
              <a:extLst>
                <a:ext uri="{FF2B5EF4-FFF2-40B4-BE49-F238E27FC236}">
                  <a16:creationId xmlns:a16="http://schemas.microsoft.com/office/drawing/2014/main" id="{2F49D391-789F-BE12-F1C3-74FBF62F9AB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367532" y="4796920"/>
              <a:ext cx="446869" cy="27868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ector recto de flecha 20">
              <a:extLst>
                <a:ext uri="{FF2B5EF4-FFF2-40B4-BE49-F238E27FC236}">
                  <a16:creationId xmlns:a16="http://schemas.microsoft.com/office/drawing/2014/main" id="{D7F8C7EC-7CF1-81B7-56E0-B93C3FB5505C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 rot="10800000">
              <a:off x="2772332" y="4380806"/>
              <a:ext cx="2011786" cy="332021"/>
            </a:xfrm>
            <a:prstGeom prst="bentConnector2">
              <a:avLst/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3" name="CuadroTexto 152">
              <a:extLst>
                <a:ext uri="{FF2B5EF4-FFF2-40B4-BE49-F238E27FC236}">
                  <a16:creationId xmlns:a16="http://schemas.microsoft.com/office/drawing/2014/main" id="{5D0B2270-075C-F94B-E2B6-1F2FB7EE05FA}"/>
                </a:ext>
              </a:extLst>
            </p:cNvPr>
            <p:cNvSpPr txBox="1"/>
            <p:nvPr/>
          </p:nvSpPr>
          <p:spPr>
            <a:xfrm>
              <a:off x="5660873" y="5404529"/>
              <a:ext cx="1069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 err="1">
                  <a:latin typeface="Ubuntu Light" panose="020B0304030602030204" pitchFamily="34" charset="0"/>
                </a:rPr>
                <a:t>Bidirektionale</a:t>
              </a:r>
              <a:r>
                <a:rPr lang="es-ES" sz="900" dirty="0">
                  <a:latin typeface="Ubuntu Light" panose="020B0304030602030204" pitchFamily="34" charset="0"/>
                </a:rPr>
                <a:t> </a:t>
              </a:r>
              <a:r>
                <a:rPr lang="es-ES" sz="900" dirty="0" err="1">
                  <a:latin typeface="Ubuntu Light" panose="020B0304030602030204" pitchFamily="34" charset="0"/>
                </a:rPr>
                <a:t>Stammdaten</a:t>
              </a:r>
              <a:r>
                <a:rPr lang="es-ES" sz="900" dirty="0">
                  <a:latin typeface="Ubuntu Light" panose="020B0304030602030204" pitchFamily="34" charset="0"/>
                </a:rPr>
                <a:t>- </a:t>
              </a:r>
              <a:r>
                <a:rPr lang="es-ES" sz="900" dirty="0" err="1">
                  <a:latin typeface="Ubuntu Light" panose="020B0304030602030204" pitchFamily="34" charset="0"/>
                </a:rPr>
                <a:t>und</a:t>
              </a:r>
              <a:r>
                <a:rPr lang="es-ES" sz="900" dirty="0">
                  <a:latin typeface="Ubuntu Light" panose="020B0304030602030204" pitchFamily="34" charset="0"/>
                </a:rPr>
                <a:t> </a:t>
              </a:r>
              <a:r>
                <a:rPr lang="es-ES" sz="900" dirty="0" err="1">
                  <a:latin typeface="Ubuntu Light" panose="020B0304030602030204" pitchFamily="34" charset="0"/>
                </a:rPr>
                <a:t>Prozess-integration</a:t>
              </a:r>
              <a:endParaRPr lang="es-ES" sz="900" dirty="0">
                <a:latin typeface="Ubuntu Light" panose="020B0304030602030204" pitchFamily="34" charset="0"/>
              </a:endParaRPr>
            </a:p>
          </p:txBody>
        </p:sp>
        <p:cxnSp>
          <p:nvCxnSpPr>
            <p:cNvPr id="165" name="Conector: angular 164">
              <a:extLst>
                <a:ext uri="{FF2B5EF4-FFF2-40B4-BE49-F238E27FC236}">
                  <a16:creationId xmlns:a16="http://schemas.microsoft.com/office/drawing/2014/main" id="{86674BC1-6162-57FD-9BCA-FA99AA1F8925}"/>
                </a:ext>
              </a:extLst>
            </p:cNvPr>
            <p:cNvCxnSpPr>
              <a:cxnSpLocks/>
            </p:cNvCxnSpPr>
            <p:nvPr/>
          </p:nvCxnSpPr>
          <p:spPr>
            <a:xfrm>
              <a:off x="5871384" y="2764426"/>
              <a:ext cx="182204" cy="1050933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40" name="Gráfico 1">
              <a:extLst>
                <a:ext uri="{FF2B5EF4-FFF2-40B4-BE49-F238E27FC236}">
                  <a16:creationId xmlns:a16="http://schemas.microsoft.com/office/drawing/2014/main" id="{B12FAA33-67ED-C5ED-BE99-4FBF0A22E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746220" y="5334346"/>
              <a:ext cx="736529" cy="736529"/>
            </a:xfrm>
            <a:prstGeom prst="rect">
              <a:avLst/>
            </a:prstGeom>
          </p:spPr>
        </p:pic>
        <p:cxnSp>
          <p:nvCxnSpPr>
            <p:cNvPr id="1041" name="Conector recto de flecha 20">
              <a:extLst>
                <a:ext uri="{FF2B5EF4-FFF2-40B4-BE49-F238E27FC236}">
                  <a16:creationId xmlns:a16="http://schemas.microsoft.com/office/drawing/2014/main" id="{A0ED78E3-1E23-B58F-A3B7-4556387542CE}"/>
                </a:ext>
              </a:extLst>
            </p:cNvPr>
            <p:cNvCxnSpPr>
              <a:cxnSpLocks/>
              <a:stCxn id="134" idx="2"/>
              <a:endCxn id="1040" idx="0"/>
            </p:cNvCxnSpPr>
            <p:nvPr/>
          </p:nvCxnSpPr>
          <p:spPr>
            <a:xfrm rot="16200000" flipH="1">
              <a:off x="6292141" y="4512001"/>
              <a:ext cx="558399" cy="1086290"/>
            </a:xfrm>
            <a:prstGeom prst="bentConnector3">
              <a:avLst>
                <a:gd name="adj1" fmla="val 50000"/>
              </a:avLst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44" name="Gráfico 1">
              <a:extLst>
                <a:ext uri="{FF2B5EF4-FFF2-40B4-BE49-F238E27FC236}">
                  <a16:creationId xmlns:a16="http://schemas.microsoft.com/office/drawing/2014/main" id="{93507B3D-83F9-18E2-ECE1-1525830B7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792513" y="5465285"/>
              <a:ext cx="306497" cy="306497"/>
            </a:xfrm>
            <a:prstGeom prst="rect">
              <a:avLst/>
            </a:prstGeom>
          </p:spPr>
        </p:pic>
        <p:pic>
          <p:nvPicPr>
            <p:cNvPr id="1045" name="Gráfico 1">
              <a:extLst>
                <a:ext uri="{FF2B5EF4-FFF2-40B4-BE49-F238E27FC236}">
                  <a16:creationId xmlns:a16="http://schemas.microsoft.com/office/drawing/2014/main" id="{A7CD6748-763D-4552-E610-6A1954FD4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183820" y="5503516"/>
              <a:ext cx="199094" cy="199094"/>
            </a:xfrm>
            <a:prstGeom prst="rect">
              <a:avLst/>
            </a:prstGeom>
          </p:spPr>
        </p:pic>
        <p:sp>
          <p:nvSpPr>
            <p:cNvPr id="1046" name="CuadroTexto 1045">
              <a:extLst>
                <a:ext uri="{FF2B5EF4-FFF2-40B4-BE49-F238E27FC236}">
                  <a16:creationId xmlns:a16="http://schemas.microsoft.com/office/drawing/2014/main" id="{69F59064-925F-EC64-6084-E81DD4F4CEE1}"/>
                </a:ext>
              </a:extLst>
            </p:cNvPr>
            <p:cNvSpPr txBox="1"/>
            <p:nvPr/>
          </p:nvSpPr>
          <p:spPr>
            <a:xfrm>
              <a:off x="7457640" y="5430324"/>
              <a:ext cx="1012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00" dirty="0">
                  <a:latin typeface="Ubuntu Light" panose="020B0304030602030204" pitchFamily="34" charset="0"/>
                </a:rPr>
                <a:t>BI / Standard Dashboard</a:t>
              </a:r>
            </a:p>
          </p:txBody>
        </p:sp>
        <p:pic>
          <p:nvPicPr>
            <p:cNvPr id="1049" name="Gráfico 1">
              <a:extLst>
                <a:ext uri="{FF2B5EF4-FFF2-40B4-BE49-F238E27FC236}">
                  <a16:creationId xmlns:a16="http://schemas.microsoft.com/office/drawing/2014/main" id="{22D4DFC6-F6CC-793D-200A-64F5CC26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146504" y="2532310"/>
              <a:ext cx="252000" cy="252000"/>
            </a:xfrm>
            <a:prstGeom prst="rect">
              <a:avLst/>
            </a:prstGeom>
          </p:spPr>
        </p:pic>
        <p:sp>
          <p:nvSpPr>
            <p:cNvPr id="54" name="Rectángulo: esquinas redondeadas 53">
              <a:extLst>
                <a:ext uri="{FF2B5EF4-FFF2-40B4-BE49-F238E27FC236}">
                  <a16:creationId xmlns:a16="http://schemas.microsoft.com/office/drawing/2014/main" id="{2EC98229-EEDD-AD51-627B-AA6C257A1393}"/>
                </a:ext>
              </a:extLst>
            </p:cNvPr>
            <p:cNvSpPr/>
            <p:nvPr/>
          </p:nvSpPr>
          <p:spPr>
            <a:xfrm>
              <a:off x="5079131" y="6349777"/>
              <a:ext cx="828000" cy="31290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ERP</a:t>
              </a:r>
              <a:endParaRPr lang="es-ES_tradnl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58" name="Rectángulo: esquinas redondeadas 57">
              <a:extLst>
                <a:ext uri="{FF2B5EF4-FFF2-40B4-BE49-F238E27FC236}">
                  <a16:creationId xmlns:a16="http://schemas.microsoft.com/office/drawing/2014/main" id="{C72A4A5C-8159-8764-B541-A7E2762C4576}"/>
                </a:ext>
              </a:extLst>
            </p:cNvPr>
            <p:cNvSpPr/>
            <p:nvPr/>
          </p:nvSpPr>
          <p:spPr>
            <a:xfrm>
              <a:off x="2831931" y="2705342"/>
              <a:ext cx="537829" cy="1985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30A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00" b="1" dirty="0">
                  <a:solidFill>
                    <a:schemeClr val="tx1"/>
                  </a:solidFill>
                </a:rPr>
                <a:t>OCR</a:t>
              </a:r>
              <a:endParaRPr lang="es-ES_tradnl" sz="10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Conector: angular 58">
              <a:extLst>
                <a:ext uri="{FF2B5EF4-FFF2-40B4-BE49-F238E27FC236}">
                  <a16:creationId xmlns:a16="http://schemas.microsoft.com/office/drawing/2014/main" id="{11DA51AD-DDC5-56B3-6632-0ADEF539D002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 rot="16200000" flipH="1">
              <a:off x="5057308" y="5913954"/>
              <a:ext cx="504020" cy="367626"/>
            </a:xfrm>
            <a:prstGeom prst="bentConnector3">
              <a:avLst>
                <a:gd name="adj1" fmla="val 50000"/>
              </a:avLst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ector recto de flecha 119">
              <a:extLst>
                <a:ext uri="{FF2B5EF4-FFF2-40B4-BE49-F238E27FC236}">
                  <a16:creationId xmlns:a16="http://schemas.microsoft.com/office/drawing/2014/main" id="{1A1F30EB-048A-6674-0303-47E2EF5828A4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 rot="5400000" flipH="1" flipV="1">
              <a:off x="5340832" y="5960302"/>
              <a:ext cx="541774" cy="23717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ector recto de flecha 20">
              <a:extLst>
                <a:ext uri="{FF2B5EF4-FFF2-40B4-BE49-F238E27FC236}">
                  <a16:creationId xmlns:a16="http://schemas.microsoft.com/office/drawing/2014/main" id="{8361BB42-8910-7274-A460-89425F8F8EB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309311" y="3334016"/>
              <a:ext cx="654196" cy="317383"/>
            </a:xfrm>
            <a:prstGeom prst="bentConnector3">
              <a:avLst>
                <a:gd name="adj1" fmla="val 50000"/>
              </a:avLst>
            </a:prstGeom>
            <a:ln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83" name="Imagen 82">
              <a:extLst>
                <a:ext uri="{FF2B5EF4-FFF2-40B4-BE49-F238E27FC236}">
                  <a16:creationId xmlns:a16="http://schemas.microsoft.com/office/drawing/2014/main" id="{E70C2525-E6B5-EDDA-5AE8-4270A403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75605" y="5655490"/>
              <a:ext cx="1705923" cy="1040384"/>
            </a:xfrm>
            <a:prstGeom prst="rect">
              <a:avLst/>
            </a:prstGeom>
          </p:spPr>
        </p:pic>
        <p:cxnSp>
          <p:nvCxnSpPr>
            <p:cNvPr id="104" name="Conector: angular 103">
              <a:extLst>
                <a:ext uri="{FF2B5EF4-FFF2-40B4-BE49-F238E27FC236}">
                  <a16:creationId xmlns:a16="http://schemas.microsoft.com/office/drawing/2014/main" id="{38C77EDF-0F38-6309-C2D2-B4B24D1D6C33}"/>
                </a:ext>
              </a:extLst>
            </p:cNvPr>
            <p:cNvCxnSpPr>
              <a:cxnSpLocks/>
              <a:stCxn id="139" idx="2"/>
            </p:cNvCxnSpPr>
            <p:nvPr/>
          </p:nvCxnSpPr>
          <p:spPr>
            <a:xfrm rot="5400000">
              <a:off x="1442198" y="4720727"/>
              <a:ext cx="1670057" cy="990213"/>
            </a:xfrm>
            <a:prstGeom prst="bentConnector3">
              <a:avLst>
                <a:gd name="adj1" fmla="val 100296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ector recto de flecha 20">
              <a:extLst>
                <a:ext uri="{FF2B5EF4-FFF2-40B4-BE49-F238E27FC236}">
                  <a16:creationId xmlns:a16="http://schemas.microsoft.com/office/drawing/2014/main" id="{8AEE853C-965D-8450-AFD9-8714E61AB64B}"/>
                </a:ext>
              </a:extLst>
            </p:cNvPr>
            <p:cNvCxnSpPr>
              <a:cxnSpLocks/>
            </p:cNvCxnSpPr>
            <p:nvPr/>
          </p:nvCxnSpPr>
          <p:spPr>
            <a:xfrm>
              <a:off x="1279480" y="2476278"/>
              <a:ext cx="3663268" cy="1407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62AB8693-AE06-19F3-3102-B4D0CA22DE16}"/>
              </a:ext>
            </a:extLst>
          </p:cNvPr>
          <p:cNvGrpSpPr>
            <a:grpSpLocks noChangeAspect="1"/>
          </p:cNvGrpSpPr>
          <p:nvPr/>
        </p:nvGrpSpPr>
        <p:grpSpPr>
          <a:xfrm>
            <a:off x="9921451" y="0"/>
            <a:ext cx="1911600" cy="1911600"/>
            <a:chOff x="2667601" y="0"/>
            <a:chExt cx="6856797" cy="6856797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1DA45402-6CD1-9E29-F2F0-C665874428E1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7110A455-C4F6-9D3A-553D-D3EDD56B058B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1AF03A34-F2C9-32B7-B3A2-B3B55AED8FC8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D1B47DB0-15EF-A33B-C6F4-CD432304E4CE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7EACCA6-9578-E35F-D61B-842FEF08D2A0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60BECBCA-B0E1-0C96-EA29-22EF63DD9C10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1FF4A359-157A-561C-3D3C-6435118014E3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828304B-6DFB-A521-A0BF-E6CBB9BE00E6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37F1AF1-319D-443A-C474-4E25853A3F42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C9CF5B8B-059A-8B07-3585-A97CD707464B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19E1C24-0688-98C2-E22E-51A2B9509B55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A2E64254-BE2E-5616-F3BB-330A8C6771D0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A574262B-8F92-3225-A3CE-6F891E2798B4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32BBE148-4BCC-EE6F-A63C-845075E2F9E2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CB09035-8770-7CA3-7313-B5E590C0B2BB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61F7FE95-72F8-930E-E6AD-AEA94CFD72FD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C7EABC00-823D-A1C1-4303-046620EDA1C4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accent3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CB75648-9BAE-BC93-3C2D-B6D27E93855E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485C83FF-B824-5754-C0F4-A1C8E952DCDA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193C6EC2-89FD-90CA-03AE-8366FBCB0F7E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25E30C9C-ACE2-BDD8-C62E-2ECF87E2F87C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36188275-3C9E-EE4D-7CC5-0458306CED13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5A88B0A8-3326-65D6-A143-44EAF3631158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EB36CB28-988F-15B9-8130-B97DEC22AFA7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:a16="http://schemas.microsoft.com/office/drawing/2014/main" id="{B7568E7D-81BA-082A-AEB3-B534EB0DC5B4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:a16="http://schemas.microsoft.com/office/drawing/2014/main" id="{E2537DCE-DD11-81AB-F023-27BE7018A79B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:a16="http://schemas.microsoft.com/office/drawing/2014/main" id="{2F0BAD45-5516-9D4E-354E-2D632F34CB05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:a16="http://schemas.microsoft.com/office/drawing/2014/main" id="{87FA298F-AD51-CF18-6AB3-98ECF944371B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:a16="http://schemas.microsoft.com/office/drawing/2014/main" id="{5221FAA7-4898-D1F2-AEDE-6D6B6AB7C862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:a16="http://schemas.microsoft.com/office/drawing/2014/main" id="{B72770C5-6C8F-F74F-4D8C-AE8E94557F52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0A10E62A-4468-C750-15CC-AC02B0B1DC63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2" name="Forma libre: forma 71">
              <a:extLst>
                <a:ext uri="{FF2B5EF4-FFF2-40B4-BE49-F238E27FC236}">
                  <a16:creationId xmlns:a16="http://schemas.microsoft.com/office/drawing/2014/main" id="{827C0517-2C20-8FCC-1A73-2AFB3C56D271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79" name="Marcador de texto 7">
            <a:extLst>
              <a:ext uri="{FF2B5EF4-FFF2-40B4-BE49-F238E27FC236}">
                <a16:creationId xmlns:a16="http://schemas.microsoft.com/office/drawing/2014/main" id="{24AC04CD-B4B2-BBAC-06EC-6218D2E1E6AB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/>
              <a:t>p2p - FORTGESCHRITTENE </a:t>
            </a:r>
            <a:r>
              <a:rPr lang="es-ES" cap="all" dirty="0" err="1"/>
              <a:t>Funktionalität</a:t>
            </a:r>
            <a:endParaRPr lang="es-ES" cap="all" dirty="0"/>
          </a:p>
        </p:txBody>
      </p:sp>
      <p:sp>
        <p:nvSpPr>
          <p:cNvPr id="9" name="Google Shape;720;p52">
            <a:extLst>
              <a:ext uri="{FF2B5EF4-FFF2-40B4-BE49-F238E27FC236}">
                <a16:creationId xmlns:a16="http://schemas.microsoft.com/office/drawing/2014/main" id="{D1809755-8B05-C8E8-7BDE-0348A5B16D53}"/>
              </a:ext>
            </a:extLst>
          </p:cNvPr>
          <p:cNvSpPr/>
          <p:nvPr/>
        </p:nvSpPr>
        <p:spPr>
          <a:xfrm>
            <a:off x="410092" y="2241551"/>
            <a:ext cx="2521800" cy="4073500"/>
          </a:xfrm>
          <a:prstGeom prst="roundRect">
            <a:avLst>
              <a:gd name="adj" fmla="val 6087"/>
            </a:avLst>
          </a:prstGeom>
          <a:solidFill>
            <a:srgbClr val="452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1B92D4B4-0142-F510-44B1-1BE08D6CB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2392" y="2292235"/>
            <a:ext cx="457200" cy="457200"/>
          </a:xfrm>
          <a:prstGeom prst="rect">
            <a:avLst/>
          </a:prstGeom>
        </p:spPr>
      </p:pic>
      <p:sp>
        <p:nvSpPr>
          <p:cNvPr id="22" name="cTexto 2">
            <a:extLst>
              <a:ext uri="{FF2B5EF4-FFF2-40B4-BE49-F238E27FC236}">
                <a16:creationId xmlns:a16="http://schemas.microsoft.com/office/drawing/2014/main" id="{36973557-A333-75BD-CC4A-B5CBF65A1995}"/>
              </a:ext>
            </a:extLst>
          </p:cNvPr>
          <p:cNvSpPr txBox="1"/>
          <p:nvPr/>
        </p:nvSpPr>
        <p:spPr>
          <a:xfrm>
            <a:off x="448952" y="2798308"/>
            <a:ext cx="2432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rPr>
              <a:t>Multichannel Rechnungen</a:t>
            </a:r>
          </a:p>
          <a:p>
            <a:pPr algn="ctr"/>
            <a:endParaRPr lang="es-ES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algn="ctr"/>
            <a:r>
              <a:rPr lang="es-ES" dirty="0" err="1">
                <a:solidFill>
                  <a:schemeClr val="bg1"/>
                </a:solidFill>
                <a:latin typeface="Ubuntu Light" panose="020B0304030602030204" pitchFamily="34" charset="0"/>
              </a:rPr>
              <a:t>Standardisierte</a:t>
            </a:r>
            <a:r>
              <a:rPr lang="es-ES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Light" panose="020B0304030602030204" pitchFamily="34" charset="0"/>
              </a:rPr>
              <a:t>und</a:t>
            </a:r>
            <a:r>
              <a:rPr lang="es-ES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Light" panose="020B0304030602030204" pitchFamily="34" charset="0"/>
              </a:rPr>
              <a:t>zentralisierte</a:t>
            </a:r>
            <a:r>
              <a:rPr lang="es-ES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Light" panose="020B0304030602030204" pitchFamily="34" charset="0"/>
              </a:rPr>
              <a:t>Lösung</a:t>
            </a:r>
            <a:r>
              <a:rPr lang="es-ES" dirty="0">
                <a:solidFill>
                  <a:schemeClr val="bg1"/>
                </a:solidFill>
                <a:latin typeface="Ubuntu Light" panose="020B0304030602030204" pitchFamily="34" charset="0"/>
              </a:rPr>
              <a:t>.</a:t>
            </a:r>
          </a:p>
          <a:p>
            <a:pPr algn="ctr"/>
            <a:r>
              <a:rPr lang="de-DE" dirty="0">
                <a:solidFill>
                  <a:schemeClr val="bg1"/>
                </a:solidFill>
                <a:latin typeface="Ubuntu Light" panose="020B0304030602030204" pitchFamily="34" charset="0"/>
              </a:rPr>
              <a:t>Automatisiertes Management von Validierungen, Workflows und direkter ERP-Anbindung.</a:t>
            </a:r>
            <a:endParaRPr lang="es-ES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C5F4D-9670-1546-42F1-C915AC115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13771267-D047-0CBE-18C6-2CCF1BCD7D6D}"/>
              </a:ext>
            </a:extLst>
          </p:cNvPr>
          <p:cNvSpPr/>
          <p:nvPr/>
        </p:nvSpPr>
        <p:spPr>
          <a:xfrm>
            <a:off x="2521131" y="2063931"/>
            <a:ext cx="4786741" cy="3082835"/>
          </a:xfrm>
          <a:prstGeom prst="roundRect">
            <a:avLst/>
          </a:prstGeom>
          <a:noFill/>
          <a:ln>
            <a:solidFill>
              <a:schemeClr val="accent2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C61D594-226A-522B-8437-C47025B1E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3" y="19168"/>
            <a:ext cx="7603343" cy="1325563"/>
          </a:xfrm>
        </p:spPr>
        <p:txBody>
          <a:bodyPr/>
          <a:lstStyle/>
          <a:p>
            <a:r>
              <a:rPr lang="de-DE" dirty="0"/>
              <a:t>Weitere Lösungen mit BI und KI</a:t>
            </a:r>
          </a:p>
        </p:txBody>
      </p:sp>
      <p:grpSp>
        <p:nvGrpSpPr>
          <p:cNvPr id="15" name="Gráfico 2">
            <a:extLst>
              <a:ext uri="{FF2B5EF4-FFF2-40B4-BE49-F238E27FC236}">
                <a16:creationId xmlns:a16="http://schemas.microsoft.com/office/drawing/2014/main" id="{6CCD488F-665F-61D7-9AE3-A3206A9BF538}"/>
              </a:ext>
            </a:extLst>
          </p:cNvPr>
          <p:cNvGrpSpPr>
            <a:grpSpLocks noChangeAspect="1"/>
          </p:cNvGrpSpPr>
          <p:nvPr/>
        </p:nvGrpSpPr>
        <p:grpSpPr>
          <a:xfrm>
            <a:off x="9923811" y="0"/>
            <a:ext cx="1911600" cy="1911600"/>
            <a:chOff x="2667601" y="0"/>
            <a:chExt cx="6856797" cy="6856797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321DDE09-0A5D-C91E-4266-3E46B6B321B9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accent6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23E4FAFD-6176-B9B1-86C1-51634B8B8BB7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E207B3A4-6B71-F8F5-B24B-BA3D12100A0B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CC05DF1E-ECBE-5F53-3BE2-2F6FC391534B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D927114A-6D48-25B7-9D05-5B31BE2A7773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F7B69AA5-8466-4AB6-4F82-C2A388F0257D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5E9A0BD3-9B1B-D939-FA63-98E868144304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E3BA557-F6CE-95C9-37C5-FB83C39AA563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6BE1C3E4-3CDC-0AB4-0933-6711489EFBEE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3CE56C86-E319-3558-25E3-457550D4CC97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81F6F9F1-F7A7-8A51-9CBB-DD3D965CE0BF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A890ADC2-9D9A-4804-3BF3-3CA044E34E46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4D72075D-CFE0-EEE6-F586-E202932B9216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592D076E-9344-71A3-A54D-A0D4F9A37382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038853BE-DEE0-0B24-4316-3F7BED87C06B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02856CD6-E714-36C8-5842-C9E83F3C2107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0BA49C5B-622A-28D4-0529-6BF73FEA00B3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1F7D2711-7D22-7C46-B834-EB93B6655C20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8F901CB6-CC8D-56EC-94F6-E5F644C7A3D4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6287784A-E8A3-F13C-0806-CBA8AD83F8C5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185176B-E4E4-78D5-0AE5-2AA2A2482623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8D68A294-8C65-E395-DA92-EB130D3A0586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FEF55692-DAEE-B6D2-FB08-3B45C3DDCFFA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B1F82597-B267-6128-C083-200695D371D7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EF3D9D5A-8B9C-11F7-ECC0-328CC071DAB6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85D9B069-1224-13B0-F313-33405E319F97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0F3637D3-893D-BC86-27D8-9F3E4074DB7B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90F6A2CC-369D-2615-186D-97837EA4B108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2FAA7944-FD70-464E-6F74-67517D3F2938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CC0AAE74-6FF9-E70E-299B-50963BB44C59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2A557CA-F3D0-9090-935E-8F15918A1D96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085D78A7-0F8B-B593-423E-32C857EC7A39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D918DF89-440B-92C1-2598-D620B5564410}"/>
              </a:ext>
            </a:extLst>
          </p:cNvPr>
          <p:cNvGrpSpPr/>
          <p:nvPr/>
        </p:nvGrpSpPr>
        <p:grpSpPr>
          <a:xfrm>
            <a:off x="519628" y="3106112"/>
            <a:ext cx="1865551" cy="1359712"/>
            <a:chOff x="519628" y="2960828"/>
            <a:chExt cx="1865551" cy="1359712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F51BB5AE-5DA4-4176-6865-8D7C34B4C5DD}"/>
                </a:ext>
              </a:extLst>
            </p:cNvPr>
            <p:cNvSpPr/>
            <p:nvPr/>
          </p:nvSpPr>
          <p:spPr>
            <a:xfrm>
              <a:off x="519628" y="2960828"/>
              <a:ext cx="1865551" cy="1359712"/>
            </a:xfrm>
            <a:prstGeom prst="roundRect">
              <a:avLst/>
            </a:prstGeom>
            <a:solidFill>
              <a:srgbClr val="452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AC089996-B59E-A59A-CA90-D9CB915519A9}"/>
                </a:ext>
              </a:extLst>
            </p:cNvPr>
            <p:cNvSpPr/>
            <p:nvPr/>
          </p:nvSpPr>
          <p:spPr>
            <a:xfrm>
              <a:off x="567373" y="3345894"/>
              <a:ext cx="1770061" cy="589581"/>
            </a:xfrm>
            <a:prstGeom prst="roundRect">
              <a:avLst>
                <a:gd name="adj" fmla="val 4876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250" algn="ctr"/>
              <a:r>
                <a:rPr lang="es-ES" sz="1400" cap="all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Business </a:t>
              </a:r>
              <a:r>
                <a:rPr lang="es-ES" sz="1400" cap="all" dirty="0" err="1">
                  <a:solidFill>
                    <a:schemeClr val="bg1"/>
                  </a:solidFill>
                  <a:latin typeface="Ubuntu Light" panose="020B0304030602030204" pitchFamily="34" charset="0"/>
                </a:rPr>
                <a:t>intelligence</a:t>
              </a:r>
              <a:endParaRPr lang="es-ES" sz="1400" cap="all" dirty="0">
                <a:solidFill>
                  <a:schemeClr val="bg1"/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E660694-AD6E-4ABE-17FD-D87874DF269F}"/>
              </a:ext>
            </a:extLst>
          </p:cNvPr>
          <p:cNvGrpSpPr/>
          <p:nvPr/>
        </p:nvGrpSpPr>
        <p:grpSpPr>
          <a:xfrm>
            <a:off x="5151122" y="3118923"/>
            <a:ext cx="1961196" cy="1360800"/>
            <a:chOff x="5151122" y="2981259"/>
            <a:chExt cx="1961196" cy="1360800"/>
          </a:xfrm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AC6DC680-AD4E-1E5A-C5B2-D14A4049950B}"/>
                </a:ext>
              </a:extLst>
            </p:cNvPr>
            <p:cNvSpPr/>
            <p:nvPr/>
          </p:nvSpPr>
          <p:spPr>
            <a:xfrm>
              <a:off x="5213033" y="2981259"/>
              <a:ext cx="1899285" cy="1360800"/>
            </a:xfrm>
            <a:prstGeom prst="roundRect">
              <a:avLst/>
            </a:prstGeom>
            <a:solidFill>
              <a:srgbClr val="452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4F38D4E4-B96D-75BC-5ED6-C18C3A9EC379}"/>
                </a:ext>
              </a:extLst>
            </p:cNvPr>
            <p:cNvSpPr/>
            <p:nvPr/>
          </p:nvSpPr>
          <p:spPr>
            <a:xfrm>
              <a:off x="5151122" y="3364466"/>
              <a:ext cx="1952206" cy="594386"/>
            </a:xfrm>
            <a:prstGeom prst="roundRect">
              <a:avLst>
                <a:gd name="adj" fmla="val 4876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250"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cap="all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RAG +</a:t>
              </a:r>
            </a:p>
            <a:p>
              <a:pPr marL="146250"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kern="1200" cap="all" dirty="0" err="1">
                  <a:solidFill>
                    <a:schemeClr val="bg1"/>
                  </a:solidFill>
                  <a:latin typeface="Ubuntu Light" panose="020B0304030602030204" pitchFamily="34" charset="0"/>
                </a:rPr>
                <a:t>OperaTIVER</a:t>
              </a:r>
              <a:r>
                <a:rPr lang="es-ES" sz="1400" kern="1200" cap="all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 </a:t>
              </a:r>
              <a:r>
                <a:rPr lang="es-ES" sz="1400" kern="1200" cap="all" dirty="0" err="1">
                  <a:solidFill>
                    <a:schemeClr val="bg1"/>
                  </a:solidFill>
                  <a:latin typeface="Ubuntu Light" panose="020B0304030602030204" pitchFamily="34" charset="0"/>
                </a:rPr>
                <a:t>Agent</a:t>
              </a:r>
              <a:endParaRPr lang="es-ES" sz="1400" kern="1200" cap="all" dirty="0">
                <a:solidFill>
                  <a:schemeClr val="bg1"/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53" name="Flecha: a la derecha 52">
            <a:extLst>
              <a:ext uri="{FF2B5EF4-FFF2-40B4-BE49-F238E27FC236}">
                <a16:creationId xmlns:a16="http://schemas.microsoft.com/office/drawing/2014/main" id="{5ED131CD-F38D-9E1D-E15F-94466108F4C9}"/>
              </a:ext>
            </a:extLst>
          </p:cNvPr>
          <p:cNvSpPr/>
          <p:nvPr/>
        </p:nvSpPr>
        <p:spPr>
          <a:xfrm>
            <a:off x="4837471" y="3557007"/>
            <a:ext cx="308255" cy="484632"/>
          </a:xfrm>
          <a:prstGeom prst="rightArrow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D98BED2-1FF0-16EA-FAFC-4BC8135D0E4C}"/>
              </a:ext>
            </a:extLst>
          </p:cNvPr>
          <p:cNvGrpSpPr/>
          <p:nvPr/>
        </p:nvGrpSpPr>
        <p:grpSpPr>
          <a:xfrm>
            <a:off x="2837846" y="3118923"/>
            <a:ext cx="1899285" cy="1360800"/>
            <a:chOff x="2747443" y="2966019"/>
            <a:chExt cx="1899285" cy="1360800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444AC633-A56C-E1E6-AB2B-C2F4B76D7FD6}"/>
                </a:ext>
              </a:extLst>
            </p:cNvPr>
            <p:cNvSpPr/>
            <p:nvPr/>
          </p:nvSpPr>
          <p:spPr>
            <a:xfrm>
              <a:off x="2747443" y="2966019"/>
              <a:ext cx="1899285" cy="1360800"/>
            </a:xfrm>
            <a:prstGeom prst="roundRect">
              <a:avLst/>
            </a:prstGeom>
            <a:solidFill>
              <a:srgbClr val="452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3F9F55D9-C642-2EA7-102E-CEC7AC4004CF}"/>
                </a:ext>
              </a:extLst>
            </p:cNvPr>
            <p:cNvSpPr/>
            <p:nvPr/>
          </p:nvSpPr>
          <p:spPr>
            <a:xfrm>
              <a:off x="2816456" y="3349226"/>
              <a:ext cx="1761259" cy="594386"/>
            </a:xfrm>
            <a:prstGeom prst="roundRect">
              <a:avLst>
                <a:gd name="adj" fmla="val 4876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250" algn="ctr"/>
              <a:r>
                <a:rPr lang="es-ES" sz="1400" kern="1200" cap="all" dirty="0" err="1">
                  <a:solidFill>
                    <a:schemeClr val="bg1"/>
                  </a:solidFill>
                  <a:latin typeface="Ubuntu Light" panose="020B0304030602030204" pitchFamily="34" charset="0"/>
                </a:rPr>
                <a:t>Rag</a:t>
              </a:r>
              <a:r>
                <a:rPr lang="es-ES" sz="1400" kern="1200" cap="all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 + </a:t>
              </a:r>
              <a:r>
                <a:rPr lang="es-ES" sz="1400" kern="1200" cap="all" dirty="0" err="1">
                  <a:solidFill>
                    <a:schemeClr val="bg1"/>
                  </a:solidFill>
                  <a:latin typeface="Ubuntu Light" panose="020B0304030602030204" pitchFamily="34" charset="0"/>
                </a:rPr>
                <a:t>intelLigenteR</a:t>
              </a:r>
              <a:r>
                <a:rPr lang="es-ES" sz="1400" kern="1200" cap="all" dirty="0">
                  <a:solidFill>
                    <a:schemeClr val="bg1"/>
                  </a:solidFill>
                  <a:latin typeface="Ubuntu Light" panose="020B0304030602030204" pitchFamily="34" charset="0"/>
                </a:rPr>
                <a:t> AGENT</a:t>
              </a: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067E7A2E-9289-FA5E-544A-86231B88A4D2}"/>
              </a:ext>
            </a:extLst>
          </p:cNvPr>
          <p:cNvGrpSpPr/>
          <p:nvPr/>
        </p:nvGrpSpPr>
        <p:grpSpPr>
          <a:xfrm>
            <a:off x="2783279" y="1797413"/>
            <a:ext cx="685800" cy="580027"/>
            <a:chOff x="4638206" y="2569382"/>
            <a:chExt cx="685800" cy="580027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927DC76C-3977-A7D5-C3C8-1CBA70617B10}"/>
                </a:ext>
              </a:extLst>
            </p:cNvPr>
            <p:cNvGrpSpPr/>
            <p:nvPr/>
          </p:nvGrpSpPr>
          <p:grpSpPr>
            <a:xfrm>
              <a:off x="4638206" y="2569382"/>
              <a:ext cx="685800" cy="580027"/>
              <a:chOff x="4638206" y="2569382"/>
              <a:chExt cx="685800" cy="580027"/>
            </a:xfrm>
          </p:grpSpPr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97D6692-10DF-CD03-99B6-F0914776F2CF}"/>
                  </a:ext>
                </a:extLst>
              </p:cNvPr>
              <p:cNvSpPr/>
              <p:nvPr/>
            </p:nvSpPr>
            <p:spPr>
              <a:xfrm>
                <a:off x="4638206" y="2569382"/>
                <a:ext cx="685800" cy="571500"/>
              </a:xfrm>
              <a:custGeom>
                <a:avLst/>
                <a:gdLst>
                  <a:gd name="connsiteX0" fmla="*/ 685800 w 685800"/>
                  <a:gd name="connsiteY0" fmla="*/ 157163 h 571500"/>
                  <a:gd name="connsiteX1" fmla="*/ 685800 w 685800"/>
                  <a:gd name="connsiteY1" fmla="*/ 128588 h 571500"/>
                  <a:gd name="connsiteX2" fmla="*/ 628650 w 685800"/>
                  <a:gd name="connsiteY2" fmla="*/ 128588 h 571500"/>
                  <a:gd name="connsiteX3" fmla="*/ 628650 w 685800"/>
                  <a:gd name="connsiteY3" fmla="*/ 71438 h 571500"/>
                  <a:gd name="connsiteX4" fmla="*/ 557213 w 685800"/>
                  <a:gd name="connsiteY4" fmla="*/ 0 h 571500"/>
                  <a:gd name="connsiteX5" fmla="*/ 128588 w 685800"/>
                  <a:gd name="connsiteY5" fmla="*/ 0 h 571500"/>
                  <a:gd name="connsiteX6" fmla="*/ 57150 w 685800"/>
                  <a:gd name="connsiteY6" fmla="*/ 71438 h 571500"/>
                  <a:gd name="connsiteX7" fmla="*/ 57150 w 685800"/>
                  <a:gd name="connsiteY7" fmla="*/ 128588 h 571500"/>
                  <a:gd name="connsiteX8" fmla="*/ 0 w 685800"/>
                  <a:gd name="connsiteY8" fmla="*/ 128588 h 571500"/>
                  <a:gd name="connsiteX9" fmla="*/ 0 w 685800"/>
                  <a:gd name="connsiteY9" fmla="*/ 157163 h 571500"/>
                  <a:gd name="connsiteX10" fmla="*/ 57150 w 685800"/>
                  <a:gd name="connsiteY10" fmla="*/ 157163 h 571500"/>
                  <a:gd name="connsiteX11" fmla="*/ 57150 w 685800"/>
                  <a:gd name="connsiteY11" fmla="*/ 271463 h 571500"/>
                  <a:gd name="connsiteX12" fmla="*/ 0 w 685800"/>
                  <a:gd name="connsiteY12" fmla="*/ 271463 h 571500"/>
                  <a:gd name="connsiteX13" fmla="*/ 0 w 685800"/>
                  <a:gd name="connsiteY13" fmla="*/ 300038 h 571500"/>
                  <a:gd name="connsiteX14" fmla="*/ 57150 w 685800"/>
                  <a:gd name="connsiteY14" fmla="*/ 300038 h 571500"/>
                  <a:gd name="connsiteX15" fmla="*/ 57150 w 685800"/>
                  <a:gd name="connsiteY15" fmla="*/ 414338 h 571500"/>
                  <a:gd name="connsiteX16" fmla="*/ 0 w 685800"/>
                  <a:gd name="connsiteY16" fmla="*/ 414338 h 571500"/>
                  <a:gd name="connsiteX17" fmla="*/ 0 w 685800"/>
                  <a:gd name="connsiteY17" fmla="*/ 442913 h 571500"/>
                  <a:gd name="connsiteX18" fmla="*/ 57150 w 685800"/>
                  <a:gd name="connsiteY18" fmla="*/ 442913 h 571500"/>
                  <a:gd name="connsiteX19" fmla="*/ 57150 w 685800"/>
                  <a:gd name="connsiteY19" fmla="*/ 500063 h 571500"/>
                  <a:gd name="connsiteX20" fmla="*/ 128588 w 685800"/>
                  <a:gd name="connsiteY20" fmla="*/ 571500 h 571500"/>
                  <a:gd name="connsiteX21" fmla="*/ 557213 w 685800"/>
                  <a:gd name="connsiteY21" fmla="*/ 571500 h 571500"/>
                  <a:gd name="connsiteX22" fmla="*/ 628650 w 685800"/>
                  <a:gd name="connsiteY22" fmla="*/ 500063 h 571500"/>
                  <a:gd name="connsiteX23" fmla="*/ 628650 w 685800"/>
                  <a:gd name="connsiteY23" fmla="*/ 442913 h 571500"/>
                  <a:gd name="connsiteX24" fmla="*/ 685800 w 685800"/>
                  <a:gd name="connsiteY24" fmla="*/ 442913 h 571500"/>
                  <a:gd name="connsiteX25" fmla="*/ 685800 w 685800"/>
                  <a:gd name="connsiteY25" fmla="*/ 414338 h 571500"/>
                  <a:gd name="connsiteX26" fmla="*/ 628650 w 685800"/>
                  <a:gd name="connsiteY26" fmla="*/ 414338 h 571500"/>
                  <a:gd name="connsiteX27" fmla="*/ 628650 w 685800"/>
                  <a:gd name="connsiteY27" fmla="*/ 300038 h 571500"/>
                  <a:gd name="connsiteX28" fmla="*/ 685800 w 685800"/>
                  <a:gd name="connsiteY28" fmla="*/ 300038 h 571500"/>
                  <a:gd name="connsiteX29" fmla="*/ 685800 w 685800"/>
                  <a:gd name="connsiteY29" fmla="*/ 271463 h 571500"/>
                  <a:gd name="connsiteX30" fmla="*/ 628650 w 685800"/>
                  <a:gd name="connsiteY30" fmla="*/ 271463 h 571500"/>
                  <a:gd name="connsiteX31" fmla="*/ 628650 w 685800"/>
                  <a:gd name="connsiteY31" fmla="*/ 157163 h 571500"/>
                  <a:gd name="connsiteX32" fmla="*/ 685800 w 685800"/>
                  <a:gd name="connsiteY32" fmla="*/ 157163 h 571500"/>
                  <a:gd name="connsiteX33" fmla="*/ 600075 w 685800"/>
                  <a:gd name="connsiteY33" fmla="*/ 500063 h 571500"/>
                  <a:gd name="connsiteX34" fmla="*/ 557213 w 685800"/>
                  <a:gd name="connsiteY34" fmla="*/ 542925 h 571500"/>
                  <a:gd name="connsiteX35" fmla="*/ 128588 w 685800"/>
                  <a:gd name="connsiteY35" fmla="*/ 542925 h 571500"/>
                  <a:gd name="connsiteX36" fmla="*/ 85725 w 685800"/>
                  <a:gd name="connsiteY36" fmla="*/ 500063 h 571500"/>
                  <a:gd name="connsiteX37" fmla="*/ 85725 w 685800"/>
                  <a:gd name="connsiteY37" fmla="*/ 71438 h 571500"/>
                  <a:gd name="connsiteX38" fmla="*/ 128588 w 685800"/>
                  <a:gd name="connsiteY38" fmla="*/ 28575 h 571500"/>
                  <a:gd name="connsiteX39" fmla="*/ 557213 w 685800"/>
                  <a:gd name="connsiteY39" fmla="*/ 28575 h 571500"/>
                  <a:gd name="connsiteX40" fmla="*/ 600075 w 685800"/>
                  <a:gd name="connsiteY40" fmla="*/ 71438 h 571500"/>
                  <a:gd name="connsiteX41" fmla="*/ 600075 w 685800"/>
                  <a:gd name="connsiteY41" fmla="*/ 500063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85800" h="571500">
                    <a:moveTo>
                      <a:pt x="685800" y="157163"/>
                    </a:moveTo>
                    <a:lnTo>
                      <a:pt x="685800" y="128588"/>
                    </a:lnTo>
                    <a:lnTo>
                      <a:pt x="628650" y="128588"/>
                    </a:lnTo>
                    <a:lnTo>
                      <a:pt x="628650" y="71438"/>
                    </a:lnTo>
                    <a:cubicBezTo>
                      <a:pt x="628650" y="31984"/>
                      <a:pt x="596666" y="0"/>
                      <a:pt x="557213" y="0"/>
                    </a:cubicBezTo>
                    <a:lnTo>
                      <a:pt x="128588" y="0"/>
                    </a:lnTo>
                    <a:cubicBezTo>
                      <a:pt x="89134" y="0"/>
                      <a:pt x="57150" y="31984"/>
                      <a:pt x="57150" y="71438"/>
                    </a:cubicBezTo>
                    <a:lnTo>
                      <a:pt x="57150" y="128588"/>
                    </a:lnTo>
                    <a:lnTo>
                      <a:pt x="0" y="128588"/>
                    </a:lnTo>
                    <a:lnTo>
                      <a:pt x="0" y="157163"/>
                    </a:lnTo>
                    <a:lnTo>
                      <a:pt x="57150" y="157163"/>
                    </a:lnTo>
                    <a:lnTo>
                      <a:pt x="57150" y="271463"/>
                    </a:lnTo>
                    <a:lnTo>
                      <a:pt x="0" y="271463"/>
                    </a:lnTo>
                    <a:lnTo>
                      <a:pt x="0" y="300038"/>
                    </a:lnTo>
                    <a:lnTo>
                      <a:pt x="57150" y="300038"/>
                    </a:lnTo>
                    <a:lnTo>
                      <a:pt x="57150" y="414338"/>
                    </a:lnTo>
                    <a:lnTo>
                      <a:pt x="0" y="414338"/>
                    </a:lnTo>
                    <a:lnTo>
                      <a:pt x="0" y="442913"/>
                    </a:lnTo>
                    <a:lnTo>
                      <a:pt x="57150" y="442913"/>
                    </a:lnTo>
                    <a:lnTo>
                      <a:pt x="57150" y="500063"/>
                    </a:lnTo>
                    <a:cubicBezTo>
                      <a:pt x="57150" y="539516"/>
                      <a:pt x="89134" y="571500"/>
                      <a:pt x="128588" y="571500"/>
                    </a:cubicBezTo>
                    <a:lnTo>
                      <a:pt x="557213" y="571500"/>
                    </a:lnTo>
                    <a:cubicBezTo>
                      <a:pt x="596666" y="571500"/>
                      <a:pt x="628650" y="539516"/>
                      <a:pt x="628650" y="500063"/>
                    </a:cubicBezTo>
                    <a:lnTo>
                      <a:pt x="628650" y="442913"/>
                    </a:lnTo>
                    <a:lnTo>
                      <a:pt x="685800" y="442913"/>
                    </a:lnTo>
                    <a:lnTo>
                      <a:pt x="685800" y="414338"/>
                    </a:lnTo>
                    <a:lnTo>
                      <a:pt x="628650" y="414338"/>
                    </a:lnTo>
                    <a:lnTo>
                      <a:pt x="628650" y="300038"/>
                    </a:lnTo>
                    <a:lnTo>
                      <a:pt x="685800" y="300038"/>
                    </a:lnTo>
                    <a:lnTo>
                      <a:pt x="685800" y="271463"/>
                    </a:lnTo>
                    <a:lnTo>
                      <a:pt x="628650" y="271463"/>
                    </a:lnTo>
                    <a:lnTo>
                      <a:pt x="628650" y="157163"/>
                    </a:lnTo>
                    <a:lnTo>
                      <a:pt x="685800" y="157163"/>
                    </a:lnTo>
                    <a:close/>
                    <a:moveTo>
                      <a:pt x="600075" y="500063"/>
                    </a:moveTo>
                    <a:cubicBezTo>
                      <a:pt x="600075" y="523735"/>
                      <a:pt x="580885" y="542925"/>
                      <a:pt x="557213" y="542925"/>
                    </a:cubicBezTo>
                    <a:lnTo>
                      <a:pt x="128588" y="542925"/>
                    </a:lnTo>
                    <a:cubicBezTo>
                      <a:pt x="104915" y="542925"/>
                      <a:pt x="85725" y="523735"/>
                      <a:pt x="85725" y="500063"/>
                    </a:cubicBezTo>
                    <a:lnTo>
                      <a:pt x="85725" y="71438"/>
                    </a:lnTo>
                    <a:cubicBezTo>
                      <a:pt x="85725" y="47765"/>
                      <a:pt x="104915" y="28575"/>
                      <a:pt x="128588" y="28575"/>
                    </a:cubicBezTo>
                    <a:lnTo>
                      <a:pt x="557213" y="28575"/>
                    </a:lnTo>
                    <a:cubicBezTo>
                      <a:pt x="580885" y="28575"/>
                      <a:pt x="600075" y="47765"/>
                      <a:pt x="600075" y="71438"/>
                    </a:cubicBezTo>
                    <a:lnTo>
                      <a:pt x="600075" y="500063"/>
                    </a:lnTo>
                    <a:close/>
                  </a:path>
                </a:pathLst>
              </a:custGeom>
              <a:solidFill>
                <a:schemeClr val="accent2"/>
              </a:solidFill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54" name="Rectángulo: esquinas redondeadas 53">
                <a:extLst>
                  <a:ext uri="{FF2B5EF4-FFF2-40B4-BE49-F238E27FC236}">
                    <a16:creationId xmlns:a16="http://schemas.microsoft.com/office/drawing/2014/main" id="{96A6FF89-0A9B-4327-D3C8-F3A75EBAA85F}"/>
                  </a:ext>
                </a:extLst>
              </p:cNvPr>
              <p:cNvSpPr/>
              <p:nvPr/>
            </p:nvSpPr>
            <p:spPr>
              <a:xfrm>
                <a:off x="4702629" y="2578169"/>
                <a:ext cx="557684" cy="57124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1C0A423-AF8A-F1E2-5895-13935F3B9C0D}"/>
                </a:ext>
              </a:extLst>
            </p:cNvPr>
            <p:cNvSpPr txBox="1"/>
            <p:nvPr/>
          </p:nvSpPr>
          <p:spPr>
            <a:xfrm>
              <a:off x="4755940" y="267548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+mj-lt"/>
                </a:rPr>
                <a:t>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48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4E8A-062E-5E97-5CDE-3D098B077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450F0B-5E12-5829-4527-48642450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096D35-7BB8-46AF-B017-7805F6E60DD4}" type="slidenum">
              <a:rPr lang="es-ES" noProof="0" smtClean="0"/>
              <a:t>22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6CE44F-49D2-36E1-33CA-AA2128708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1441" y="0"/>
            <a:ext cx="6981825" cy="1325563"/>
          </a:xfrm>
        </p:spPr>
        <p:txBody>
          <a:bodyPr>
            <a:normAutofit fontScale="90000"/>
          </a:bodyPr>
          <a:lstStyle/>
          <a:p>
            <a:br>
              <a:rPr lang="es-ES" b="1" dirty="0"/>
            </a:br>
            <a:br>
              <a:rPr lang="es-ES" b="1" dirty="0"/>
            </a:br>
            <a:r>
              <a:rPr lang="es-ES" sz="4000" b="1" dirty="0"/>
              <a:t>Business </a:t>
            </a:r>
            <a:r>
              <a:rPr lang="es-ES" sz="4000" b="1" dirty="0" err="1"/>
              <a:t>Intelligence</a:t>
            </a:r>
            <a:br>
              <a:rPr lang="es-ES" b="1" dirty="0"/>
            </a:br>
            <a:endParaRPr lang="es-ES" b="1" dirty="0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03C716FD-B4E8-E50A-C53E-0C7B2582ED1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1441" y="1195388"/>
            <a:ext cx="9374188" cy="11858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dirty="0">
                <a:latin typeface="Ubuntu Light" panose="020B0304030602030204" pitchFamily="34" charset="0"/>
              </a:rPr>
              <a:t>Jedem Prozess ist ein BI-Panel mit Schlüsselkennzahlen zugeordnet, das vom Benutzer konfiguriert werden kann</a:t>
            </a:r>
          </a:p>
        </p:txBody>
      </p:sp>
      <p:sp>
        <p:nvSpPr>
          <p:cNvPr id="9" name="Título 25">
            <a:extLst>
              <a:ext uri="{FF2B5EF4-FFF2-40B4-BE49-F238E27FC236}">
                <a16:creationId xmlns:a16="http://schemas.microsoft.com/office/drawing/2014/main" id="{FA125592-3406-E888-D8FD-F66B410F05C5}"/>
              </a:ext>
            </a:extLst>
          </p:cNvPr>
          <p:cNvSpPr txBox="1">
            <a:spLocks/>
          </p:cNvSpPr>
          <p:nvPr/>
        </p:nvSpPr>
        <p:spPr>
          <a:xfrm>
            <a:off x="1130735" y="657122"/>
            <a:ext cx="69813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30A60"/>
                </a:solidFill>
                <a:latin typeface="Ubuntu" panose="020B0804030602030204" pitchFamily="34" charset="0"/>
                <a:ea typeface="+mj-ea"/>
                <a:cs typeface="+mj-cs"/>
              </a:defRPr>
            </a:lvl1pPr>
          </a:lstStyle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755F483-1ACA-87F7-D853-AD15BA375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7" y="1990432"/>
            <a:ext cx="10273153" cy="4579663"/>
          </a:xfrm>
          <a:prstGeom prst="rect">
            <a:avLst/>
          </a:prstGeom>
        </p:spPr>
      </p:pic>
      <p:grpSp>
        <p:nvGrpSpPr>
          <p:cNvPr id="3" name="Gráfico 2">
            <a:extLst>
              <a:ext uri="{FF2B5EF4-FFF2-40B4-BE49-F238E27FC236}">
                <a16:creationId xmlns:a16="http://schemas.microsoft.com/office/drawing/2014/main" id="{A1621BFE-9DA3-4255-E9AC-0E831979DE34}"/>
              </a:ext>
            </a:extLst>
          </p:cNvPr>
          <p:cNvGrpSpPr>
            <a:grpSpLocks noChangeAspect="1"/>
          </p:cNvGrpSpPr>
          <p:nvPr/>
        </p:nvGrpSpPr>
        <p:grpSpPr>
          <a:xfrm>
            <a:off x="9923811" y="0"/>
            <a:ext cx="1911600" cy="1911600"/>
            <a:chOff x="2667601" y="0"/>
            <a:chExt cx="6856797" cy="6856797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68695CB8-0D4B-FBCB-6642-96D1A7175593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accent6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B66E9104-55EF-1807-0741-931A475EA3D2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3A49DF3B-AEC7-CF3B-91D7-CE427525ECB3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14FEE2B8-A67D-B5D3-625A-E188C992ADC7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8478293C-C6A1-A000-55EC-989E1614E50F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E11657C5-E7A0-B0ED-03DF-263E8A663024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CD3F893-5B20-6478-6162-2155A600F718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97E36B19-031D-9F2C-45B9-A6905ED0B42E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AE7CE61-69ED-5937-C905-D78778FA248D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86BC3D5-5C7D-1C53-3742-B33A2DFCF904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069C6DA-5E1D-4250-865C-E561FCBAF167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BB3C774D-C002-6762-31DB-CBF988F62ADD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7FD60B8F-D047-2A12-3480-49BAC9EFE6B2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447A301F-3451-2387-6662-78FDEA819FF8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DF0A5F85-312A-A748-A94A-640A0FB1990E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D91B38E8-2DCA-091A-DB4E-418A751D4502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3116DCEF-C651-77B2-0CA0-6014DF5CD126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1C13CDB2-5DEC-58D8-F75D-8D5EB63B12D1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A603BE83-F450-EAE1-E695-00B323D0A231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0913DF9D-EB85-BC42-A06D-35637A9601FC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1095E996-3D08-BAEF-077C-331049FD44E2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EA767F5-C04D-7D6C-7DFE-EC6668006BF7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06FEA485-1B0B-7EBE-CACC-6B51CB4D37DE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BF75D3-5910-4667-6E8E-A90F24120A79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A4A472EE-DE0B-80EE-1C27-5312FB1B0780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DB4F5AC9-64A8-694A-42AC-86370FB01743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7CFE114A-5503-FCC1-03AA-E17F45E8B4DA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D761FCD2-ECED-6E8A-B6CF-A974AD534B55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B3B5CA6D-453F-3016-26DD-17AF89CF4E19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0B02AE6-70D5-D609-FC03-73B8383D4376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2FAF9DBF-7AC2-8CE0-D11A-83D66BCD39AF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3070536-A239-BCF7-AA7C-D268E82E40A9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0" name="Marcador de texto 7">
            <a:extLst>
              <a:ext uri="{FF2B5EF4-FFF2-40B4-BE49-F238E27FC236}">
                <a16:creationId xmlns:a16="http://schemas.microsoft.com/office/drawing/2014/main" id="{D369EBAB-435A-76B4-5365-4CEF97EEA5DF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cap="all" dirty="0"/>
              <a:t>Weitere Lösungen mit BI</a:t>
            </a:r>
          </a:p>
        </p:txBody>
      </p:sp>
    </p:spTree>
    <p:extLst>
      <p:ext uri="{BB962C8B-B14F-4D97-AF65-F5344CB8AC3E}">
        <p14:creationId xmlns:p14="http://schemas.microsoft.com/office/powerpoint/2010/main" val="4141930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F5F17-9303-C521-59D7-CE320098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D514816-511C-CE5F-8DDD-7055F0308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2" y="2341448"/>
            <a:ext cx="7621554" cy="430110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C0D4E78-DE7A-37AD-6869-96907F1F900B}"/>
              </a:ext>
            </a:extLst>
          </p:cNvPr>
          <p:cNvSpPr/>
          <p:nvPr/>
        </p:nvSpPr>
        <p:spPr>
          <a:xfrm>
            <a:off x="1070879" y="2568094"/>
            <a:ext cx="6070935" cy="3634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07F2DC-68AD-0097-1A67-612F57527E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541" y="533400"/>
            <a:ext cx="6981825" cy="1325563"/>
          </a:xfrm>
        </p:spPr>
        <p:txBody>
          <a:bodyPr>
            <a:normAutofit/>
          </a:bodyPr>
          <a:lstStyle/>
          <a:p>
            <a:r>
              <a:rPr lang="de-DE" sz="3600" b="1" dirty="0"/>
              <a:t>Angewandte KI: </a:t>
            </a:r>
            <a:br>
              <a:rPr lang="de-DE" sz="3600" b="1" dirty="0"/>
            </a:br>
            <a:r>
              <a:rPr lang="de-DE" sz="3600" dirty="0">
                <a:latin typeface="Ubuntu Light" panose="020B0304030602030204" pitchFamily="34" charset="0"/>
              </a:rPr>
              <a:t>RAG + Intelligenter Agent</a:t>
            </a:r>
            <a:endParaRPr lang="es-ES_tradnl" sz="3600" dirty="0">
              <a:latin typeface="Ubuntu Light" panose="020B030403060203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B2E570-CCCB-02B7-CAFC-58215E63812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040688" y="2494272"/>
            <a:ext cx="3517900" cy="113347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de-DE" sz="2200" cap="all" dirty="0">
                <a:solidFill>
                  <a:schemeClr val="tx2"/>
                </a:solidFill>
              </a:rPr>
              <a:t>Stell dir vor, du könntest deinem Agenten diese Frage stellen</a:t>
            </a:r>
          </a:p>
        </p:txBody>
      </p:sp>
      <p:sp>
        <p:nvSpPr>
          <p:cNvPr id="5" name="Bocadillo: rectángulo con esquinas redondeadas 4">
            <a:extLst>
              <a:ext uri="{FF2B5EF4-FFF2-40B4-BE49-F238E27FC236}">
                <a16:creationId xmlns:a16="http://schemas.microsoft.com/office/drawing/2014/main" id="{8F2A9019-56DA-A8F3-BEEB-D17EE52FD245}"/>
              </a:ext>
            </a:extLst>
          </p:cNvPr>
          <p:cNvSpPr/>
          <p:nvPr/>
        </p:nvSpPr>
        <p:spPr>
          <a:xfrm>
            <a:off x="1317061" y="2661912"/>
            <a:ext cx="5353369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Welche Kategorien haben das größte Potenzial zur Lieferantenkonsolidierung?</a:t>
            </a:r>
          </a:p>
        </p:txBody>
      </p:sp>
      <p:sp>
        <p:nvSpPr>
          <p:cNvPr id="6" name="Bocadillo: rectángulo con esquinas redondeadas 5">
            <a:extLst>
              <a:ext uri="{FF2B5EF4-FFF2-40B4-BE49-F238E27FC236}">
                <a16:creationId xmlns:a16="http://schemas.microsoft.com/office/drawing/2014/main" id="{D7138AFD-47FE-B8D1-D221-7E893724682E}"/>
              </a:ext>
            </a:extLst>
          </p:cNvPr>
          <p:cNvSpPr/>
          <p:nvPr/>
        </p:nvSpPr>
        <p:spPr>
          <a:xfrm>
            <a:off x="1317061" y="3528145"/>
            <a:ext cx="5353369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Wo bestehen Optimierungsmöglichkeiten bei nicht kritischen Ausgaben?</a:t>
            </a:r>
          </a:p>
        </p:txBody>
      </p:sp>
      <p:sp>
        <p:nvSpPr>
          <p:cNvPr id="7" name="Bocadillo: rectángulo con esquinas redondeadas 6">
            <a:extLst>
              <a:ext uri="{FF2B5EF4-FFF2-40B4-BE49-F238E27FC236}">
                <a16:creationId xmlns:a16="http://schemas.microsoft.com/office/drawing/2014/main" id="{27651C1E-A97B-706A-733F-F5960E79AE9E}"/>
              </a:ext>
            </a:extLst>
          </p:cNvPr>
          <p:cNvSpPr/>
          <p:nvPr/>
        </p:nvSpPr>
        <p:spPr>
          <a:xfrm>
            <a:off x="1317061" y="4394378"/>
            <a:ext cx="5353369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Gibt es Lieferanten mit einem ungewöhnlichen Anstieg oder Rückgang der Ausgaben?</a:t>
            </a:r>
          </a:p>
        </p:txBody>
      </p:sp>
      <p:sp>
        <p:nvSpPr>
          <p:cNvPr id="8" name="Bocadillo: rectángulo con esquinas redondeadas 7">
            <a:extLst>
              <a:ext uri="{FF2B5EF4-FFF2-40B4-BE49-F238E27FC236}">
                <a16:creationId xmlns:a16="http://schemas.microsoft.com/office/drawing/2014/main" id="{9C6F377F-812C-A169-A12E-35FA3CCE90D0}"/>
              </a:ext>
            </a:extLst>
          </p:cNvPr>
          <p:cNvSpPr/>
          <p:nvPr/>
        </p:nvSpPr>
        <p:spPr>
          <a:xfrm>
            <a:off x="1317061" y="5260611"/>
            <a:ext cx="5353368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</a:rPr>
              <a:t>Gab es doppelte Zahlungen oder Fehler in der Rechnungsstellung?</a:t>
            </a:r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684C84A7-B6C7-DD40-7FED-25408373CC21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cap="all" dirty="0"/>
              <a:t>Weitere Lösungen mit KI</a:t>
            </a:r>
          </a:p>
        </p:txBody>
      </p:sp>
      <p:grpSp>
        <p:nvGrpSpPr>
          <p:cNvPr id="11" name="Gráfico 2">
            <a:extLst>
              <a:ext uri="{FF2B5EF4-FFF2-40B4-BE49-F238E27FC236}">
                <a16:creationId xmlns:a16="http://schemas.microsoft.com/office/drawing/2014/main" id="{D2B1B659-6326-B063-0970-8E8E5D85C8C9}"/>
              </a:ext>
            </a:extLst>
          </p:cNvPr>
          <p:cNvGrpSpPr>
            <a:grpSpLocks noChangeAspect="1"/>
          </p:cNvGrpSpPr>
          <p:nvPr/>
        </p:nvGrpSpPr>
        <p:grpSpPr>
          <a:xfrm>
            <a:off x="9923811" y="0"/>
            <a:ext cx="1911600" cy="1911600"/>
            <a:chOff x="2667601" y="0"/>
            <a:chExt cx="6856797" cy="6856797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624E02D-6F59-67B9-8BB3-26E2DE978C91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accent6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D35C42E9-F5B1-0506-2A9C-273E74D220B8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0D45F7F5-559D-5AD6-B288-8880604EC3ED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EB40C042-FB3F-67E9-580C-98C6151B300E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D1755013-BF91-A587-EF6E-B6F26EC7F1AE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03AA424-6BBF-C9BA-07A6-AB3DACC4303D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EEC088A9-F144-1A4F-2A5A-93ADD7B4C5E6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7BB4789-8E86-6266-E2CE-3E402EF9804F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5D5F9DD1-3B91-F950-D968-53F847BFDF54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E303766-3458-54FB-8878-095714173E33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B5191DCB-9E51-8A6D-77DA-9A362E31AF1B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EA7A76C-EF9A-D62E-18BF-D5DE2FCAE039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704F4193-5BD4-C1DC-4097-FD2275857543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EC741B27-C83C-E675-A8FD-CD547001DF23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4683493-5FFD-B159-3F4B-66510B0115B6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B5A038EE-38A5-72A0-3F52-744C1790F4D5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50E8D51F-6F12-E1E0-0D04-D8BF1F9F69C3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E333B9FC-3170-9F18-D40D-11BE58F73059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4CE5FB3-C8C4-262E-BFE0-54C4777B79C2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8D3AFB9F-BCBD-B77E-AE06-95FBC7E571E2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868A5AF2-4A5D-A1C5-CA3F-E63273B9A804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9462BB8-38C9-6902-DBD5-6A96DFA39F2D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2A46E9A3-DBD9-2307-C692-B0AC6D93A6D0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5B1DC57-099B-F213-B9E2-7A3D036936D2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901FD06E-D586-7029-51DE-08B7A99D4CBD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932E824F-AF23-9624-30AA-CE97608DFE66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7976C3B2-D805-5F98-0D9A-9E201BC9D1E7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B9CAFBA2-E42A-2394-AC6A-3B76FE766E5D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83CD9B99-F022-47EF-9B9D-EE9A7A89BB2C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0E7B295C-FD24-667D-DF46-BB902DBD9B26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60564CC7-A6B1-0CB4-7070-4C1C13BC5554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9243E0F0-D6CF-1A7B-FB4E-B36E48371866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47" name="Marcador de texto 4">
            <a:extLst>
              <a:ext uri="{FF2B5EF4-FFF2-40B4-BE49-F238E27FC236}">
                <a16:creationId xmlns:a16="http://schemas.microsoft.com/office/drawing/2014/main" id="{FB0C6C9C-762A-F68F-81AF-A2BE71FA408F}"/>
              </a:ext>
            </a:extLst>
          </p:cNvPr>
          <p:cNvSpPr txBox="1">
            <a:spLocks/>
          </p:cNvSpPr>
          <p:nvPr/>
        </p:nvSpPr>
        <p:spPr>
          <a:xfrm>
            <a:off x="414384" y="1378148"/>
            <a:ext cx="6978875" cy="707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cap="all" dirty="0">
                <a:solidFill>
                  <a:srgbClr val="452AFF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>
                <a:latin typeface="Ubuntu" panose="020B050403060203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latin typeface="Ubuntu" panose="020B050403060203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Ubuntu" panose="020B050403060203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Ubuntu" panose="020B0504030602030204" pitchFamily="34" charset="0"/>
              </a:defRPr>
            </a:lvl5pPr>
            <a:lvl6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EINE PLATTFORM, DIE DIR FRAGEN BEANTWORTET</a:t>
            </a:r>
          </a:p>
        </p:txBody>
      </p:sp>
    </p:spTree>
    <p:extLst>
      <p:ext uri="{BB962C8B-B14F-4D97-AF65-F5344CB8AC3E}">
        <p14:creationId xmlns:p14="http://schemas.microsoft.com/office/powerpoint/2010/main" val="1546592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D511-429C-17D1-EE83-CE498C382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13E3172-5BD1-DE9E-13FC-2480D9F23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542" y="465138"/>
            <a:ext cx="6981825" cy="1325562"/>
          </a:xfrm>
        </p:spPr>
        <p:txBody>
          <a:bodyPr>
            <a:normAutofit/>
          </a:bodyPr>
          <a:lstStyle/>
          <a:p>
            <a:r>
              <a:rPr lang="de-DE" sz="3600" b="1" dirty="0"/>
              <a:t>Angewandte KI: </a:t>
            </a:r>
            <a:br>
              <a:rPr lang="de-DE" sz="3600" b="1" dirty="0"/>
            </a:br>
            <a:r>
              <a:rPr lang="de-DE" sz="3600" dirty="0">
                <a:latin typeface="Ubuntu Light" panose="020B0304030602030204" pitchFamily="34" charset="0"/>
              </a:rPr>
              <a:t>RAG + Intelligenter Agent</a:t>
            </a:r>
            <a:endParaRPr lang="es-ES_tradnl" sz="3600" dirty="0"/>
          </a:p>
        </p:txBody>
      </p:sp>
      <p:sp>
        <p:nvSpPr>
          <p:cNvPr id="7" name="Marcador de texto 4">
            <a:extLst>
              <a:ext uri="{FF2B5EF4-FFF2-40B4-BE49-F238E27FC236}">
                <a16:creationId xmlns:a16="http://schemas.microsoft.com/office/drawing/2014/main" id="{8A3D58FD-C9B5-EA23-6FE6-2D1E28478E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8262" y="1887538"/>
            <a:ext cx="6981825" cy="708025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1600" cap="all" dirty="0">
                <a:solidFill>
                  <a:srgbClr val="452AFF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rPr>
              <a:t>Technologie, die Antworten mit echtem Kontext liefert – basierend auf deinen Daten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078D4A3-2BED-841A-1532-6B7A5F15F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645" y="3137052"/>
            <a:ext cx="612000" cy="612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A2DE579-49C8-50E6-7042-133491E59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845" y="3376452"/>
            <a:ext cx="457200" cy="4572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F3C4C5C-298A-AC89-C2CF-6E306EC35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445" y="3106452"/>
            <a:ext cx="180000" cy="180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5D265EF3-4644-F785-8EDF-4EF9741F0595}"/>
              </a:ext>
            </a:extLst>
          </p:cNvPr>
          <p:cNvGrpSpPr/>
          <p:nvPr/>
        </p:nvGrpSpPr>
        <p:grpSpPr>
          <a:xfrm>
            <a:off x="2076715" y="5090629"/>
            <a:ext cx="432000" cy="432000"/>
            <a:chOff x="5914948" y="4206401"/>
            <a:chExt cx="577265" cy="528152"/>
          </a:xfrm>
        </p:grpSpPr>
        <p:sp>
          <p:nvSpPr>
            <p:cNvPr id="8" name="Cilindro 7">
              <a:extLst>
                <a:ext uri="{FF2B5EF4-FFF2-40B4-BE49-F238E27FC236}">
                  <a16:creationId xmlns:a16="http://schemas.microsoft.com/office/drawing/2014/main" id="{F249AF23-B921-268C-D7C7-21CD7FEAE7CE}"/>
                </a:ext>
              </a:extLst>
            </p:cNvPr>
            <p:cNvSpPr/>
            <p:nvPr/>
          </p:nvSpPr>
          <p:spPr>
            <a:xfrm>
              <a:off x="5914948" y="4435585"/>
              <a:ext cx="577265" cy="298968"/>
            </a:xfrm>
            <a:prstGeom prst="ca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9" name="Cilindro 8">
              <a:extLst>
                <a:ext uri="{FF2B5EF4-FFF2-40B4-BE49-F238E27FC236}">
                  <a16:creationId xmlns:a16="http://schemas.microsoft.com/office/drawing/2014/main" id="{25A81E8C-7B7D-EB25-DAD2-695B14A714DA}"/>
                </a:ext>
              </a:extLst>
            </p:cNvPr>
            <p:cNvSpPr/>
            <p:nvPr/>
          </p:nvSpPr>
          <p:spPr>
            <a:xfrm>
              <a:off x="5914948" y="4206401"/>
              <a:ext cx="577265" cy="298968"/>
            </a:xfrm>
            <a:prstGeom prst="ca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0000"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9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endParaRPr>
            </a:p>
          </p:txBody>
        </p:sp>
      </p:grpSp>
      <p:pic>
        <p:nvPicPr>
          <p:cNvPr id="10" name="Gráfico 9">
            <a:extLst>
              <a:ext uri="{FF2B5EF4-FFF2-40B4-BE49-F238E27FC236}">
                <a16:creationId xmlns:a16="http://schemas.microsoft.com/office/drawing/2014/main" id="{869B2665-95CA-AC10-00EA-EC33CD181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6967" y="5090629"/>
            <a:ext cx="432000" cy="432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FDDF64E-E159-15BF-D60F-691A37E426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5390" y="3713990"/>
            <a:ext cx="1137004" cy="113700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32D12C69-90EF-EE5B-156D-98DA4CD7E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75590" y="4194388"/>
            <a:ext cx="324000" cy="3240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F9A522A-5807-7A2C-530B-B387C4DCE5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12913" y="3713990"/>
            <a:ext cx="1137004" cy="1137004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B51AEAD-182F-E6F0-CD5C-6C0221FDCA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90840" y="4156492"/>
            <a:ext cx="360000" cy="3600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7BAF6B2-CEF4-544F-2271-E76201914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8912" y="3137052"/>
            <a:ext cx="612000" cy="612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275B1EE-FA0F-FD09-7DE5-908C283F2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0912" y="3376452"/>
            <a:ext cx="457200" cy="45720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B877499F-3F4C-A557-A49B-860E691AC9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49512" y="3106452"/>
            <a:ext cx="180000" cy="180000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9AC4AB6-00B6-3592-775D-680F08EF4B52}"/>
              </a:ext>
            </a:extLst>
          </p:cNvPr>
          <p:cNvCxnSpPr>
            <a:cxnSpLocks/>
          </p:cNvCxnSpPr>
          <p:nvPr/>
        </p:nvCxnSpPr>
        <p:spPr>
          <a:xfrm>
            <a:off x="2375590" y="4733876"/>
            <a:ext cx="0" cy="23423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23">
            <a:extLst>
              <a:ext uri="{FF2B5EF4-FFF2-40B4-BE49-F238E27FC236}">
                <a16:creationId xmlns:a16="http://schemas.microsoft.com/office/drawing/2014/main" id="{CE321EDF-0C49-959E-F55C-5F2AAE727FF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18645" y="3860759"/>
            <a:ext cx="432000" cy="432000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441515B-A191-73B9-4247-ACDAE7D2661B}"/>
              </a:ext>
            </a:extLst>
          </p:cNvPr>
          <p:cNvSpPr txBox="1"/>
          <p:nvPr/>
        </p:nvSpPr>
        <p:spPr>
          <a:xfrm>
            <a:off x="1650646" y="5634333"/>
            <a:ext cx="17859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Daten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der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Plattform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 +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Dokumentation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JetBrains Mono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CCD802C-6F13-AE9A-0A28-182F82C8A8E0}"/>
              </a:ext>
            </a:extLst>
          </p:cNvPr>
          <p:cNvSpPr txBox="1"/>
          <p:nvPr/>
        </p:nvSpPr>
        <p:spPr>
          <a:xfrm>
            <a:off x="1629984" y="3606590"/>
            <a:ext cx="180666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INTELLIGENTE SUCHE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5DE69CF-D0AA-8F84-68D3-6A99EBBFFA5A}"/>
              </a:ext>
            </a:extLst>
          </p:cNvPr>
          <p:cNvSpPr txBox="1"/>
          <p:nvPr/>
        </p:nvSpPr>
        <p:spPr>
          <a:xfrm>
            <a:off x="3678084" y="3600934"/>
            <a:ext cx="180666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ANGEREICHERTE ANTWORT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D5C56432-DF91-9503-15E6-80E546203CA4}"/>
              </a:ext>
            </a:extLst>
          </p:cNvPr>
          <p:cNvCxnSpPr>
            <a:cxnSpLocks/>
          </p:cNvCxnSpPr>
          <p:nvPr/>
        </p:nvCxnSpPr>
        <p:spPr>
          <a:xfrm>
            <a:off x="3436645" y="4292759"/>
            <a:ext cx="307855" cy="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13536E9-6EEA-9C36-EDA2-E1BA848530B7}"/>
              </a:ext>
            </a:extLst>
          </p:cNvPr>
          <p:cNvCxnSpPr>
            <a:cxnSpLocks/>
          </p:cNvCxnSpPr>
          <p:nvPr/>
        </p:nvCxnSpPr>
        <p:spPr>
          <a:xfrm>
            <a:off x="2699590" y="4733876"/>
            <a:ext cx="0" cy="23423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3">
            <a:extLst>
              <a:ext uri="{FF2B5EF4-FFF2-40B4-BE49-F238E27FC236}">
                <a16:creationId xmlns:a16="http://schemas.microsoft.com/office/drawing/2014/main" id="{F973B985-B6D5-ADB0-8F6C-9434282BD7CE}"/>
              </a:ext>
            </a:extLst>
          </p:cNvPr>
          <p:cNvCxnSpPr>
            <a:cxnSpLocks/>
          </p:cNvCxnSpPr>
          <p:nvPr/>
        </p:nvCxnSpPr>
        <p:spPr>
          <a:xfrm flipV="1">
            <a:off x="5418330" y="3925009"/>
            <a:ext cx="632106" cy="411483"/>
          </a:xfrm>
          <a:prstGeom prst="bentConnector3">
            <a:avLst>
              <a:gd name="adj1" fmla="val 100074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7891FD2-4195-25A3-D28B-E249D7B83F5B}"/>
              </a:ext>
            </a:extLst>
          </p:cNvPr>
          <p:cNvSpPr txBox="1"/>
          <p:nvPr/>
        </p:nvSpPr>
        <p:spPr>
          <a:xfrm>
            <a:off x="7538223" y="2658961"/>
            <a:ext cx="4315523" cy="228147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r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Ein Agent, der deine Prozesse versteht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Die Vertraulichkeit der Informationen ist gewährleistet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buntu"/>
                <a:ea typeface="+mn-ea"/>
                <a:cs typeface="+mn-cs"/>
              </a:rPr>
              <a:t>Fähigkeit zum kontinuierlichen Lernen und zur Anpassung an die Bedürfnisse des operativen Geschäfts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9C8C4023-8AAC-ABD5-E1F1-4EF0739C9E39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 err="1"/>
              <a:t>Weitere</a:t>
            </a:r>
            <a:r>
              <a:rPr lang="es-ES" cap="all" dirty="0"/>
              <a:t> </a:t>
            </a:r>
            <a:r>
              <a:rPr lang="es-ES" cap="all" dirty="0" err="1"/>
              <a:t>Lösungen</a:t>
            </a:r>
            <a:r>
              <a:rPr lang="es-ES" cap="all" dirty="0"/>
              <a:t> </a:t>
            </a:r>
            <a:r>
              <a:rPr lang="es-ES" cap="all" dirty="0" err="1"/>
              <a:t>mit</a:t>
            </a:r>
            <a:r>
              <a:rPr lang="es-ES" cap="all" dirty="0"/>
              <a:t> KI</a:t>
            </a:r>
          </a:p>
        </p:txBody>
      </p:sp>
      <p:grpSp>
        <p:nvGrpSpPr>
          <p:cNvPr id="24" name="Gráfico 2">
            <a:extLst>
              <a:ext uri="{FF2B5EF4-FFF2-40B4-BE49-F238E27FC236}">
                <a16:creationId xmlns:a16="http://schemas.microsoft.com/office/drawing/2014/main" id="{A32E259B-D79B-1F43-A117-1C2126D028BD}"/>
              </a:ext>
            </a:extLst>
          </p:cNvPr>
          <p:cNvGrpSpPr>
            <a:grpSpLocks noChangeAspect="1"/>
          </p:cNvGrpSpPr>
          <p:nvPr/>
        </p:nvGrpSpPr>
        <p:grpSpPr>
          <a:xfrm>
            <a:off x="9923811" y="0"/>
            <a:ext cx="1911600" cy="1911600"/>
            <a:chOff x="2667601" y="0"/>
            <a:chExt cx="6856797" cy="6856797"/>
          </a:xfrm>
        </p:grpSpPr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40098D3D-F68A-D7DC-C4C5-81738420B36C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accent6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67212BB9-1839-3109-0C80-5EC6328B2D6E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018A59BC-9864-57FB-20BB-4F062DEB168F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3C292002-F43C-230E-07BA-BD5C420C5EA7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67CAB293-E0FB-C5EC-6C7A-08137A2913DC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22A9105B-9753-88BE-E966-479542D70EAD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46B11B97-7970-A718-D5D4-4AD8D8A650A9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70F42AAD-2075-CDA7-9C58-C7A942C83ED2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E751BDAB-68B4-6B0C-357F-9CD306888253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0CADED9-DFB9-B3A2-ED15-2EDB69756BBD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2E9A8317-BA21-639E-688D-4A5166C812E6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A887BC1C-CC12-047F-C54C-1F160A0344FC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74A409BA-5664-12C6-CE32-5C187A9FC809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AF8BA1C9-2B14-C92C-7F7A-5EB79109C7B2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B0C695CB-3EE1-4FAC-5C46-2B3691015F17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939FFA1-4914-D80C-51D2-18F8538375CC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EE7BB4C2-C8F5-311A-651C-D7838570D9D3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7685454C-0F94-ED38-1A6F-EBAD6B857674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0FDBA853-424D-ADD6-96AC-F933594F7E34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C2E84944-A8F3-517E-DFC3-8E4F0B292789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9C5A8EC8-7458-67E7-6FAB-98137C515A23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81521D52-4F2E-B596-467B-2B57F0EA90ED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AB408126-EFF5-B490-53BD-6145AEEAEEC8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98567B3-88B1-9883-6C89-F3BBD566C76F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1A84AA0F-056F-E24C-D3F0-7C8B67DF98DF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CE45A43-3C1B-9348-06F3-37913E8C9807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530F23B9-EDCA-59A8-A96C-0FAE5D75A8E8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85DECBA3-3727-2A20-BE74-615C8191318B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8" name="Forma libre: forma 57">
              <a:extLst>
                <a:ext uri="{FF2B5EF4-FFF2-40B4-BE49-F238E27FC236}">
                  <a16:creationId xmlns:a16="http://schemas.microsoft.com/office/drawing/2014/main" id="{C4936049-05A3-3CE8-B5E5-A70AEB8C9AF7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A3846C07-A290-F517-A8AB-83131199E27B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0" name="Forma libre: forma 59">
              <a:extLst>
                <a:ext uri="{FF2B5EF4-FFF2-40B4-BE49-F238E27FC236}">
                  <a16:creationId xmlns:a16="http://schemas.microsoft.com/office/drawing/2014/main" id="{D21FBC41-E65B-8BE1-ED35-173B72751831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BD81EBB3-E13A-7BB8-CCA6-BF859D48F3F9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66C74787-4162-7620-8580-A92C6394E4F6}"/>
              </a:ext>
            </a:extLst>
          </p:cNvPr>
          <p:cNvGrpSpPr/>
          <p:nvPr/>
        </p:nvGrpSpPr>
        <p:grpSpPr>
          <a:xfrm>
            <a:off x="7452192" y="1879204"/>
            <a:ext cx="2583767" cy="737997"/>
            <a:chOff x="7552552" y="2091077"/>
            <a:chExt cx="2583767" cy="737997"/>
          </a:xfrm>
        </p:grpSpPr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47B943FD-1C19-86FB-9F9D-37DB52D59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552552" y="2091077"/>
              <a:ext cx="681228" cy="737997"/>
            </a:xfrm>
            <a:prstGeom prst="rect">
              <a:avLst/>
            </a:prstGeom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6CC983C9-7FBC-5DD7-B65A-4147E020433A}"/>
                </a:ext>
              </a:extLst>
            </p:cNvPr>
            <p:cNvSpPr txBox="1"/>
            <p:nvPr/>
          </p:nvSpPr>
          <p:spPr>
            <a:xfrm>
              <a:off x="8296262" y="2136910"/>
              <a:ext cx="1840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OPERATIVER AGENT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560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contenido 4">
            <a:extLst>
              <a:ext uri="{FF2B5EF4-FFF2-40B4-BE49-F238E27FC236}">
                <a16:creationId xmlns:a16="http://schemas.microsoft.com/office/drawing/2014/main" id="{4F753ED4-D9BB-9871-9263-C4B1B75FD7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2281946"/>
            <a:ext cx="7149589" cy="403475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2746598-A741-A309-7687-6C74A5165643}"/>
              </a:ext>
            </a:extLst>
          </p:cNvPr>
          <p:cNvSpPr/>
          <p:nvPr/>
        </p:nvSpPr>
        <p:spPr>
          <a:xfrm>
            <a:off x="973483" y="2497660"/>
            <a:ext cx="5694992" cy="34096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0F6729-FB8B-5773-5092-F50A9D0F63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114" y="339122"/>
            <a:ext cx="10837863" cy="1042988"/>
          </a:xfrm>
        </p:spPr>
        <p:txBody>
          <a:bodyPr>
            <a:normAutofit/>
          </a:bodyPr>
          <a:lstStyle/>
          <a:p>
            <a:r>
              <a:rPr lang="de-DE" sz="3600" b="1" dirty="0"/>
              <a:t>Nächster Schritt: Operativer Agent</a:t>
            </a:r>
            <a:endParaRPr lang="es-ES_tradnl" sz="3600" b="1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4ABCEC79-B828-3002-3F04-875CCFBA13AC}"/>
              </a:ext>
            </a:extLst>
          </p:cNvPr>
          <p:cNvSpPr txBox="1">
            <a:spLocks/>
          </p:cNvSpPr>
          <p:nvPr/>
        </p:nvSpPr>
        <p:spPr>
          <a:xfrm>
            <a:off x="414384" y="1225770"/>
            <a:ext cx="6978875" cy="7074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cap="all" dirty="0">
                <a:solidFill>
                  <a:srgbClr val="452AFF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defRPr>
            </a:lvl1pPr>
            <a:lvl2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>
                <a:latin typeface="Ubuntu" panose="020B0504030602030204" pitchFamily="34" charset="0"/>
              </a:defRPr>
            </a:lvl2pPr>
            <a:lvl3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latin typeface="Ubuntu" panose="020B0504030602030204" pitchFamily="34" charset="0"/>
              </a:defRPr>
            </a:lvl3pPr>
            <a:lvl4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Ubuntu" panose="020B0504030602030204" pitchFamily="34" charset="0"/>
              </a:defRPr>
            </a:lvl4pPr>
            <a:lvl5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Ubuntu" panose="020B0504030602030204" pitchFamily="34" charset="0"/>
              </a:defRPr>
            </a:lvl5pPr>
            <a:lvl6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all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rPr>
              <a:t>EINE PLATTFORM, DIE GEMEINSAM MIT DEM NUTZER ARBEITET</a:t>
            </a:r>
          </a:p>
        </p:txBody>
      </p:sp>
      <p:sp>
        <p:nvSpPr>
          <p:cNvPr id="7" name="Bocadillo: rectángulo con esquinas redondeadas 6">
            <a:extLst>
              <a:ext uri="{FF2B5EF4-FFF2-40B4-BE49-F238E27FC236}">
                <a16:creationId xmlns:a16="http://schemas.microsoft.com/office/drawing/2014/main" id="{4BB9A1F8-F54E-1763-006C-6DF6C7CE9773}"/>
              </a:ext>
            </a:extLst>
          </p:cNvPr>
          <p:cNvSpPr/>
          <p:nvPr/>
        </p:nvSpPr>
        <p:spPr>
          <a:xfrm>
            <a:off x="1264489" y="2708438"/>
            <a:ext cx="5153895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Generiere eine Bestellung mit den Standard-produkten!</a:t>
            </a:r>
          </a:p>
        </p:txBody>
      </p:sp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145C5488-E4E9-80B6-FBE1-AAA7D962AF3A}"/>
              </a:ext>
            </a:extLst>
          </p:cNvPr>
          <p:cNvSpPr/>
          <p:nvPr/>
        </p:nvSpPr>
        <p:spPr>
          <a:xfrm>
            <a:off x="1264092" y="4623000"/>
            <a:ext cx="5153894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Lass Verträge mit Klauseln zur stillschweigenden Verlängerung 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automatisch fortlaufen!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3894BED-ADBF-D080-123A-5C2AA715F4E3}"/>
              </a:ext>
            </a:extLst>
          </p:cNvPr>
          <p:cNvSpPr/>
          <p:nvPr/>
        </p:nvSpPr>
        <p:spPr>
          <a:xfrm>
            <a:off x="7640710" y="3650596"/>
            <a:ext cx="4289305" cy="149828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72000" rIns="0">
            <a:spAutoFit/>
          </a:bodyPr>
          <a:lstStyle/>
          <a:p>
            <a:pPr>
              <a:spcAft>
                <a:spcPts val="1200"/>
              </a:spcAft>
            </a:pPr>
            <a:r>
              <a:rPr lang="de-DE" dirty="0">
                <a:solidFill>
                  <a:schemeClr val="tx1"/>
                </a:solidFill>
                <a:latin typeface="Ubuntu"/>
              </a:rPr>
              <a:t>Agiert direkt im System – nicht nur reaktiv</a:t>
            </a:r>
          </a:p>
          <a:p>
            <a:pPr>
              <a:spcAft>
                <a:spcPts val="1200"/>
              </a:spcAft>
            </a:pPr>
            <a:r>
              <a:rPr lang="de-DE" dirty="0">
                <a:solidFill>
                  <a:schemeClr val="tx1"/>
                </a:solidFill>
                <a:latin typeface="Ubuntu"/>
              </a:rPr>
              <a:t>Kontextbezogene Logik und kontinuierliches Lernen</a:t>
            </a:r>
          </a:p>
        </p:txBody>
      </p:sp>
      <p:sp>
        <p:nvSpPr>
          <p:cNvPr id="16" name="Bocadillo: rectángulo con esquinas redondeadas 15">
            <a:extLst>
              <a:ext uri="{FF2B5EF4-FFF2-40B4-BE49-F238E27FC236}">
                <a16:creationId xmlns:a16="http://schemas.microsoft.com/office/drawing/2014/main" id="{56FC37F8-62BB-EF6E-9E1C-0B00B6E37924}"/>
              </a:ext>
            </a:extLst>
          </p:cNvPr>
          <p:cNvSpPr/>
          <p:nvPr/>
        </p:nvSpPr>
        <p:spPr>
          <a:xfrm>
            <a:off x="1264490" y="3665719"/>
            <a:ext cx="5153894" cy="786143"/>
          </a:xfrm>
          <a:prstGeom prst="wedgeRoundRectCallout">
            <a:avLst>
              <a:gd name="adj1" fmla="val -52936"/>
              <a:gd name="adj2" fmla="val 20500"/>
              <a:gd name="adj3" fmla="val 16667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Registriere einen Wareneingang basierend auf den Lieferscheindaten!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3CD6B5A6-5534-83C7-3F0D-747B336164CC}"/>
              </a:ext>
            </a:extLst>
          </p:cNvPr>
          <p:cNvSpPr txBox="1">
            <a:spLocks/>
          </p:cNvSpPr>
          <p:nvPr/>
        </p:nvSpPr>
        <p:spPr>
          <a:xfrm>
            <a:off x="410400" y="148497"/>
            <a:ext cx="6981391" cy="3944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600" kern="1200" dirty="0">
                <a:solidFill>
                  <a:srgbClr val="452AFF"/>
                </a:solidFill>
                <a:latin typeface="JetBrains Mono Light" panose="02000009000000000000" pitchFamily="49" charset="0"/>
                <a:ea typeface="+mn-ea"/>
                <a:cs typeface="JetBrains Mono Light" panose="02000009000000000000" pitchFamily="49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cap="all" dirty="0" err="1"/>
              <a:t>Weitere</a:t>
            </a:r>
            <a:r>
              <a:rPr lang="es-ES" cap="all" dirty="0"/>
              <a:t> </a:t>
            </a:r>
            <a:r>
              <a:rPr lang="es-ES" cap="all" dirty="0" err="1"/>
              <a:t>Lösungen</a:t>
            </a:r>
            <a:r>
              <a:rPr lang="es-ES" cap="all" dirty="0"/>
              <a:t> </a:t>
            </a:r>
            <a:r>
              <a:rPr lang="es-ES" cap="all" dirty="0" err="1"/>
              <a:t>mit</a:t>
            </a:r>
            <a:r>
              <a:rPr lang="es-ES" cap="all" dirty="0"/>
              <a:t> KI</a:t>
            </a:r>
          </a:p>
        </p:txBody>
      </p:sp>
      <p:grpSp>
        <p:nvGrpSpPr>
          <p:cNvPr id="4" name="Gráfico 2">
            <a:extLst>
              <a:ext uri="{FF2B5EF4-FFF2-40B4-BE49-F238E27FC236}">
                <a16:creationId xmlns:a16="http://schemas.microsoft.com/office/drawing/2014/main" id="{2D6136BF-F97D-F6E6-D32C-CEB996EC7D61}"/>
              </a:ext>
            </a:extLst>
          </p:cNvPr>
          <p:cNvGrpSpPr>
            <a:grpSpLocks noChangeAspect="1"/>
          </p:cNvGrpSpPr>
          <p:nvPr/>
        </p:nvGrpSpPr>
        <p:grpSpPr>
          <a:xfrm>
            <a:off x="9923811" y="0"/>
            <a:ext cx="1911600" cy="1911600"/>
            <a:chOff x="2667601" y="0"/>
            <a:chExt cx="6856797" cy="6856797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08A81583-6730-1AF0-C72E-BE437B072090}"/>
                </a:ext>
              </a:extLst>
            </p:cNvPr>
            <p:cNvSpPr/>
            <p:nvPr/>
          </p:nvSpPr>
          <p:spPr>
            <a:xfrm>
              <a:off x="2667601" y="0"/>
              <a:ext cx="6856797" cy="6856797"/>
            </a:xfrm>
            <a:custGeom>
              <a:avLst/>
              <a:gdLst>
                <a:gd name="connsiteX0" fmla="*/ 6856797 w 6856797"/>
                <a:gd name="connsiteY0" fmla="*/ 3428399 h 6856797"/>
                <a:gd name="connsiteX1" fmla="*/ 3428399 w 6856797"/>
                <a:gd name="connsiteY1" fmla="*/ 6856797 h 6856797"/>
                <a:gd name="connsiteX2" fmla="*/ 0 w 6856797"/>
                <a:gd name="connsiteY2" fmla="*/ 3428399 h 6856797"/>
                <a:gd name="connsiteX3" fmla="*/ 3428399 w 6856797"/>
                <a:gd name="connsiteY3" fmla="*/ 0 h 6856797"/>
                <a:gd name="connsiteX4" fmla="*/ 6856797 w 6856797"/>
                <a:gd name="connsiteY4" fmla="*/ 3428399 h 685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97" h="6856797">
                  <a:moveTo>
                    <a:pt x="6856797" y="3428399"/>
                  </a:moveTo>
                  <a:cubicBezTo>
                    <a:pt x="6856797" y="5321852"/>
                    <a:pt x="5321852" y="6856797"/>
                    <a:pt x="3428399" y="6856797"/>
                  </a:cubicBezTo>
                  <a:cubicBezTo>
                    <a:pt x="1534945" y="6856797"/>
                    <a:pt x="0" y="5321852"/>
                    <a:pt x="0" y="3428399"/>
                  </a:cubicBezTo>
                  <a:cubicBezTo>
                    <a:pt x="0" y="1534945"/>
                    <a:pt x="1534945" y="0"/>
                    <a:pt x="3428399" y="0"/>
                  </a:cubicBezTo>
                  <a:cubicBezTo>
                    <a:pt x="5321852" y="0"/>
                    <a:pt x="6856797" y="1534945"/>
                    <a:pt x="6856797" y="3428399"/>
                  </a:cubicBezTo>
                </a:path>
              </a:pathLst>
            </a:custGeom>
            <a:solidFill>
              <a:schemeClr val="accent6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2FFD86F-D8D5-597E-FEA7-E9C7AC2D7C67}"/>
                </a:ext>
              </a:extLst>
            </p:cNvPr>
            <p:cNvSpPr/>
            <p:nvPr/>
          </p:nvSpPr>
          <p:spPr>
            <a:xfrm>
              <a:off x="3100326" y="433326"/>
              <a:ext cx="5990143" cy="5990143"/>
            </a:xfrm>
            <a:custGeom>
              <a:avLst/>
              <a:gdLst>
                <a:gd name="connsiteX0" fmla="*/ 5990112 w 5990143"/>
                <a:gd name="connsiteY0" fmla="*/ 2995072 h 5990143"/>
                <a:gd name="connsiteX1" fmla="*/ 2995040 w 5990143"/>
                <a:gd name="connsiteY1" fmla="*/ 5990143 h 5990143"/>
                <a:gd name="connsiteX2" fmla="*/ 0 w 5990143"/>
                <a:gd name="connsiteY2" fmla="*/ 2995072 h 5990143"/>
                <a:gd name="connsiteX3" fmla="*/ 2995072 w 5990143"/>
                <a:gd name="connsiteY3" fmla="*/ 0 h 5990143"/>
                <a:gd name="connsiteX4" fmla="*/ 5990143 w 5990143"/>
                <a:gd name="connsiteY4" fmla="*/ 2995040 h 599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0143" h="5990143">
                  <a:moveTo>
                    <a:pt x="5990112" y="2995072"/>
                  </a:moveTo>
                  <a:cubicBezTo>
                    <a:pt x="5990112" y="4649192"/>
                    <a:pt x="4649192" y="5990143"/>
                    <a:pt x="2995040" y="5990143"/>
                  </a:cubicBezTo>
                  <a:cubicBezTo>
                    <a:pt x="1340888" y="5990143"/>
                    <a:pt x="0" y="4649192"/>
                    <a:pt x="0" y="2995072"/>
                  </a:cubicBezTo>
                  <a:cubicBezTo>
                    <a:pt x="0" y="1340951"/>
                    <a:pt x="1340951" y="0"/>
                    <a:pt x="2995072" y="0"/>
                  </a:cubicBezTo>
                  <a:cubicBezTo>
                    <a:pt x="4649192" y="0"/>
                    <a:pt x="5990143" y="1340920"/>
                    <a:pt x="5990143" y="2995040"/>
                  </a:cubicBezTo>
                </a:path>
              </a:pathLst>
            </a:custGeom>
            <a:solidFill>
              <a:srgbClr val="B3DDD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6146371-DB45-5EBD-8C68-1097D69D5C0C}"/>
                </a:ext>
              </a:extLst>
            </p:cNvPr>
            <p:cNvSpPr/>
            <p:nvPr/>
          </p:nvSpPr>
          <p:spPr>
            <a:xfrm>
              <a:off x="3034834" y="367850"/>
              <a:ext cx="6122331" cy="6122300"/>
            </a:xfrm>
            <a:custGeom>
              <a:avLst/>
              <a:gdLst>
                <a:gd name="connsiteX0" fmla="*/ 3061182 w 6122331"/>
                <a:gd name="connsiteY0" fmla="*/ 6122300 h 6122300"/>
                <a:gd name="connsiteX1" fmla="*/ 1869612 w 6122331"/>
                <a:gd name="connsiteY1" fmla="*/ 5881701 h 6122300"/>
                <a:gd name="connsiteX2" fmla="*/ 896606 w 6122331"/>
                <a:gd name="connsiteY2" fmla="*/ 5225695 h 6122300"/>
                <a:gd name="connsiteX3" fmla="*/ 240600 w 6122331"/>
                <a:gd name="connsiteY3" fmla="*/ 4252689 h 6122300"/>
                <a:gd name="connsiteX4" fmla="*/ 0 w 6122331"/>
                <a:gd name="connsiteY4" fmla="*/ 3061151 h 6122300"/>
                <a:gd name="connsiteX5" fmla="*/ 240600 w 6122331"/>
                <a:gd name="connsiteY5" fmla="*/ 1869612 h 6122300"/>
                <a:gd name="connsiteX6" fmla="*/ 896606 w 6122331"/>
                <a:gd name="connsiteY6" fmla="*/ 896606 h 6122300"/>
                <a:gd name="connsiteX7" fmla="*/ 1869612 w 6122331"/>
                <a:gd name="connsiteY7" fmla="*/ 240600 h 6122300"/>
                <a:gd name="connsiteX8" fmla="*/ 3061182 w 6122331"/>
                <a:gd name="connsiteY8" fmla="*/ 0 h 6122300"/>
                <a:gd name="connsiteX9" fmla="*/ 4252720 w 6122331"/>
                <a:gd name="connsiteY9" fmla="*/ 240600 h 6122300"/>
                <a:gd name="connsiteX10" fmla="*/ 5225726 w 6122331"/>
                <a:gd name="connsiteY10" fmla="*/ 896606 h 6122300"/>
                <a:gd name="connsiteX11" fmla="*/ 5881733 w 6122331"/>
                <a:gd name="connsiteY11" fmla="*/ 1869612 h 6122300"/>
                <a:gd name="connsiteX12" fmla="*/ 6122332 w 6122331"/>
                <a:gd name="connsiteY12" fmla="*/ 3061151 h 6122300"/>
                <a:gd name="connsiteX13" fmla="*/ 5881733 w 6122331"/>
                <a:gd name="connsiteY13" fmla="*/ 4252689 h 6122300"/>
                <a:gd name="connsiteX14" fmla="*/ 5225726 w 6122331"/>
                <a:gd name="connsiteY14" fmla="*/ 5225695 h 6122300"/>
                <a:gd name="connsiteX15" fmla="*/ 4252720 w 6122331"/>
                <a:gd name="connsiteY15" fmla="*/ 5881701 h 6122300"/>
                <a:gd name="connsiteX16" fmla="*/ 3061182 w 6122331"/>
                <a:gd name="connsiteY16" fmla="*/ 6122300 h 6122300"/>
                <a:gd name="connsiteX17" fmla="*/ 3061182 w 6122331"/>
                <a:gd name="connsiteY17" fmla="*/ 132189 h 6122300"/>
                <a:gd name="connsiteX18" fmla="*/ 1921127 w 6122331"/>
                <a:gd name="connsiteY18" fmla="*/ 362340 h 6122300"/>
                <a:gd name="connsiteX19" fmla="*/ 990104 w 6122331"/>
                <a:gd name="connsiteY19" fmla="*/ 990072 h 6122300"/>
                <a:gd name="connsiteX20" fmla="*/ 362372 w 6122331"/>
                <a:gd name="connsiteY20" fmla="*/ 1921095 h 6122300"/>
                <a:gd name="connsiteX21" fmla="*/ 132221 w 6122331"/>
                <a:gd name="connsiteY21" fmla="*/ 3061151 h 6122300"/>
                <a:gd name="connsiteX22" fmla="*/ 362372 w 6122331"/>
                <a:gd name="connsiteY22" fmla="*/ 4201206 h 6122300"/>
                <a:gd name="connsiteX23" fmla="*/ 990104 w 6122331"/>
                <a:gd name="connsiteY23" fmla="*/ 5132229 h 6122300"/>
                <a:gd name="connsiteX24" fmla="*/ 1921127 w 6122331"/>
                <a:gd name="connsiteY24" fmla="*/ 5759960 h 6122300"/>
                <a:gd name="connsiteX25" fmla="*/ 3061182 w 6122331"/>
                <a:gd name="connsiteY25" fmla="*/ 5990112 h 6122300"/>
                <a:gd name="connsiteX26" fmla="*/ 4201238 w 6122331"/>
                <a:gd name="connsiteY26" fmla="*/ 5759960 h 6122300"/>
                <a:gd name="connsiteX27" fmla="*/ 5132260 w 6122331"/>
                <a:gd name="connsiteY27" fmla="*/ 5132229 h 6122300"/>
                <a:gd name="connsiteX28" fmla="*/ 5759992 w 6122331"/>
                <a:gd name="connsiteY28" fmla="*/ 4201206 h 6122300"/>
                <a:gd name="connsiteX29" fmla="*/ 5990143 w 6122331"/>
                <a:gd name="connsiteY29" fmla="*/ 3061151 h 6122300"/>
                <a:gd name="connsiteX30" fmla="*/ 5759992 w 6122331"/>
                <a:gd name="connsiteY30" fmla="*/ 1921095 h 6122300"/>
                <a:gd name="connsiteX31" fmla="*/ 5132260 w 6122331"/>
                <a:gd name="connsiteY31" fmla="*/ 990072 h 6122300"/>
                <a:gd name="connsiteX32" fmla="*/ 4201238 w 6122331"/>
                <a:gd name="connsiteY32" fmla="*/ 362340 h 6122300"/>
                <a:gd name="connsiteX33" fmla="*/ 3061182 w 6122331"/>
                <a:gd name="connsiteY33" fmla="*/ 132189 h 61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22331" h="6122300">
                  <a:moveTo>
                    <a:pt x="3061182" y="6122300"/>
                  </a:moveTo>
                  <a:cubicBezTo>
                    <a:pt x="2647961" y="6122300"/>
                    <a:pt x="2247056" y="6041341"/>
                    <a:pt x="1869612" y="5881701"/>
                  </a:cubicBezTo>
                  <a:cubicBezTo>
                    <a:pt x="1505087" y="5727507"/>
                    <a:pt x="1177733" y="5506822"/>
                    <a:pt x="896606" y="5225695"/>
                  </a:cubicBezTo>
                  <a:cubicBezTo>
                    <a:pt x="615510" y="4944599"/>
                    <a:pt x="394794" y="4617214"/>
                    <a:pt x="240600" y="4252689"/>
                  </a:cubicBezTo>
                  <a:cubicBezTo>
                    <a:pt x="80960" y="3875245"/>
                    <a:pt x="0" y="3474372"/>
                    <a:pt x="0" y="3061151"/>
                  </a:cubicBezTo>
                  <a:cubicBezTo>
                    <a:pt x="0" y="2647929"/>
                    <a:pt x="80960" y="2247024"/>
                    <a:pt x="240600" y="1869612"/>
                  </a:cubicBezTo>
                  <a:cubicBezTo>
                    <a:pt x="394794" y="1505087"/>
                    <a:pt x="615479" y="1177733"/>
                    <a:pt x="896606" y="896606"/>
                  </a:cubicBezTo>
                  <a:cubicBezTo>
                    <a:pt x="1177702" y="615510"/>
                    <a:pt x="1505087" y="394794"/>
                    <a:pt x="1869612" y="240600"/>
                  </a:cubicBezTo>
                  <a:cubicBezTo>
                    <a:pt x="2247056" y="80960"/>
                    <a:pt x="2647929" y="0"/>
                    <a:pt x="3061182" y="0"/>
                  </a:cubicBezTo>
                  <a:cubicBezTo>
                    <a:pt x="3474435" y="0"/>
                    <a:pt x="3875308" y="80928"/>
                    <a:pt x="4252720" y="240600"/>
                  </a:cubicBezTo>
                  <a:cubicBezTo>
                    <a:pt x="4617245" y="394794"/>
                    <a:pt x="4944599" y="615479"/>
                    <a:pt x="5225726" y="896606"/>
                  </a:cubicBezTo>
                  <a:cubicBezTo>
                    <a:pt x="5506822" y="1177702"/>
                    <a:pt x="5727538" y="1505087"/>
                    <a:pt x="5881733" y="1869612"/>
                  </a:cubicBezTo>
                  <a:cubicBezTo>
                    <a:pt x="6041373" y="2247056"/>
                    <a:pt x="6122332" y="2647929"/>
                    <a:pt x="6122332" y="3061151"/>
                  </a:cubicBezTo>
                  <a:cubicBezTo>
                    <a:pt x="6122332" y="3474372"/>
                    <a:pt x="6041373" y="3875277"/>
                    <a:pt x="5881733" y="4252689"/>
                  </a:cubicBezTo>
                  <a:cubicBezTo>
                    <a:pt x="5727538" y="4617214"/>
                    <a:pt x="5506854" y="4944568"/>
                    <a:pt x="5225726" y="5225695"/>
                  </a:cubicBezTo>
                  <a:cubicBezTo>
                    <a:pt x="4944631" y="5506822"/>
                    <a:pt x="4617245" y="5727507"/>
                    <a:pt x="4252720" y="5881701"/>
                  </a:cubicBezTo>
                  <a:cubicBezTo>
                    <a:pt x="3875277" y="6041341"/>
                    <a:pt x="3474403" y="6122300"/>
                    <a:pt x="3061182" y="6122300"/>
                  </a:cubicBezTo>
                  <a:moveTo>
                    <a:pt x="3061182" y="132189"/>
                  </a:moveTo>
                  <a:cubicBezTo>
                    <a:pt x="2665755" y="132189"/>
                    <a:pt x="2282169" y="209634"/>
                    <a:pt x="1921127" y="362340"/>
                  </a:cubicBezTo>
                  <a:cubicBezTo>
                    <a:pt x="1572369" y="509854"/>
                    <a:pt x="1259105" y="721072"/>
                    <a:pt x="990104" y="990072"/>
                  </a:cubicBezTo>
                  <a:cubicBezTo>
                    <a:pt x="721103" y="1259073"/>
                    <a:pt x="509886" y="1572338"/>
                    <a:pt x="362372" y="1921095"/>
                  </a:cubicBezTo>
                  <a:cubicBezTo>
                    <a:pt x="209666" y="2282137"/>
                    <a:pt x="132221" y="2665723"/>
                    <a:pt x="132221" y="3061151"/>
                  </a:cubicBezTo>
                  <a:cubicBezTo>
                    <a:pt x="132221" y="3456578"/>
                    <a:pt x="209666" y="3840163"/>
                    <a:pt x="362372" y="4201206"/>
                  </a:cubicBezTo>
                  <a:cubicBezTo>
                    <a:pt x="509886" y="4549995"/>
                    <a:pt x="721103" y="4863228"/>
                    <a:pt x="990104" y="5132229"/>
                  </a:cubicBezTo>
                  <a:cubicBezTo>
                    <a:pt x="1259105" y="5401229"/>
                    <a:pt x="1572369" y="5612447"/>
                    <a:pt x="1921127" y="5759960"/>
                  </a:cubicBezTo>
                  <a:cubicBezTo>
                    <a:pt x="2282169" y="5912667"/>
                    <a:pt x="2665755" y="5990112"/>
                    <a:pt x="3061182" y="5990112"/>
                  </a:cubicBezTo>
                  <a:cubicBezTo>
                    <a:pt x="3456609" y="5990112"/>
                    <a:pt x="3840195" y="5912698"/>
                    <a:pt x="4201238" y="5759960"/>
                  </a:cubicBezTo>
                  <a:cubicBezTo>
                    <a:pt x="4549995" y="5612447"/>
                    <a:pt x="4863259" y="5401229"/>
                    <a:pt x="5132260" y="5132229"/>
                  </a:cubicBezTo>
                  <a:cubicBezTo>
                    <a:pt x="5401261" y="4863228"/>
                    <a:pt x="5612478" y="4549964"/>
                    <a:pt x="5759992" y="4201206"/>
                  </a:cubicBezTo>
                  <a:cubicBezTo>
                    <a:pt x="5912698" y="3840163"/>
                    <a:pt x="5990143" y="3456578"/>
                    <a:pt x="5990143" y="3061151"/>
                  </a:cubicBezTo>
                  <a:cubicBezTo>
                    <a:pt x="5990143" y="2665723"/>
                    <a:pt x="5912698" y="2282137"/>
                    <a:pt x="5759992" y="1921095"/>
                  </a:cubicBezTo>
                  <a:cubicBezTo>
                    <a:pt x="5612478" y="1572338"/>
                    <a:pt x="5401261" y="1259073"/>
                    <a:pt x="5132260" y="990072"/>
                  </a:cubicBezTo>
                  <a:cubicBezTo>
                    <a:pt x="4863259" y="721072"/>
                    <a:pt x="4549995" y="509854"/>
                    <a:pt x="4201238" y="362340"/>
                  </a:cubicBezTo>
                  <a:cubicBezTo>
                    <a:pt x="3840195" y="209634"/>
                    <a:pt x="3456609" y="132189"/>
                    <a:pt x="3061182" y="132189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4384E1CF-D60E-7917-9007-948FD6CC1D1A}"/>
                </a:ext>
              </a:extLst>
            </p:cNvPr>
            <p:cNvSpPr/>
            <p:nvPr/>
          </p:nvSpPr>
          <p:spPr>
            <a:xfrm>
              <a:off x="3188410" y="400049"/>
              <a:ext cx="5808403" cy="6059514"/>
            </a:xfrm>
            <a:custGeom>
              <a:avLst/>
              <a:gdLst>
                <a:gd name="connsiteX0" fmla="*/ 5781965 w 5808403"/>
                <a:gd name="connsiteY0" fmla="*/ 2041569 h 6059514"/>
                <a:gd name="connsiteX1" fmla="*/ 3002449 w 5808403"/>
                <a:gd name="connsiteY1" fmla="*/ 2944697 h 6059514"/>
                <a:gd name="connsiteX2" fmla="*/ 4711376 w 5808403"/>
                <a:gd name="connsiteY2" fmla="*/ 592555 h 6059514"/>
                <a:gd name="connsiteX3" fmla="*/ 4652549 w 5808403"/>
                <a:gd name="connsiteY3" fmla="*/ 549432 h 6059514"/>
                <a:gd name="connsiteX4" fmla="*/ 2952645 w 5808403"/>
                <a:gd name="connsiteY4" fmla="*/ 2889194 h 6059514"/>
                <a:gd name="connsiteX5" fmla="*/ 2952645 w 5808403"/>
                <a:gd name="connsiteY5" fmla="*/ 0 h 6059514"/>
                <a:gd name="connsiteX6" fmla="*/ 2879695 w 5808403"/>
                <a:gd name="connsiteY6" fmla="*/ 2818 h 6059514"/>
                <a:gd name="connsiteX7" fmla="*/ 2879695 w 5808403"/>
                <a:gd name="connsiteY7" fmla="*/ 2914492 h 6059514"/>
                <a:gd name="connsiteX8" fmla="*/ 1157628 w 5808403"/>
                <a:gd name="connsiteY8" fmla="*/ 544271 h 6059514"/>
                <a:gd name="connsiteX9" fmla="*/ 1095064 w 5808403"/>
                <a:gd name="connsiteY9" fmla="*/ 582202 h 6059514"/>
                <a:gd name="connsiteX10" fmla="*/ 2811527 w 5808403"/>
                <a:gd name="connsiteY10" fmla="*/ 2944697 h 6059514"/>
                <a:gd name="connsiteX11" fmla="*/ 34923 w 5808403"/>
                <a:gd name="connsiteY11" fmla="*/ 2042551 h 6059514"/>
                <a:gd name="connsiteX12" fmla="*/ 16433 w 5808403"/>
                <a:gd name="connsiteY12" fmla="*/ 2113220 h 6059514"/>
                <a:gd name="connsiteX13" fmla="*/ 2788984 w 5808403"/>
                <a:gd name="connsiteY13" fmla="*/ 3014069 h 6059514"/>
                <a:gd name="connsiteX14" fmla="*/ 0 w 5808403"/>
                <a:gd name="connsiteY14" fmla="*/ 3920269 h 6059514"/>
                <a:gd name="connsiteX15" fmla="*/ 33847 w 5808403"/>
                <a:gd name="connsiteY15" fmla="*/ 3985936 h 6059514"/>
                <a:gd name="connsiteX16" fmla="*/ 2811527 w 5808403"/>
                <a:gd name="connsiteY16" fmla="*/ 3083409 h 6059514"/>
                <a:gd name="connsiteX17" fmla="*/ 1089649 w 5808403"/>
                <a:gd name="connsiteY17" fmla="*/ 5453377 h 6059514"/>
                <a:gd name="connsiteX18" fmla="*/ 1146641 w 5808403"/>
                <a:gd name="connsiteY18" fmla="*/ 5498970 h 6059514"/>
                <a:gd name="connsiteX19" fmla="*/ 2879695 w 5808403"/>
                <a:gd name="connsiteY19" fmla="*/ 3113646 h 6059514"/>
                <a:gd name="connsiteX20" fmla="*/ 2879695 w 5808403"/>
                <a:gd name="connsiteY20" fmla="*/ 6057647 h 6059514"/>
                <a:gd name="connsiteX21" fmla="*/ 2952645 w 5808403"/>
                <a:gd name="connsiteY21" fmla="*/ 6059515 h 6059514"/>
                <a:gd name="connsiteX22" fmla="*/ 2952645 w 5808403"/>
                <a:gd name="connsiteY22" fmla="*/ 3138944 h 6059514"/>
                <a:gd name="connsiteX23" fmla="*/ 4660432 w 5808403"/>
                <a:gd name="connsiteY23" fmla="*/ 5489535 h 6059514"/>
                <a:gd name="connsiteX24" fmla="*/ 4725719 w 5808403"/>
                <a:gd name="connsiteY24" fmla="*/ 5455276 h 6059514"/>
                <a:gd name="connsiteX25" fmla="*/ 3002449 w 5808403"/>
                <a:gd name="connsiteY25" fmla="*/ 3083409 h 6059514"/>
                <a:gd name="connsiteX26" fmla="*/ 5783042 w 5808403"/>
                <a:gd name="connsiteY26" fmla="*/ 3986886 h 6059514"/>
                <a:gd name="connsiteX27" fmla="*/ 5806060 w 5808403"/>
                <a:gd name="connsiteY27" fmla="*/ 3917704 h 6059514"/>
                <a:gd name="connsiteX28" fmla="*/ 3024992 w 5808403"/>
                <a:gd name="connsiteY28" fmla="*/ 3014069 h 6059514"/>
                <a:gd name="connsiteX29" fmla="*/ 5808403 w 5808403"/>
                <a:gd name="connsiteY29" fmla="*/ 2109674 h 6059514"/>
                <a:gd name="connsiteX30" fmla="*/ 5781965 w 5808403"/>
                <a:gd name="connsiteY30" fmla="*/ 2041569 h 6059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808403" h="6059514">
                  <a:moveTo>
                    <a:pt x="5781965" y="2041569"/>
                  </a:moveTo>
                  <a:lnTo>
                    <a:pt x="3002449" y="2944697"/>
                  </a:lnTo>
                  <a:lnTo>
                    <a:pt x="4711376" y="592555"/>
                  </a:lnTo>
                  <a:lnTo>
                    <a:pt x="4652549" y="549432"/>
                  </a:lnTo>
                  <a:lnTo>
                    <a:pt x="2952645" y="2889194"/>
                  </a:lnTo>
                  <a:lnTo>
                    <a:pt x="2952645" y="0"/>
                  </a:lnTo>
                  <a:lnTo>
                    <a:pt x="2879695" y="2818"/>
                  </a:lnTo>
                  <a:lnTo>
                    <a:pt x="2879695" y="2914492"/>
                  </a:lnTo>
                  <a:lnTo>
                    <a:pt x="1157628" y="544271"/>
                  </a:lnTo>
                  <a:lnTo>
                    <a:pt x="1095064" y="582202"/>
                  </a:lnTo>
                  <a:lnTo>
                    <a:pt x="2811527" y="2944697"/>
                  </a:lnTo>
                  <a:lnTo>
                    <a:pt x="34923" y="2042551"/>
                  </a:lnTo>
                  <a:lnTo>
                    <a:pt x="16433" y="2113220"/>
                  </a:lnTo>
                  <a:lnTo>
                    <a:pt x="2788984" y="3014069"/>
                  </a:lnTo>
                  <a:lnTo>
                    <a:pt x="0" y="3920269"/>
                  </a:lnTo>
                  <a:lnTo>
                    <a:pt x="33847" y="3985936"/>
                  </a:lnTo>
                  <a:lnTo>
                    <a:pt x="2811527" y="3083409"/>
                  </a:lnTo>
                  <a:lnTo>
                    <a:pt x="1089649" y="5453377"/>
                  </a:lnTo>
                  <a:lnTo>
                    <a:pt x="1146641" y="5498970"/>
                  </a:lnTo>
                  <a:lnTo>
                    <a:pt x="2879695" y="3113646"/>
                  </a:lnTo>
                  <a:lnTo>
                    <a:pt x="2879695" y="6057647"/>
                  </a:lnTo>
                  <a:lnTo>
                    <a:pt x="2952645" y="6059515"/>
                  </a:lnTo>
                  <a:lnTo>
                    <a:pt x="2952645" y="3138944"/>
                  </a:lnTo>
                  <a:lnTo>
                    <a:pt x="4660432" y="5489535"/>
                  </a:lnTo>
                  <a:lnTo>
                    <a:pt x="4725719" y="5455276"/>
                  </a:lnTo>
                  <a:lnTo>
                    <a:pt x="3002449" y="3083409"/>
                  </a:lnTo>
                  <a:lnTo>
                    <a:pt x="5783042" y="3986886"/>
                  </a:lnTo>
                  <a:lnTo>
                    <a:pt x="5806060" y="3917704"/>
                  </a:lnTo>
                  <a:lnTo>
                    <a:pt x="3024992" y="3014069"/>
                  </a:lnTo>
                  <a:lnTo>
                    <a:pt x="5808403" y="2109674"/>
                  </a:lnTo>
                  <a:lnTo>
                    <a:pt x="5781965" y="2041569"/>
                  </a:lnTo>
                  <a:close/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DB775D11-36E0-D637-E0A6-D9F3632ABE83}"/>
                </a:ext>
              </a:extLst>
            </p:cNvPr>
            <p:cNvSpPr/>
            <p:nvPr/>
          </p:nvSpPr>
          <p:spPr>
            <a:xfrm>
              <a:off x="3100326" y="433453"/>
              <a:ext cx="2974332" cy="3884237"/>
            </a:xfrm>
            <a:custGeom>
              <a:avLst/>
              <a:gdLst>
                <a:gd name="connsiteX0" fmla="*/ 2903948 w 2974332"/>
                <a:gd name="connsiteY0" fmla="*/ 2984338 h 3884237"/>
                <a:gd name="connsiteX1" fmla="*/ 430541 w 2974332"/>
                <a:gd name="connsiteY1" fmla="*/ 2180661 h 3884237"/>
                <a:gd name="connsiteX2" fmla="*/ 447575 w 2974332"/>
                <a:gd name="connsiteY2" fmla="*/ 2126708 h 3884237"/>
                <a:gd name="connsiteX3" fmla="*/ 2921458 w 2974332"/>
                <a:gd name="connsiteY3" fmla="*/ 2930513 h 3884237"/>
                <a:gd name="connsiteX4" fmla="*/ 1401869 w 2974332"/>
                <a:gd name="connsiteY4" fmla="*/ 838981 h 3884237"/>
                <a:gd name="connsiteX5" fmla="*/ 1448191 w 2974332"/>
                <a:gd name="connsiteY5" fmla="*/ 806496 h 3884237"/>
                <a:gd name="connsiteX6" fmla="*/ 2974333 w 2974332"/>
                <a:gd name="connsiteY6" fmla="*/ 2907083 h 3884237"/>
                <a:gd name="connsiteX7" fmla="*/ 2974333 w 2974332"/>
                <a:gd name="connsiteY7" fmla="*/ 0 h 3884237"/>
                <a:gd name="connsiteX8" fmla="*/ 0 w 2974332"/>
                <a:gd name="connsiteY8" fmla="*/ 2994914 h 3884237"/>
                <a:gd name="connsiteX9" fmla="*/ 134247 w 2974332"/>
                <a:gd name="connsiteY9" fmla="*/ 3884237 h 3884237"/>
                <a:gd name="connsiteX10" fmla="*/ 2903948 w 2974332"/>
                <a:gd name="connsiteY10" fmla="*/ 2984306 h 388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4332" h="3884237">
                  <a:moveTo>
                    <a:pt x="2903948" y="2984338"/>
                  </a:moveTo>
                  <a:lnTo>
                    <a:pt x="430541" y="2180661"/>
                  </a:lnTo>
                  <a:lnTo>
                    <a:pt x="447575" y="2126708"/>
                  </a:lnTo>
                  <a:lnTo>
                    <a:pt x="2921458" y="2930513"/>
                  </a:lnTo>
                  <a:lnTo>
                    <a:pt x="1401869" y="838981"/>
                  </a:lnTo>
                  <a:lnTo>
                    <a:pt x="1448191" y="806496"/>
                  </a:lnTo>
                  <a:lnTo>
                    <a:pt x="2974333" y="2907083"/>
                  </a:lnTo>
                  <a:lnTo>
                    <a:pt x="2974333" y="0"/>
                  </a:lnTo>
                  <a:cubicBezTo>
                    <a:pt x="1329743" y="11145"/>
                    <a:pt x="0" y="1347727"/>
                    <a:pt x="0" y="2994914"/>
                  </a:cubicBezTo>
                  <a:cubicBezTo>
                    <a:pt x="0" y="3304568"/>
                    <a:pt x="47018" y="3603268"/>
                    <a:pt x="134247" y="3884237"/>
                  </a:cubicBezTo>
                  <a:lnTo>
                    <a:pt x="2903948" y="29843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6F954716-FD82-AE68-2E87-D5E758B5F167}"/>
                </a:ext>
              </a:extLst>
            </p:cNvPr>
            <p:cNvSpPr/>
            <p:nvPr/>
          </p:nvSpPr>
          <p:spPr>
            <a:xfrm>
              <a:off x="6131271" y="433548"/>
              <a:ext cx="2959230" cy="5397334"/>
            </a:xfrm>
            <a:custGeom>
              <a:avLst/>
              <a:gdLst>
                <a:gd name="connsiteX0" fmla="*/ 0 w 2959230"/>
                <a:gd name="connsiteY0" fmla="*/ 0 h 5397334"/>
                <a:gd name="connsiteX1" fmla="*/ 0 w 2959230"/>
                <a:gd name="connsiteY1" fmla="*/ 2887326 h 5397334"/>
                <a:gd name="connsiteX2" fmla="*/ 1521298 w 2959230"/>
                <a:gd name="connsiteY2" fmla="*/ 793451 h 5397334"/>
                <a:gd name="connsiteX3" fmla="*/ 1568380 w 2959230"/>
                <a:gd name="connsiteY3" fmla="*/ 824891 h 5397334"/>
                <a:gd name="connsiteX4" fmla="*/ 38659 w 2959230"/>
                <a:gd name="connsiteY4" fmla="*/ 2930386 h 5397334"/>
                <a:gd name="connsiteX5" fmla="*/ 2514695 w 2959230"/>
                <a:gd name="connsiteY5" fmla="*/ 2125885 h 5397334"/>
                <a:gd name="connsiteX6" fmla="*/ 2529196 w 2959230"/>
                <a:gd name="connsiteY6" fmla="*/ 2180660 h 5397334"/>
                <a:gd name="connsiteX7" fmla="*/ 56137 w 2959230"/>
                <a:gd name="connsiteY7" fmla="*/ 2984212 h 5397334"/>
                <a:gd name="connsiteX8" fmla="*/ 2533439 w 2959230"/>
                <a:gd name="connsiteY8" fmla="*/ 3789124 h 5397334"/>
                <a:gd name="connsiteX9" fmla="*/ 2516943 w 2959230"/>
                <a:gd name="connsiteY9" fmla="*/ 3843266 h 5397334"/>
                <a:gd name="connsiteX10" fmla="*/ 38659 w 2959230"/>
                <a:gd name="connsiteY10" fmla="*/ 3038037 h 5397334"/>
                <a:gd name="connsiteX11" fmla="*/ 1752811 w 2959230"/>
                <a:gd name="connsiteY11" fmla="*/ 5397335 h 5397334"/>
                <a:gd name="connsiteX12" fmla="*/ 2959230 w 2959230"/>
                <a:gd name="connsiteY12" fmla="*/ 2994819 h 5397334"/>
                <a:gd name="connsiteX13" fmla="*/ 32 w 2959230"/>
                <a:gd name="connsiteY13" fmla="*/ 0 h 53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9230" h="5397334">
                  <a:moveTo>
                    <a:pt x="0" y="0"/>
                  </a:moveTo>
                  <a:lnTo>
                    <a:pt x="0" y="2887326"/>
                  </a:lnTo>
                  <a:lnTo>
                    <a:pt x="1521298" y="793451"/>
                  </a:lnTo>
                  <a:lnTo>
                    <a:pt x="1568380" y="824891"/>
                  </a:lnTo>
                  <a:lnTo>
                    <a:pt x="38659" y="2930386"/>
                  </a:lnTo>
                  <a:lnTo>
                    <a:pt x="2514695" y="2125885"/>
                  </a:lnTo>
                  <a:lnTo>
                    <a:pt x="2529196" y="2180660"/>
                  </a:lnTo>
                  <a:lnTo>
                    <a:pt x="56137" y="2984212"/>
                  </a:lnTo>
                  <a:lnTo>
                    <a:pt x="2533439" y="3789124"/>
                  </a:lnTo>
                  <a:lnTo>
                    <a:pt x="2516943" y="3843266"/>
                  </a:lnTo>
                  <a:lnTo>
                    <a:pt x="38659" y="3038037"/>
                  </a:lnTo>
                  <a:lnTo>
                    <a:pt x="1752811" y="5397335"/>
                  </a:lnTo>
                  <a:cubicBezTo>
                    <a:pt x="2485028" y="4851323"/>
                    <a:pt x="2959230" y="3978463"/>
                    <a:pt x="2959230" y="2994819"/>
                  </a:cubicBezTo>
                  <a:cubicBezTo>
                    <a:pt x="2959230" y="1352666"/>
                    <a:pt x="1637625" y="19219"/>
                    <a:pt x="32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933EDF15-29E3-9664-D3BB-3BD2F9371CDD}"/>
                </a:ext>
              </a:extLst>
            </p:cNvPr>
            <p:cNvSpPr/>
            <p:nvPr/>
          </p:nvSpPr>
          <p:spPr>
            <a:xfrm>
              <a:off x="3251956" y="3471616"/>
              <a:ext cx="4586438" cy="2951821"/>
            </a:xfrm>
            <a:custGeom>
              <a:avLst/>
              <a:gdLst>
                <a:gd name="connsiteX0" fmla="*/ 2879315 w 4586438"/>
                <a:gd name="connsiteY0" fmla="*/ 43061 h 2951821"/>
                <a:gd name="connsiteX1" fmla="*/ 2879315 w 4586438"/>
                <a:gd name="connsiteY1" fmla="*/ 2645871 h 2951821"/>
                <a:gd name="connsiteX2" fmla="*/ 2822735 w 4586438"/>
                <a:gd name="connsiteY2" fmla="*/ 2646599 h 2951821"/>
                <a:gd name="connsiteX3" fmla="*/ 2822735 w 4586438"/>
                <a:gd name="connsiteY3" fmla="*/ 23430 h 2951821"/>
                <a:gd name="connsiteX4" fmla="*/ 1277279 w 4586438"/>
                <a:gd name="connsiteY4" fmla="*/ 2150581 h 2951821"/>
                <a:gd name="connsiteX5" fmla="*/ 1234408 w 4586438"/>
                <a:gd name="connsiteY5" fmla="*/ 2113347 h 2951821"/>
                <a:gd name="connsiteX6" fmla="*/ 2769859 w 4586438"/>
                <a:gd name="connsiteY6" fmla="*/ 0 h 2951821"/>
                <a:gd name="connsiteX7" fmla="*/ 0 w 4586438"/>
                <a:gd name="connsiteY7" fmla="*/ 899962 h 2951821"/>
                <a:gd name="connsiteX8" fmla="*/ 2843474 w 4586438"/>
                <a:gd name="connsiteY8" fmla="*/ 2951821 h 2951821"/>
                <a:gd name="connsiteX9" fmla="*/ 4586438 w 4586438"/>
                <a:gd name="connsiteY9" fmla="*/ 2392670 h 2951821"/>
                <a:gd name="connsiteX10" fmla="*/ 2879347 w 4586438"/>
                <a:gd name="connsiteY10" fmla="*/ 43061 h 295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438" h="2951821">
                  <a:moveTo>
                    <a:pt x="2879315" y="43061"/>
                  </a:moveTo>
                  <a:lnTo>
                    <a:pt x="2879315" y="2645871"/>
                  </a:lnTo>
                  <a:lnTo>
                    <a:pt x="2822735" y="2646599"/>
                  </a:lnTo>
                  <a:lnTo>
                    <a:pt x="2822735" y="23430"/>
                  </a:lnTo>
                  <a:lnTo>
                    <a:pt x="1277279" y="2150581"/>
                  </a:lnTo>
                  <a:lnTo>
                    <a:pt x="1234408" y="2113347"/>
                  </a:lnTo>
                  <a:lnTo>
                    <a:pt x="2769859" y="0"/>
                  </a:lnTo>
                  <a:lnTo>
                    <a:pt x="0" y="899962"/>
                  </a:lnTo>
                  <a:cubicBezTo>
                    <a:pt x="395174" y="2091944"/>
                    <a:pt x="1518892" y="2951821"/>
                    <a:pt x="2843474" y="2951821"/>
                  </a:cubicBezTo>
                  <a:cubicBezTo>
                    <a:pt x="3493654" y="2951821"/>
                    <a:pt x="4095423" y="2744594"/>
                    <a:pt x="4586438" y="2392670"/>
                  </a:cubicBezTo>
                  <a:lnTo>
                    <a:pt x="2879347" y="4306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E5F77B46-0B54-C675-9B25-58A2DB5C0631}"/>
                </a:ext>
              </a:extLst>
            </p:cNvPr>
            <p:cNvSpPr/>
            <p:nvPr/>
          </p:nvSpPr>
          <p:spPr>
            <a:xfrm>
              <a:off x="3387533" y="720533"/>
              <a:ext cx="5415730" cy="5415730"/>
            </a:xfrm>
            <a:custGeom>
              <a:avLst/>
              <a:gdLst>
                <a:gd name="connsiteX0" fmla="*/ 5415731 w 5415730"/>
                <a:gd name="connsiteY0" fmla="*/ 2707865 h 5415730"/>
                <a:gd name="connsiteX1" fmla="*/ 2707865 w 5415730"/>
                <a:gd name="connsiteY1" fmla="*/ 5415731 h 5415730"/>
                <a:gd name="connsiteX2" fmla="*/ 0 w 5415730"/>
                <a:gd name="connsiteY2" fmla="*/ 2707865 h 5415730"/>
                <a:gd name="connsiteX3" fmla="*/ 2707865 w 5415730"/>
                <a:gd name="connsiteY3" fmla="*/ 0 h 5415730"/>
                <a:gd name="connsiteX4" fmla="*/ 5415731 w 5415730"/>
                <a:gd name="connsiteY4" fmla="*/ 2707865 h 541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5730" h="5415730">
                  <a:moveTo>
                    <a:pt x="5415731" y="2707865"/>
                  </a:moveTo>
                  <a:cubicBezTo>
                    <a:pt x="5415731" y="4203359"/>
                    <a:pt x="4203391" y="5415731"/>
                    <a:pt x="2707865" y="5415731"/>
                  </a:cubicBezTo>
                  <a:cubicBezTo>
                    <a:pt x="1212340" y="5415731"/>
                    <a:pt x="0" y="4203359"/>
                    <a:pt x="0" y="2707865"/>
                  </a:cubicBezTo>
                  <a:cubicBezTo>
                    <a:pt x="0" y="1212372"/>
                    <a:pt x="1212340" y="0"/>
                    <a:pt x="2707865" y="0"/>
                  </a:cubicBezTo>
                  <a:cubicBezTo>
                    <a:pt x="4203391" y="0"/>
                    <a:pt x="5415731" y="1212340"/>
                    <a:pt x="5415731" y="2707865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A734A7A4-22EE-388B-2766-A6767BE4A8BF}"/>
                </a:ext>
              </a:extLst>
            </p:cNvPr>
            <p:cNvSpPr/>
            <p:nvPr/>
          </p:nvSpPr>
          <p:spPr>
            <a:xfrm>
              <a:off x="4552190" y="3487321"/>
              <a:ext cx="1524369" cy="2593026"/>
            </a:xfrm>
            <a:custGeom>
              <a:avLst/>
              <a:gdLst>
                <a:gd name="connsiteX0" fmla="*/ 1524369 w 1524369"/>
                <a:gd name="connsiteY0" fmla="*/ 2593027 h 2593026"/>
                <a:gd name="connsiteX1" fmla="*/ 1524369 w 1524369"/>
                <a:gd name="connsiteY1" fmla="*/ 0 h 2593026"/>
                <a:gd name="connsiteX2" fmla="*/ 0 w 1524369"/>
                <a:gd name="connsiteY2" fmla="*/ 2098117 h 2593026"/>
                <a:gd name="connsiteX3" fmla="*/ 1524369 w 1524369"/>
                <a:gd name="connsiteY3" fmla="*/ 2593027 h 259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369" h="2593026">
                  <a:moveTo>
                    <a:pt x="1524369" y="2593027"/>
                  </a:moveTo>
                  <a:lnTo>
                    <a:pt x="1524369" y="0"/>
                  </a:lnTo>
                  <a:lnTo>
                    <a:pt x="0" y="2098117"/>
                  </a:lnTo>
                  <a:cubicBezTo>
                    <a:pt x="430002" y="2406284"/>
                    <a:pt x="955941" y="2589069"/>
                    <a:pt x="1524369" y="2593027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687F21C4-18A8-76DC-F7A4-76BDB154F119}"/>
                </a:ext>
              </a:extLst>
            </p:cNvPr>
            <p:cNvSpPr/>
            <p:nvPr/>
          </p:nvSpPr>
          <p:spPr>
            <a:xfrm>
              <a:off x="4561593" y="776416"/>
              <a:ext cx="1514965" cy="2573333"/>
            </a:xfrm>
            <a:custGeom>
              <a:avLst/>
              <a:gdLst>
                <a:gd name="connsiteX0" fmla="*/ 0 w 1514965"/>
                <a:gd name="connsiteY0" fmla="*/ 488165 h 2573333"/>
                <a:gd name="connsiteX1" fmla="*/ 1514966 w 1514965"/>
                <a:gd name="connsiteY1" fmla="*/ 2573333 h 2573333"/>
                <a:gd name="connsiteX2" fmla="*/ 1514966 w 1514965"/>
                <a:gd name="connsiteY2" fmla="*/ 0 h 2573333"/>
                <a:gd name="connsiteX3" fmla="*/ 0 w 1514965"/>
                <a:gd name="connsiteY3" fmla="*/ 488165 h 257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965" h="2573333">
                  <a:moveTo>
                    <a:pt x="0" y="488165"/>
                  </a:moveTo>
                  <a:lnTo>
                    <a:pt x="1514966" y="2573333"/>
                  </a:lnTo>
                  <a:lnTo>
                    <a:pt x="1514966" y="0"/>
                  </a:lnTo>
                  <a:cubicBezTo>
                    <a:pt x="950653" y="3926"/>
                    <a:pt x="428229" y="184052"/>
                    <a:pt x="0" y="488165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45CF76CE-3909-6CA8-36C3-56C84EE8DC8E}"/>
                </a:ext>
              </a:extLst>
            </p:cNvPr>
            <p:cNvSpPr/>
            <p:nvPr/>
          </p:nvSpPr>
          <p:spPr>
            <a:xfrm>
              <a:off x="6176896" y="2623707"/>
              <a:ext cx="2570578" cy="1591493"/>
            </a:xfrm>
            <a:custGeom>
              <a:avLst/>
              <a:gdLst>
                <a:gd name="connsiteX0" fmla="*/ 0 w 2570578"/>
                <a:gd name="connsiteY0" fmla="*/ 794812 h 1591493"/>
                <a:gd name="connsiteX1" fmla="*/ 2451909 w 2570578"/>
                <a:gd name="connsiteY1" fmla="*/ 1591493 h 1591493"/>
                <a:gd name="connsiteX2" fmla="*/ 2570579 w 2570578"/>
                <a:gd name="connsiteY2" fmla="*/ 804691 h 1591493"/>
                <a:gd name="connsiteX3" fmla="*/ 2446242 w 2570578"/>
                <a:gd name="connsiteY3" fmla="*/ 0 h 1591493"/>
                <a:gd name="connsiteX4" fmla="*/ 0 w 2570578"/>
                <a:gd name="connsiteY4" fmla="*/ 794844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0" y="794812"/>
                  </a:moveTo>
                  <a:lnTo>
                    <a:pt x="2451909" y="1591493"/>
                  </a:lnTo>
                  <a:cubicBezTo>
                    <a:pt x="2529038" y="1342883"/>
                    <a:pt x="2570579" y="1078631"/>
                    <a:pt x="2570579" y="804691"/>
                  </a:cubicBezTo>
                  <a:cubicBezTo>
                    <a:pt x="2570579" y="530751"/>
                    <a:pt x="2526980" y="253803"/>
                    <a:pt x="2446242" y="0"/>
                  </a:cubicBezTo>
                  <a:lnTo>
                    <a:pt x="0" y="79484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08C09CFF-505E-1C8D-841B-E1A23D267964}"/>
                </a:ext>
              </a:extLst>
            </p:cNvPr>
            <p:cNvSpPr/>
            <p:nvPr/>
          </p:nvSpPr>
          <p:spPr>
            <a:xfrm>
              <a:off x="6126933" y="3504767"/>
              <a:ext cx="1511672" cy="2575517"/>
            </a:xfrm>
            <a:custGeom>
              <a:avLst/>
              <a:gdLst>
                <a:gd name="connsiteX0" fmla="*/ 0 w 1511672"/>
                <a:gd name="connsiteY0" fmla="*/ 31 h 2575517"/>
                <a:gd name="connsiteX1" fmla="*/ 0 w 1511672"/>
                <a:gd name="connsiteY1" fmla="*/ 2575518 h 2575517"/>
                <a:gd name="connsiteX2" fmla="*/ 1511673 w 1511672"/>
                <a:gd name="connsiteY2" fmla="*/ 2080671 h 2575517"/>
                <a:gd name="connsiteX3" fmla="*/ 0 w 1511672"/>
                <a:gd name="connsiteY3" fmla="*/ 0 h 25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1672" h="2575517">
                  <a:moveTo>
                    <a:pt x="0" y="31"/>
                  </a:moveTo>
                  <a:lnTo>
                    <a:pt x="0" y="2575518"/>
                  </a:lnTo>
                  <a:cubicBezTo>
                    <a:pt x="563585" y="2568964"/>
                    <a:pt x="1084900" y="2386558"/>
                    <a:pt x="1511673" y="20806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C6C83432-ADE3-43FF-F789-F74A465C1928}"/>
                </a:ext>
              </a:extLst>
            </p:cNvPr>
            <p:cNvSpPr/>
            <p:nvPr/>
          </p:nvSpPr>
          <p:spPr>
            <a:xfrm>
              <a:off x="6161350" y="1294186"/>
              <a:ext cx="2446114" cy="2076460"/>
            </a:xfrm>
            <a:custGeom>
              <a:avLst/>
              <a:gdLst>
                <a:gd name="connsiteX0" fmla="*/ 0 w 2446114"/>
                <a:gd name="connsiteY0" fmla="*/ 2076429 h 2076460"/>
                <a:gd name="connsiteX1" fmla="*/ 2446115 w 2446114"/>
                <a:gd name="connsiteY1" fmla="*/ 1281648 h 2076460"/>
                <a:gd name="connsiteX2" fmla="*/ 1508633 w 2446114"/>
                <a:gd name="connsiteY2" fmla="*/ 0 h 2076460"/>
                <a:gd name="connsiteX3" fmla="*/ 0 w 2446114"/>
                <a:gd name="connsiteY3" fmla="*/ 2076460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0" y="2076429"/>
                  </a:moveTo>
                  <a:lnTo>
                    <a:pt x="2446115" y="1281648"/>
                  </a:lnTo>
                  <a:cubicBezTo>
                    <a:pt x="2270517" y="764132"/>
                    <a:pt x="1939490" y="318394"/>
                    <a:pt x="1508633" y="0"/>
                  </a:cubicBezTo>
                  <a:lnTo>
                    <a:pt x="0" y="207646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9E08AA40-8CC7-97AC-CD93-CDED1538200D}"/>
                </a:ext>
              </a:extLst>
            </p:cNvPr>
            <p:cNvSpPr/>
            <p:nvPr/>
          </p:nvSpPr>
          <p:spPr>
            <a:xfrm>
              <a:off x="3443290" y="2623675"/>
              <a:ext cx="2570578" cy="1591493"/>
            </a:xfrm>
            <a:custGeom>
              <a:avLst/>
              <a:gdLst>
                <a:gd name="connsiteX0" fmla="*/ 2570579 w 2570578"/>
                <a:gd name="connsiteY0" fmla="*/ 794844 h 1591493"/>
                <a:gd name="connsiteX1" fmla="*/ 124337 w 2570578"/>
                <a:gd name="connsiteY1" fmla="*/ 0 h 1591493"/>
                <a:gd name="connsiteX2" fmla="*/ 0 w 2570578"/>
                <a:gd name="connsiteY2" fmla="*/ 804691 h 1591493"/>
                <a:gd name="connsiteX3" fmla="*/ 118669 w 2570578"/>
                <a:gd name="connsiteY3" fmla="*/ 1591493 h 1591493"/>
                <a:gd name="connsiteX4" fmla="*/ 2570579 w 2570578"/>
                <a:gd name="connsiteY4" fmla="*/ 794813 h 159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578" h="1591493">
                  <a:moveTo>
                    <a:pt x="2570579" y="794844"/>
                  </a:moveTo>
                  <a:lnTo>
                    <a:pt x="124337" y="0"/>
                  </a:lnTo>
                  <a:cubicBezTo>
                    <a:pt x="43599" y="253803"/>
                    <a:pt x="0" y="524134"/>
                    <a:pt x="0" y="804691"/>
                  </a:cubicBezTo>
                  <a:cubicBezTo>
                    <a:pt x="0" y="1085249"/>
                    <a:pt x="41541" y="1342883"/>
                    <a:pt x="118669" y="1591493"/>
                  </a:cubicBezTo>
                  <a:lnTo>
                    <a:pt x="2570579" y="7948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C3A2EAE-FA6A-18FF-B695-0DB867056509}"/>
                </a:ext>
              </a:extLst>
            </p:cNvPr>
            <p:cNvSpPr/>
            <p:nvPr/>
          </p:nvSpPr>
          <p:spPr>
            <a:xfrm>
              <a:off x="6161350" y="3466456"/>
              <a:ext cx="2452035" cy="2089283"/>
            </a:xfrm>
            <a:custGeom>
              <a:avLst/>
              <a:gdLst>
                <a:gd name="connsiteX0" fmla="*/ 0 w 2452035"/>
                <a:gd name="connsiteY0" fmla="*/ 0 h 2089283"/>
                <a:gd name="connsiteX1" fmla="*/ 1517942 w 2452035"/>
                <a:gd name="connsiteY1" fmla="*/ 2089284 h 2089283"/>
                <a:gd name="connsiteX2" fmla="*/ 2452036 w 2452035"/>
                <a:gd name="connsiteY2" fmla="*/ 796712 h 2089283"/>
                <a:gd name="connsiteX3" fmla="*/ 0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0" y="0"/>
                  </a:moveTo>
                  <a:lnTo>
                    <a:pt x="1517942" y="2089284"/>
                  </a:lnTo>
                  <a:cubicBezTo>
                    <a:pt x="1949179" y="1767692"/>
                    <a:pt x="2279288" y="1318060"/>
                    <a:pt x="2452036" y="7967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A6D128B7-A957-DDB6-EDD6-8F3D86CB46F4}"/>
                </a:ext>
              </a:extLst>
            </p:cNvPr>
            <p:cNvSpPr/>
            <p:nvPr/>
          </p:nvSpPr>
          <p:spPr>
            <a:xfrm>
              <a:off x="3577410" y="3466456"/>
              <a:ext cx="2452035" cy="2089283"/>
            </a:xfrm>
            <a:custGeom>
              <a:avLst/>
              <a:gdLst>
                <a:gd name="connsiteX0" fmla="*/ 2452036 w 2452035"/>
                <a:gd name="connsiteY0" fmla="*/ 0 h 2089283"/>
                <a:gd name="connsiteX1" fmla="*/ 0 w 2452035"/>
                <a:gd name="connsiteY1" fmla="*/ 796712 h 2089283"/>
                <a:gd name="connsiteX2" fmla="*/ 934094 w 2452035"/>
                <a:gd name="connsiteY2" fmla="*/ 2089284 h 2089283"/>
                <a:gd name="connsiteX3" fmla="*/ 2452036 w 2452035"/>
                <a:gd name="connsiteY3" fmla="*/ 0 h 20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035" h="2089283">
                  <a:moveTo>
                    <a:pt x="2452036" y="0"/>
                  </a:moveTo>
                  <a:lnTo>
                    <a:pt x="0" y="796712"/>
                  </a:lnTo>
                  <a:cubicBezTo>
                    <a:pt x="172748" y="1318060"/>
                    <a:pt x="502857" y="1767692"/>
                    <a:pt x="934094" y="2089284"/>
                  </a:cubicBezTo>
                  <a:lnTo>
                    <a:pt x="245203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DD3DF7AE-46FC-231D-4B9A-FB7FE9CA12F2}"/>
                </a:ext>
              </a:extLst>
            </p:cNvPr>
            <p:cNvSpPr/>
            <p:nvPr/>
          </p:nvSpPr>
          <p:spPr>
            <a:xfrm>
              <a:off x="3583331" y="1294154"/>
              <a:ext cx="2446114" cy="2076460"/>
            </a:xfrm>
            <a:custGeom>
              <a:avLst/>
              <a:gdLst>
                <a:gd name="connsiteX0" fmla="*/ 2446115 w 2446114"/>
                <a:gd name="connsiteY0" fmla="*/ 2076461 h 2076460"/>
                <a:gd name="connsiteX1" fmla="*/ 937482 w 2446114"/>
                <a:gd name="connsiteY1" fmla="*/ 0 h 2076460"/>
                <a:gd name="connsiteX2" fmla="*/ 0 w 2446114"/>
                <a:gd name="connsiteY2" fmla="*/ 1281648 h 2076460"/>
                <a:gd name="connsiteX3" fmla="*/ 2446115 w 2446114"/>
                <a:gd name="connsiteY3" fmla="*/ 2076429 h 2076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6114" h="2076460">
                  <a:moveTo>
                    <a:pt x="2446115" y="2076461"/>
                  </a:moveTo>
                  <a:lnTo>
                    <a:pt x="937482" y="0"/>
                  </a:lnTo>
                  <a:cubicBezTo>
                    <a:pt x="506625" y="318394"/>
                    <a:pt x="175598" y="764132"/>
                    <a:pt x="0" y="1281648"/>
                  </a:cubicBezTo>
                  <a:lnTo>
                    <a:pt x="2446115" y="20764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95E03752-8D9F-C4DA-FC8D-EE674F1BA875}"/>
                </a:ext>
              </a:extLst>
            </p:cNvPr>
            <p:cNvSpPr/>
            <p:nvPr/>
          </p:nvSpPr>
          <p:spPr>
            <a:xfrm>
              <a:off x="6126933" y="776511"/>
              <a:ext cx="1502269" cy="2555760"/>
            </a:xfrm>
            <a:custGeom>
              <a:avLst/>
              <a:gdLst>
                <a:gd name="connsiteX0" fmla="*/ 0 w 1502269"/>
                <a:gd name="connsiteY0" fmla="*/ 0 h 2555760"/>
                <a:gd name="connsiteX1" fmla="*/ 0 w 1502269"/>
                <a:gd name="connsiteY1" fmla="*/ 2555761 h 2555760"/>
                <a:gd name="connsiteX2" fmla="*/ 1502269 w 1502269"/>
                <a:gd name="connsiteY2" fmla="*/ 488070 h 2555760"/>
                <a:gd name="connsiteX3" fmla="*/ 0 w 1502269"/>
                <a:gd name="connsiteY3" fmla="*/ 0 h 255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2269" h="2555760">
                  <a:moveTo>
                    <a:pt x="0" y="0"/>
                  </a:moveTo>
                  <a:lnTo>
                    <a:pt x="0" y="2555761"/>
                  </a:lnTo>
                  <a:lnTo>
                    <a:pt x="1502269" y="488070"/>
                  </a:lnTo>
                  <a:cubicBezTo>
                    <a:pt x="1077238" y="186236"/>
                    <a:pt x="559437" y="6522"/>
                    <a:pt x="0" y="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916E1F0D-6D14-0D66-01C4-F085B94332A0}"/>
                </a:ext>
              </a:extLst>
            </p:cNvPr>
            <p:cNvSpPr/>
            <p:nvPr/>
          </p:nvSpPr>
          <p:spPr>
            <a:xfrm>
              <a:off x="4608010" y="1941010"/>
              <a:ext cx="2974776" cy="2974776"/>
            </a:xfrm>
            <a:custGeom>
              <a:avLst/>
              <a:gdLst>
                <a:gd name="connsiteX0" fmla="*/ 2974776 w 2974776"/>
                <a:gd name="connsiteY0" fmla="*/ 1487388 h 2974776"/>
                <a:gd name="connsiteX1" fmla="*/ 1487388 w 2974776"/>
                <a:gd name="connsiteY1" fmla="*/ 2974776 h 2974776"/>
                <a:gd name="connsiteX2" fmla="*/ 0 w 2974776"/>
                <a:gd name="connsiteY2" fmla="*/ 1487388 h 2974776"/>
                <a:gd name="connsiteX3" fmla="*/ 1487388 w 2974776"/>
                <a:gd name="connsiteY3" fmla="*/ 0 h 2974776"/>
                <a:gd name="connsiteX4" fmla="*/ 2974776 w 2974776"/>
                <a:gd name="connsiteY4" fmla="*/ 1487388 h 29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776" h="2974776">
                  <a:moveTo>
                    <a:pt x="2974776" y="1487388"/>
                  </a:moveTo>
                  <a:cubicBezTo>
                    <a:pt x="2974776" y="2308860"/>
                    <a:pt x="2308860" y="2974776"/>
                    <a:pt x="1487388" y="2974776"/>
                  </a:cubicBezTo>
                  <a:cubicBezTo>
                    <a:pt x="665916" y="2974776"/>
                    <a:pt x="0" y="2308860"/>
                    <a:pt x="0" y="1487388"/>
                  </a:cubicBezTo>
                  <a:cubicBezTo>
                    <a:pt x="0" y="665916"/>
                    <a:pt x="665916" y="0"/>
                    <a:pt x="1487388" y="0"/>
                  </a:cubicBezTo>
                  <a:cubicBezTo>
                    <a:pt x="2308860" y="0"/>
                    <a:pt x="2974776" y="665916"/>
                    <a:pt x="2974776" y="1487388"/>
                  </a:cubicBezTo>
                </a:path>
              </a:pathLst>
            </a:custGeom>
            <a:solidFill>
              <a:srgbClr val="FFFF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DFAEC366-FBC5-B669-946A-04B21FA5AD31}"/>
                </a:ext>
              </a:extLst>
            </p:cNvPr>
            <p:cNvSpPr/>
            <p:nvPr/>
          </p:nvSpPr>
          <p:spPr>
            <a:xfrm>
              <a:off x="5603465" y="2674778"/>
              <a:ext cx="246520" cy="402773"/>
            </a:xfrm>
            <a:custGeom>
              <a:avLst/>
              <a:gdLst>
                <a:gd name="connsiteX0" fmla="*/ 246521 w 246520"/>
                <a:gd name="connsiteY0" fmla="*/ 32 h 402773"/>
                <a:gd name="connsiteX1" fmla="*/ 246521 w 246520"/>
                <a:gd name="connsiteY1" fmla="*/ 268558 h 402773"/>
                <a:gd name="connsiteX2" fmla="*/ 13963 w 246520"/>
                <a:gd name="connsiteY2" fmla="*/ 402773 h 402773"/>
                <a:gd name="connsiteX3" fmla="*/ 0 w 246520"/>
                <a:gd name="connsiteY3" fmla="*/ 350657 h 402773"/>
                <a:gd name="connsiteX4" fmla="*/ 0 w 246520"/>
                <a:gd name="connsiteY4" fmla="*/ 186394 h 402773"/>
                <a:gd name="connsiteX5" fmla="*/ 52084 w 246520"/>
                <a:gd name="connsiteY5" fmla="*/ 96094 h 402773"/>
                <a:gd name="connsiteX6" fmla="*/ 194373 w 246520"/>
                <a:gd name="connsiteY6" fmla="*/ 13963 h 402773"/>
                <a:gd name="connsiteX7" fmla="*/ 246489 w 246520"/>
                <a:gd name="connsiteY7" fmla="*/ 0 h 40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520" h="402773">
                  <a:moveTo>
                    <a:pt x="246521" y="32"/>
                  </a:moveTo>
                  <a:lnTo>
                    <a:pt x="246521" y="268558"/>
                  </a:lnTo>
                  <a:lnTo>
                    <a:pt x="13963" y="402773"/>
                  </a:lnTo>
                  <a:cubicBezTo>
                    <a:pt x="5003" y="387164"/>
                    <a:pt x="0" y="369275"/>
                    <a:pt x="0" y="350657"/>
                  </a:cubicBezTo>
                  <a:lnTo>
                    <a:pt x="0" y="186394"/>
                  </a:lnTo>
                  <a:cubicBezTo>
                    <a:pt x="0" y="149128"/>
                    <a:pt x="19915" y="114680"/>
                    <a:pt x="52084" y="96094"/>
                  </a:cubicBezTo>
                  <a:lnTo>
                    <a:pt x="194373" y="13963"/>
                  </a:lnTo>
                  <a:cubicBezTo>
                    <a:pt x="210489" y="4654"/>
                    <a:pt x="228505" y="0"/>
                    <a:pt x="246489" y="0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68210EA8-5F9A-EAEE-4610-6592BFD16851}"/>
                </a:ext>
              </a:extLst>
            </p:cNvPr>
            <p:cNvSpPr/>
            <p:nvPr/>
          </p:nvSpPr>
          <p:spPr>
            <a:xfrm>
              <a:off x="5617459" y="2943335"/>
              <a:ext cx="479015" cy="268486"/>
            </a:xfrm>
            <a:custGeom>
              <a:avLst/>
              <a:gdLst>
                <a:gd name="connsiteX0" fmla="*/ 479015 w 479015"/>
                <a:gd name="connsiteY0" fmla="*/ 142289 h 268486"/>
                <a:gd name="connsiteX1" fmla="*/ 478793 w 479015"/>
                <a:gd name="connsiteY1" fmla="*/ 142511 h 268486"/>
                <a:gd name="connsiteX2" fmla="*/ 284705 w 479015"/>
                <a:gd name="connsiteY2" fmla="*/ 254500 h 268486"/>
                <a:gd name="connsiteX3" fmla="*/ 180442 w 479015"/>
                <a:gd name="connsiteY3" fmla="*/ 254500 h 268486"/>
                <a:gd name="connsiteX4" fmla="*/ 38153 w 479015"/>
                <a:gd name="connsiteY4" fmla="*/ 172368 h 268486"/>
                <a:gd name="connsiteX5" fmla="*/ 0 w 479015"/>
                <a:gd name="connsiteY5" fmla="*/ 134215 h 268486"/>
                <a:gd name="connsiteX6" fmla="*/ 232526 w 479015"/>
                <a:gd name="connsiteY6" fmla="*/ 0 h 268486"/>
                <a:gd name="connsiteX7" fmla="*/ 479015 w 479015"/>
                <a:gd name="connsiteY7" fmla="*/ 142289 h 26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015" h="268486">
                  <a:moveTo>
                    <a:pt x="479015" y="142289"/>
                  </a:moveTo>
                  <a:lnTo>
                    <a:pt x="478793" y="142511"/>
                  </a:lnTo>
                  <a:lnTo>
                    <a:pt x="284705" y="254500"/>
                  </a:lnTo>
                  <a:cubicBezTo>
                    <a:pt x="252442" y="273149"/>
                    <a:pt x="212706" y="273149"/>
                    <a:pt x="180442" y="254500"/>
                  </a:cubicBezTo>
                  <a:lnTo>
                    <a:pt x="38153" y="172368"/>
                  </a:lnTo>
                  <a:cubicBezTo>
                    <a:pt x="22037" y="163060"/>
                    <a:pt x="9024" y="149825"/>
                    <a:pt x="0" y="134215"/>
                  </a:cubicBezTo>
                  <a:lnTo>
                    <a:pt x="232526" y="0"/>
                  </a:lnTo>
                  <a:lnTo>
                    <a:pt x="479015" y="142289"/>
                  </a:lnTo>
                  <a:close/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B1D53295-40A0-7C69-6F90-E6786E1DEC51}"/>
                </a:ext>
              </a:extLst>
            </p:cNvPr>
            <p:cNvSpPr/>
            <p:nvPr/>
          </p:nvSpPr>
          <p:spPr>
            <a:xfrm>
              <a:off x="5849985" y="2674841"/>
              <a:ext cx="492978" cy="537019"/>
            </a:xfrm>
            <a:custGeom>
              <a:avLst/>
              <a:gdLst>
                <a:gd name="connsiteX0" fmla="*/ 492978 w 492978"/>
                <a:gd name="connsiteY0" fmla="*/ 268494 h 537019"/>
                <a:gd name="connsiteX1" fmla="*/ 492978 w 492978"/>
                <a:gd name="connsiteY1" fmla="*/ 537020 h 537019"/>
                <a:gd name="connsiteX2" fmla="*/ 440831 w 492978"/>
                <a:gd name="connsiteY2" fmla="*/ 522994 h 537019"/>
                <a:gd name="connsiteX3" fmla="*/ 246553 w 492978"/>
                <a:gd name="connsiteY3" fmla="*/ 410910 h 537019"/>
                <a:gd name="connsiteX4" fmla="*/ 246489 w 492978"/>
                <a:gd name="connsiteY4" fmla="*/ 410847 h 537019"/>
                <a:gd name="connsiteX5" fmla="*/ 246489 w 492978"/>
                <a:gd name="connsiteY5" fmla="*/ 410783 h 537019"/>
                <a:gd name="connsiteX6" fmla="*/ 0 w 492978"/>
                <a:gd name="connsiteY6" fmla="*/ 268494 h 537019"/>
                <a:gd name="connsiteX7" fmla="*/ 0 w 492978"/>
                <a:gd name="connsiteY7" fmla="*/ 0 h 537019"/>
                <a:gd name="connsiteX8" fmla="*/ 52147 w 492978"/>
                <a:gd name="connsiteY8" fmla="*/ 13963 h 537019"/>
                <a:gd name="connsiteX9" fmla="*/ 246362 w 492978"/>
                <a:gd name="connsiteY9" fmla="*/ 126110 h 537019"/>
                <a:gd name="connsiteX10" fmla="*/ 246489 w 492978"/>
                <a:gd name="connsiteY10" fmla="*/ 126173 h 537019"/>
                <a:gd name="connsiteX11" fmla="*/ 246489 w 492978"/>
                <a:gd name="connsiteY11" fmla="*/ 126237 h 537019"/>
                <a:gd name="connsiteX12" fmla="*/ 492978 w 492978"/>
                <a:gd name="connsiteY12" fmla="*/ 268526 h 53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978" h="537019">
                  <a:moveTo>
                    <a:pt x="492978" y="268494"/>
                  </a:moveTo>
                  <a:lnTo>
                    <a:pt x="492978" y="537020"/>
                  </a:lnTo>
                  <a:cubicBezTo>
                    <a:pt x="474963" y="537020"/>
                    <a:pt x="456947" y="532302"/>
                    <a:pt x="440831" y="522994"/>
                  </a:cubicBezTo>
                  <a:lnTo>
                    <a:pt x="246553" y="410910"/>
                  </a:lnTo>
                  <a:lnTo>
                    <a:pt x="246489" y="410847"/>
                  </a:lnTo>
                  <a:lnTo>
                    <a:pt x="246489" y="410783"/>
                  </a:lnTo>
                  <a:lnTo>
                    <a:pt x="0" y="268494"/>
                  </a:lnTo>
                  <a:lnTo>
                    <a:pt x="0" y="0"/>
                  </a:lnTo>
                  <a:cubicBezTo>
                    <a:pt x="18016" y="0"/>
                    <a:pt x="36031" y="4654"/>
                    <a:pt x="52147" y="13963"/>
                  </a:cubicBezTo>
                  <a:lnTo>
                    <a:pt x="246362" y="126110"/>
                  </a:lnTo>
                  <a:lnTo>
                    <a:pt x="246489" y="126173"/>
                  </a:lnTo>
                  <a:lnTo>
                    <a:pt x="246489" y="126237"/>
                  </a:lnTo>
                  <a:lnTo>
                    <a:pt x="492978" y="268526"/>
                  </a:lnTo>
                  <a:close/>
                </a:path>
              </a:pathLst>
            </a:custGeom>
            <a:solidFill>
              <a:srgbClr val="AAF9EC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FC191D87-9F31-53DF-4E5F-5B32F95BE273}"/>
                </a:ext>
              </a:extLst>
            </p:cNvPr>
            <p:cNvSpPr/>
            <p:nvPr/>
          </p:nvSpPr>
          <p:spPr>
            <a:xfrm>
              <a:off x="6096411" y="2674810"/>
              <a:ext cx="479046" cy="268525"/>
            </a:xfrm>
            <a:custGeom>
              <a:avLst/>
              <a:gdLst>
                <a:gd name="connsiteX0" fmla="*/ 479047 w 479046"/>
                <a:gd name="connsiteY0" fmla="*/ 134247 h 268525"/>
                <a:gd name="connsiteX1" fmla="*/ 246552 w 479046"/>
                <a:gd name="connsiteY1" fmla="*/ 268526 h 268525"/>
                <a:gd name="connsiteX2" fmla="*/ 246489 w 479046"/>
                <a:gd name="connsiteY2" fmla="*/ 268526 h 268525"/>
                <a:gd name="connsiteX3" fmla="*/ 0 w 479046"/>
                <a:gd name="connsiteY3" fmla="*/ 126236 h 268525"/>
                <a:gd name="connsiteX4" fmla="*/ 63 w 479046"/>
                <a:gd name="connsiteY4" fmla="*/ 126173 h 268525"/>
                <a:gd name="connsiteX5" fmla="*/ 127 w 479046"/>
                <a:gd name="connsiteY5" fmla="*/ 126110 h 268525"/>
                <a:gd name="connsiteX6" fmla="*/ 194405 w 479046"/>
                <a:gd name="connsiteY6" fmla="*/ 13963 h 268525"/>
                <a:gd name="connsiteX7" fmla="*/ 298668 w 479046"/>
                <a:gd name="connsiteY7" fmla="*/ 13963 h 268525"/>
                <a:gd name="connsiteX8" fmla="*/ 440894 w 479046"/>
                <a:gd name="connsiteY8" fmla="*/ 96094 h 268525"/>
                <a:gd name="connsiteX9" fmla="*/ 479047 w 479046"/>
                <a:gd name="connsiteY9" fmla="*/ 134247 h 26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046" h="268525">
                  <a:moveTo>
                    <a:pt x="479047" y="134247"/>
                  </a:moveTo>
                  <a:lnTo>
                    <a:pt x="246552" y="268526"/>
                  </a:lnTo>
                  <a:lnTo>
                    <a:pt x="246489" y="268526"/>
                  </a:lnTo>
                  <a:lnTo>
                    <a:pt x="0" y="126236"/>
                  </a:lnTo>
                  <a:lnTo>
                    <a:pt x="63" y="126173"/>
                  </a:lnTo>
                  <a:lnTo>
                    <a:pt x="127" y="126110"/>
                  </a:lnTo>
                  <a:lnTo>
                    <a:pt x="194405" y="13963"/>
                  </a:lnTo>
                  <a:cubicBezTo>
                    <a:pt x="226669" y="-4654"/>
                    <a:pt x="266405" y="-4654"/>
                    <a:pt x="298668" y="13963"/>
                  </a:cubicBezTo>
                  <a:lnTo>
                    <a:pt x="440894" y="96094"/>
                  </a:lnTo>
                  <a:cubicBezTo>
                    <a:pt x="457010" y="105403"/>
                    <a:pt x="470023" y="118638"/>
                    <a:pt x="479047" y="134247"/>
                  </a:cubicBezTo>
                </a:path>
              </a:pathLst>
            </a:custGeom>
            <a:solidFill>
              <a:srgbClr val="452AF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E90F3B92-F92B-02BB-BE1C-A5E8B9314B1E}"/>
                </a:ext>
              </a:extLst>
            </p:cNvPr>
            <p:cNvSpPr/>
            <p:nvPr/>
          </p:nvSpPr>
          <p:spPr>
            <a:xfrm>
              <a:off x="6342932" y="2809088"/>
              <a:ext cx="246457" cy="402772"/>
            </a:xfrm>
            <a:custGeom>
              <a:avLst/>
              <a:gdLst>
                <a:gd name="connsiteX0" fmla="*/ 246457 w 246457"/>
                <a:gd name="connsiteY0" fmla="*/ 52116 h 402772"/>
                <a:gd name="connsiteX1" fmla="*/ 246457 w 246457"/>
                <a:gd name="connsiteY1" fmla="*/ 216378 h 402772"/>
                <a:gd name="connsiteX2" fmla="*/ 194342 w 246457"/>
                <a:gd name="connsiteY2" fmla="*/ 306615 h 402772"/>
                <a:gd name="connsiteX3" fmla="*/ 52116 w 246457"/>
                <a:gd name="connsiteY3" fmla="*/ 388747 h 402772"/>
                <a:gd name="connsiteX4" fmla="*/ 0 w 246457"/>
                <a:gd name="connsiteY4" fmla="*/ 402773 h 402772"/>
                <a:gd name="connsiteX5" fmla="*/ 0 w 246457"/>
                <a:gd name="connsiteY5" fmla="*/ 134279 h 402772"/>
                <a:gd name="connsiteX6" fmla="*/ 232495 w 246457"/>
                <a:gd name="connsiteY6" fmla="*/ 0 h 402772"/>
                <a:gd name="connsiteX7" fmla="*/ 246457 w 246457"/>
                <a:gd name="connsiteY7" fmla="*/ 52147 h 40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457" h="402772">
                  <a:moveTo>
                    <a:pt x="246457" y="52116"/>
                  </a:moveTo>
                  <a:lnTo>
                    <a:pt x="246457" y="216378"/>
                  </a:lnTo>
                  <a:cubicBezTo>
                    <a:pt x="246457" y="253581"/>
                    <a:pt x="226606" y="288030"/>
                    <a:pt x="194342" y="306615"/>
                  </a:cubicBezTo>
                  <a:lnTo>
                    <a:pt x="52116" y="388747"/>
                  </a:lnTo>
                  <a:cubicBezTo>
                    <a:pt x="36000" y="398055"/>
                    <a:pt x="17953" y="402773"/>
                    <a:pt x="0" y="402773"/>
                  </a:cubicBezTo>
                  <a:lnTo>
                    <a:pt x="0" y="134279"/>
                  </a:lnTo>
                  <a:lnTo>
                    <a:pt x="232495" y="0"/>
                  </a:lnTo>
                  <a:cubicBezTo>
                    <a:pt x="241518" y="15609"/>
                    <a:pt x="246457" y="33562"/>
                    <a:pt x="246457" y="52147"/>
                  </a:cubicBezTo>
                </a:path>
              </a:pathLst>
            </a:custGeom>
            <a:solidFill>
              <a:srgbClr val="030A60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BF93B821-D522-5C80-826A-D0276146A2C6}"/>
                </a:ext>
              </a:extLst>
            </p:cNvPr>
            <p:cNvSpPr/>
            <p:nvPr/>
          </p:nvSpPr>
          <p:spPr>
            <a:xfrm>
              <a:off x="4891195" y="3512144"/>
              <a:ext cx="311332" cy="367723"/>
            </a:xfrm>
            <a:custGeom>
              <a:avLst/>
              <a:gdLst>
                <a:gd name="connsiteX0" fmla="*/ 0 w 311332"/>
                <a:gd name="connsiteY0" fmla="*/ 0 h 367723"/>
                <a:gd name="connsiteX1" fmla="*/ 311333 w 311332"/>
                <a:gd name="connsiteY1" fmla="*/ 0 h 367723"/>
                <a:gd name="connsiteX2" fmla="*/ 311333 w 311332"/>
                <a:gd name="connsiteY2" fmla="*/ 53952 h 367723"/>
                <a:gd name="connsiteX3" fmla="*/ 63736 w 311332"/>
                <a:gd name="connsiteY3" fmla="*/ 53952 h 367723"/>
                <a:gd name="connsiteX4" fmla="*/ 63736 w 311332"/>
                <a:gd name="connsiteY4" fmla="*/ 169645 h 367723"/>
                <a:gd name="connsiteX5" fmla="*/ 284832 w 311332"/>
                <a:gd name="connsiteY5" fmla="*/ 169645 h 367723"/>
                <a:gd name="connsiteX6" fmla="*/ 284832 w 311332"/>
                <a:gd name="connsiteY6" fmla="*/ 223597 h 367723"/>
                <a:gd name="connsiteX7" fmla="*/ 63736 w 311332"/>
                <a:gd name="connsiteY7" fmla="*/ 223597 h 367723"/>
                <a:gd name="connsiteX8" fmla="*/ 63736 w 311332"/>
                <a:gd name="connsiteY8" fmla="*/ 367723 h 367723"/>
                <a:gd name="connsiteX9" fmla="*/ 0 w 311332"/>
                <a:gd name="connsiteY9" fmla="*/ 367723 h 367723"/>
                <a:gd name="connsiteX10" fmla="*/ 0 w 311332"/>
                <a:gd name="connsiteY10" fmla="*/ 0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1332" h="367723">
                  <a:moveTo>
                    <a:pt x="0" y="0"/>
                  </a:moveTo>
                  <a:lnTo>
                    <a:pt x="311333" y="0"/>
                  </a:lnTo>
                  <a:lnTo>
                    <a:pt x="311333" y="53952"/>
                  </a:lnTo>
                  <a:lnTo>
                    <a:pt x="63736" y="53952"/>
                  </a:lnTo>
                  <a:lnTo>
                    <a:pt x="63736" y="169645"/>
                  </a:lnTo>
                  <a:lnTo>
                    <a:pt x="284832" y="169645"/>
                  </a:lnTo>
                  <a:lnTo>
                    <a:pt x="284832" y="223597"/>
                  </a:lnTo>
                  <a:lnTo>
                    <a:pt x="63736" y="223597"/>
                  </a:lnTo>
                  <a:lnTo>
                    <a:pt x="63736" y="367723"/>
                  </a:lnTo>
                  <a:lnTo>
                    <a:pt x="0" y="3677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E2EA8C6F-352C-7B11-D661-289283287E05}"/>
                </a:ext>
              </a:extLst>
            </p:cNvPr>
            <p:cNvSpPr/>
            <p:nvPr/>
          </p:nvSpPr>
          <p:spPr>
            <a:xfrm>
              <a:off x="5269398" y="3611183"/>
              <a:ext cx="278974" cy="278530"/>
            </a:xfrm>
            <a:custGeom>
              <a:avLst/>
              <a:gdLst>
                <a:gd name="connsiteX0" fmla="*/ 0 w 278974"/>
                <a:gd name="connsiteY0" fmla="*/ 0 h 278530"/>
                <a:gd name="connsiteX1" fmla="*/ 61298 w 278974"/>
                <a:gd name="connsiteY1" fmla="*/ 0 h 278530"/>
                <a:gd name="connsiteX2" fmla="*/ 61298 w 278974"/>
                <a:gd name="connsiteY2" fmla="*/ 176516 h 278530"/>
                <a:gd name="connsiteX3" fmla="*/ 130416 w 278974"/>
                <a:gd name="connsiteY3" fmla="*/ 227017 h 278530"/>
                <a:gd name="connsiteX4" fmla="*/ 217677 w 278974"/>
                <a:gd name="connsiteY4" fmla="*/ 134849 h 278530"/>
                <a:gd name="connsiteX5" fmla="*/ 217677 w 278974"/>
                <a:gd name="connsiteY5" fmla="*/ 32 h 278530"/>
                <a:gd name="connsiteX6" fmla="*/ 278974 w 278974"/>
                <a:gd name="connsiteY6" fmla="*/ 32 h 278530"/>
                <a:gd name="connsiteX7" fmla="*/ 278974 w 278974"/>
                <a:gd name="connsiteY7" fmla="*/ 268716 h 278530"/>
                <a:gd name="connsiteX8" fmla="*/ 217677 w 278974"/>
                <a:gd name="connsiteY8" fmla="*/ 268716 h 278530"/>
                <a:gd name="connsiteX9" fmla="*/ 217677 w 278974"/>
                <a:gd name="connsiteY9" fmla="*/ 198616 h 278530"/>
                <a:gd name="connsiteX10" fmla="*/ 109329 w 278974"/>
                <a:gd name="connsiteY10" fmla="*/ 278531 h 278530"/>
                <a:gd name="connsiteX11" fmla="*/ 0 w 278974"/>
                <a:gd name="connsiteY11" fmla="*/ 176548 h 278530"/>
                <a:gd name="connsiteX12" fmla="*/ 0 w 278974"/>
                <a:gd name="connsiteY12" fmla="*/ 32 h 27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8974" h="278530">
                  <a:moveTo>
                    <a:pt x="0" y="0"/>
                  </a:moveTo>
                  <a:lnTo>
                    <a:pt x="61298" y="0"/>
                  </a:lnTo>
                  <a:lnTo>
                    <a:pt x="61298" y="176516"/>
                  </a:lnTo>
                  <a:cubicBezTo>
                    <a:pt x="61298" y="203967"/>
                    <a:pt x="88274" y="227017"/>
                    <a:pt x="130416" y="227017"/>
                  </a:cubicBezTo>
                  <a:cubicBezTo>
                    <a:pt x="172558" y="227017"/>
                    <a:pt x="203460" y="190257"/>
                    <a:pt x="217677" y="134849"/>
                  </a:cubicBezTo>
                  <a:lnTo>
                    <a:pt x="217677" y="32"/>
                  </a:lnTo>
                  <a:lnTo>
                    <a:pt x="278974" y="32"/>
                  </a:lnTo>
                  <a:lnTo>
                    <a:pt x="278974" y="268716"/>
                  </a:lnTo>
                  <a:lnTo>
                    <a:pt x="217677" y="268716"/>
                  </a:lnTo>
                  <a:lnTo>
                    <a:pt x="217677" y="198616"/>
                  </a:lnTo>
                  <a:cubicBezTo>
                    <a:pt x="203935" y="246679"/>
                    <a:pt x="162775" y="278531"/>
                    <a:pt x="109329" y="278531"/>
                  </a:cubicBezTo>
                  <a:cubicBezTo>
                    <a:pt x="42649" y="278531"/>
                    <a:pt x="0" y="234901"/>
                    <a:pt x="0" y="176548"/>
                  </a:cubicBezTo>
                  <a:lnTo>
                    <a:pt x="0" y="3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F759DD14-8713-077C-CC3B-C043F19D599E}"/>
                </a:ext>
              </a:extLst>
            </p:cNvPr>
            <p:cNvSpPr/>
            <p:nvPr/>
          </p:nvSpPr>
          <p:spPr>
            <a:xfrm>
              <a:off x="5642504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03DF40B5-0F16-5A99-282D-1C652BEBF985}"/>
                </a:ext>
              </a:extLst>
            </p:cNvPr>
            <p:cNvSpPr/>
            <p:nvPr/>
          </p:nvSpPr>
          <p:spPr>
            <a:xfrm>
              <a:off x="5797933" y="3512144"/>
              <a:ext cx="61297" cy="367723"/>
            </a:xfrm>
            <a:custGeom>
              <a:avLst/>
              <a:gdLst>
                <a:gd name="connsiteX0" fmla="*/ 0 w 61297"/>
                <a:gd name="connsiteY0" fmla="*/ 0 h 367723"/>
                <a:gd name="connsiteX1" fmla="*/ 61298 w 61297"/>
                <a:gd name="connsiteY1" fmla="*/ 0 h 367723"/>
                <a:gd name="connsiteX2" fmla="*/ 61298 w 61297"/>
                <a:gd name="connsiteY2" fmla="*/ 367723 h 367723"/>
                <a:gd name="connsiteX3" fmla="*/ 0 w 61297"/>
                <a:gd name="connsiteY3" fmla="*/ 367723 h 367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7" h="367723">
                  <a:moveTo>
                    <a:pt x="0" y="0"/>
                  </a:moveTo>
                  <a:lnTo>
                    <a:pt x="61298" y="0"/>
                  </a:lnTo>
                  <a:lnTo>
                    <a:pt x="61298" y="367723"/>
                  </a:lnTo>
                  <a:lnTo>
                    <a:pt x="0" y="367723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21CC7637-4EB8-0DB3-2254-934C71DBEBA3}"/>
                </a:ext>
              </a:extLst>
            </p:cNvPr>
            <p:cNvSpPr/>
            <p:nvPr/>
          </p:nvSpPr>
          <p:spPr>
            <a:xfrm>
              <a:off x="5951430" y="3599848"/>
              <a:ext cx="269159" cy="289802"/>
            </a:xfrm>
            <a:custGeom>
              <a:avLst/>
              <a:gdLst>
                <a:gd name="connsiteX0" fmla="*/ 130891 w 269159"/>
                <a:gd name="connsiteY0" fmla="*/ 63 h 289802"/>
                <a:gd name="connsiteX1" fmla="*/ 256399 w 269159"/>
                <a:gd name="connsiteY1" fmla="*/ 23113 h 289802"/>
                <a:gd name="connsiteX2" fmla="*/ 256399 w 269159"/>
                <a:gd name="connsiteY2" fmla="*/ 76052 h 289802"/>
                <a:gd name="connsiteX3" fmla="*/ 130891 w 269159"/>
                <a:gd name="connsiteY3" fmla="*/ 47113 h 289802"/>
                <a:gd name="connsiteX4" fmla="*/ 54902 w 269159"/>
                <a:gd name="connsiteY4" fmla="*/ 84379 h 289802"/>
                <a:gd name="connsiteX5" fmla="*/ 88749 w 269159"/>
                <a:gd name="connsiteY5" fmla="*/ 111356 h 289802"/>
                <a:gd name="connsiteX6" fmla="*/ 189244 w 269159"/>
                <a:gd name="connsiteY6" fmla="*/ 124590 h 289802"/>
                <a:gd name="connsiteX7" fmla="*/ 269159 w 269159"/>
                <a:gd name="connsiteY7" fmla="*/ 198616 h 289802"/>
                <a:gd name="connsiteX8" fmla="*/ 140706 w 269159"/>
                <a:gd name="connsiteY8" fmla="*/ 289803 h 289802"/>
                <a:gd name="connsiteX9" fmla="*/ 1963 w 269159"/>
                <a:gd name="connsiteY9" fmla="*/ 257444 h 289802"/>
                <a:gd name="connsiteX10" fmla="*/ 1963 w 269159"/>
                <a:gd name="connsiteY10" fmla="*/ 203017 h 289802"/>
                <a:gd name="connsiteX11" fmla="*/ 140706 w 269159"/>
                <a:gd name="connsiteY11" fmla="*/ 239302 h 289802"/>
                <a:gd name="connsiteX12" fmla="*/ 211312 w 269159"/>
                <a:gd name="connsiteY12" fmla="*/ 203524 h 289802"/>
                <a:gd name="connsiteX13" fmla="*/ 132379 w 269159"/>
                <a:gd name="connsiteY13" fmla="*/ 167239 h 289802"/>
                <a:gd name="connsiteX14" fmla="*/ 40211 w 269159"/>
                <a:gd name="connsiteY14" fmla="*/ 148590 h 289802"/>
                <a:gd name="connsiteX15" fmla="*/ 0 w 269159"/>
                <a:gd name="connsiteY15" fmla="*/ 82385 h 289802"/>
                <a:gd name="connsiteX16" fmla="*/ 130923 w 269159"/>
                <a:gd name="connsiteY16" fmla="*/ 0 h 2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159" h="289802">
                  <a:moveTo>
                    <a:pt x="130891" y="63"/>
                  </a:moveTo>
                  <a:cubicBezTo>
                    <a:pt x="178447" y="63"/>
                    <a:pt x="228473" y="10354"/>
                    <a:pt x="256399" y="23113"/>
                  </a:cubicBezTo>
                  <a:lnTo>
                    <a:pt x="256399" y="76052"/>
                  </a:lnTo>
                  <a:cubicBezTo>
                    <a:pt x="224516" y="58892"/>
                    <a:pt x="174521" y="47113"/>
                    <a:pt x="130891" y="47113"/>
                  </a:cubicBezTo>
                  <a:cubicBezTo>
                    <a:pt x="87261" y="47113"/>
                    <a:pt x="54902" y="61836"/>
                    <a:pt x="54902" y="84379"/>
                  </a:cubicBezTo>
                  <a:cubicBezTo>
                    <a:pt x="54902" y="97614"/>
                    <a:pt x="68643" y="108411"/>
                    <a:pt x="88749" y="111356"/>
                  </a:cubicBezTo>
                  <a:cubicBezTo>
                    <a:pt x="119144" y="116263"/>
                    <a:pt x="158849" y="119683"/>
                    <a:pt x="189244" y="124590"/>
                  </a:cubicBezTo>
                  <a:cubicBezTo>
                    <a:pt x="238289" y="132443"/>
                    <a:pt x="269159" y="161856"/>
                    <a:pt x="269159" y="198616"/>
                  </a:cubicBezTo>
                  <a:cubicBezTo>
                    <a:pt x="269159" y="253518"/>
                    <a:pt x="218658" y="289803"/>
                    <a:pt x="140706" y="289803"/>
                  </a:cubicBezTo>
                  <a:cubicBezTo>
                    <a:pt x="88242" y="289803"/>
                    <a:pt x="32359" y="277075"/>
                    <a:pt x="1963" y="257444"/>
                  </a:cubicBezTo>
                  <a:lnTo>
                    <a:pt x="1963" y="203017"/>
                  </a:lnTo>
                  <a:cubicBezTo>
                    <a:pt x="26976" y="224579"/>
                    <a:pt x="82860" y="239302"/>
                    <a:pt x="140706" y="239302"/>
                  </a:cubicBezTo>
                  <a:cubicBezTo>
                    <a:pt x="182880" y="239302"/>
                    <a:pt x="211312" y="229993"/>
                    <a:pt x="211312" y="203524"/>
                  </a:cubicBezTo>
                  <a:cubicBezTo>
                    <a:pt x="211312" y="177054"/>
                    <a:pt x="179936" y="173128"/>
                    <a:pt x="132379" y="167239"/>
                  </a:cubicBezTo>
                  <a:cubicBezTo>
                    <a:pt x="96094" y="162838"/>
                    <a:pt x="59335" y="157424"/>
                    <a:pt x="40211" y="148590"/>
                  </a:cubicBezTo>
                  <a:cubicBezTo>
                    <a:pt x="14723" y="136812"/>
                    <a:pt x="0" y="112812"/>
                    <a:pt x="0" y="82385"/>
                  </a:cubicBezTo>
                  <a:cubicBezTo>
                    <a:pt x="0" y="32865"/>
                    <a:pt x="49519" y="0"/>
                    <a:pt x="130923" y="0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88A63CE9-28F7-3DB7-36E4-01B1382C5FB5}"/>
                </a:ext>
              </a:extLst>
            </p:cNvPr>
            <p:cNvSpPr/>
            <p:nvPr/>
          </p:nvSpPr>
          <p:spPr>
            <a:xfrm>
              <a:off x="6285022" y="3531774"/>
              <a:ext cx="272895" cy="357432"/>
            </a:xfrm>
            <a:custGeom>
              <a:avLst/>
              <a:gdLst>
                <a:gd name="connsiteX0" fmla="*/ 67440 w 272895"/>
                <a:gd name="connsiteY0" fmla="*/ 75957 h 357432"/>
                <a:gd name="connsiteX1" fmla="*/ 67440 w 272895"/>
                <a:gd name="connsiteY1" fmla="*/ 0 h 357432"/>
                <a:gd name="connsiteX2" fmla="*/ 128738 w 272895"/>
                <a:gd name="connsiteY2" fmla="*/ 0 h 357432"/>
                <a:gd name="connsiteX3" fmla="*/ 128738 w 272895"/>
                <a:gd name="connsiteY3" fmla="*/ 75957 h 357432"/>
                <a:gd name="connsiteX4" fmla="*/ 266500 w 272895"/>
                <a:gd name="connsiteY4" fmla="*/ 75957 h 357432"/>
                <a:gd name="connsiteX5" fmla="*/ 266500 w 272895"/>
                <a:gd name="connsiteY5" fmla="*/ 126996 h 357432"/>
                <a:gd name="connsiteX6" fmla="*/ 128738 w 272895"/>
                <a:gd name="connsiteY6" fmla="*/ 126996 h 357432"/>
                <a:gd name="connsiteX7" fmla="*/ 128738 w 272895"/>
                <a:gd name="connsiteY7" fmla="*/ 267703 h 357432"/>
                <a:gd name="connsiteX8" fmla="*/ 191999 w 272895"/>
                <a:gd name="connsiteY8" fmla="*/ 306932 h 357432"/>
                <a:gd name="connsiteX9" fmla="*/ 272895 w 272895"/>
                <a:gd name="connsiteY9" fmla="*/ 279956 h 357432"/>
                <a:gd name="connsiteX10" fmla="*/ 272895 w 272895"/>
                <a:gd name="connsiteY10" fmla="*/ 333402 h 357432"/>
                <a:gd name="connsiteX11" fmla="*/ 182184 w 272895"/>
                <a:gd name="connsiteY11" fmla="*/ 357433 h 357432"/>
                <a:gd name="connsiteX12" fmla="*/ 67440 w 272895"/>
                <a:gd name="connsiteY12" fmla="*/ 266246 h 357432"/>
                <a:gd name="connsiteX13" fmla="*/ 67440 w 272895"/>
                <a:gd name="connsiteY13" fmla="*/ 126996 h 357432"/>
                <a:gd name="connsiteX14" fmla="*/ 0 w 272895"/>
                <a:gd name="connsiteY14" fmla="*/ 126996 h 357432"/>
                <a:gd name="connsiteX15" fmla="*/ 0 w 272895"/>
                <a:gd name="connsiteY15" fmla="*/ 75957 h 357432"/>
                <a:gd name="connsiteX16" fmla="*/ 67440 w 272895"/>
                <a:gd name="connsiteY16" fmla="*/ 75957 h 35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2895" h="357432">
                  <a:moveTo>
                    <a:pt x="67440" y="75957"/>
                  </a:moveTo>
                  <a:lnTo>
                    <a:pt x="67440" y="0"/>
                  </a:lnTo>
                  <a:lnTo>
                    <a:pt x="128738" y="0"/>
                  </a:lnTo>
                  <a:lnTo>
                    <a:pt x="128738" y="75957"/>
                  </a:lnTo>
                  <a:lnTo>
                    <a:pt x="266500" y="75957"/>
                  </a:lnTo>
                  <a:lnTo>
                    <a:pt x="266500" y="126996"/>
                  </a:lnTo>
                  <a:lnTo>
                    <a:pt x="128738" y="126996"/>
                  </a:lnTo>
                  <a:lnTo>
                    <a:pt x="128738" y="267703"/>
                  </a:lnTo>
                  <a:cubicBezTo>
                    <a:pt x="128738" y="291227"/>
                    <a:pt x="154226" y="306932"/>
                    <a:pt x="191999" y="306932"/>
                  </a:cubicBezTo>
                  <a:cubicBezTo>
                    <a:pt x="225339" y="306932"/>
                    <a:pt x="257697" y="296135"/>
                    <a:pt x="272895" y="279956"/>
                  </a:cubicBezTo>
                  <a:lnTo>
                    <a:pt x="272895" y="333402"/>
                  </a:lnTo>
                  <a:cubicBezTo>
                    <a:pt x="253771" y="347618"/>
                    <a:pt x="217487" y="357433"/>
                    <a:pt x="182184" y="357433"/>
                  </a:cubicBezTo>
                  <a:cubicBezTo>
                    <a:pt x="113540" y="357433"/>
                    <a:pt x="67440" y="321148"/>
                    <a:pt x="67440" y="266246"/>
                  </a:cubicBezTo>
                  <a:lnTo>
                    <a:pt x="67440" y="126996"/>
                  </a:lnTo>
                  <a:lnTo>
                    <a:pt x="0" y="126996"/>
                  </a:lnTo>
                  <a:lnTo>
                    <a:pt x="0" y="75957"/>
                  </a:lnTo>
                  <a:lnTo>
                    <a:pt x="67440" y="75957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E52EE5A1-E8DC-F003-DF5A-4EB4FBA1662E}"/>
                </a:ext>
              </a:extLst>
            </p:cNvPr>
            <p:cNvSpPr/>
            <p:nvPr/>
          </p:nvSpPr>
          <p:spPr>
            <a:xfrm>
              <a:off x="6622349" y="3599911"/>
              <a:ext cx="289771" cy="289296"/>
            </a:xfrm>
            <a:custGeom>
              <a:avLst/>
              <a:gdLst>
                <a:gd name="connsiteX0" fmla="*/ 152485 w 289771"/>
                <a:gd name="connsiteY0" fmla="*/ 0 h 289296"/>
                <a:gd name="connsiteX1" fmla="*/ 289771 w 289771"/>
                <a:gd name="connsiteY1" fmla="*/ 122089 h 289296"/>
                <a:gd name="connsiteX2" fmla="*/ 289771 w 289771"/>
                <a:gd name="connsiteY2" fmla="*/ 168189 h 289296"/>
                <a:gd name="connsiteX3" fmla="*/ 57878 w 289771"/>
                <a:gd name="connsiteY3" fmla="*/ 168189 h 289296"/>
                <a:gd name="connsiteX4" fmla="*/ 161318 w 289771"/>
                <a:gd name="connsiteY4" fmla="*/ 240758 h 289296"/>
                <a:gd name="connsiteX5" fmla="*/ 278974 w 289771"/>
                <a:gd name="connsiteY5" fmla="*/ 207893 h 289296"/>
                <a:gd name="connsiteX6" fmla="*/ 278974 w 289771"/>
                <a:gd name="connsiteY6" fmla="*/ 258394 h 289296"/>
                <a:gd name="connsiteX7" fmla="*/ 161318 w 289771"/>
                <a:gd name="connsiteY7" fmla="*/ 289296 h 289296"/>
                <a:gd name="connsiteX8" fmla="*/ 0 w 289771"/>
                <a:gd name="connsiteY8" fmla="*/ 144157 h 289296"/>
                <a:gd name="connsiteX9" fmla="*/ 152485 w 289771"/>
                <a:gd name="connsiteY9" fmla="*/ 0 h 289296"/>
                <a:gd name="connsiteX10" fmla="*/ 233381 w 289771"/>
                <a:gd name="connsiteY10" fmla="*/ 124052 h 289296"/>
                <a:gd name="connsiteX11" fmla="*/ 150522 w 289771"/>
                <a:gd name="connsiteY11" fmla="*/ 45118 h 289296"/>
                <a:gd name="connsiteX12" fmla="*/ 56865 w 289771"/>
                <a:gd name="connsiteY12" fmla="*/ 124052 h 289296"/>
                <a:gd name="connsiteX13" fmla="*/ 233381 w 289771"/>
                <a:gd name="connsiteY13" fmla="*/ 124052 h 28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9771" h="289296">
                  <a:moveTo>
                    <a:pt x="152485" y="0"/>
                  </a:moveTo>
                  <a:cubicBezTo>
                    <a:pt x="230436" y="0"/>
                    <a:pt x="285370" y="49013"/>
                    <a:pt x="289771" y="122089"/>
                  </a:cubicBezTo>
                  <a:lnTo>
                    <a:pt x="289771" y="168189"/>
                  </a:lnTo>
                  <a:lnTo>
                    <a:pt x="57878" y="168189"/>
                  </a:lnTo>
                  <a:cubicBezTo>
                    <a:pt x="68675" y="211819"/>
                    <a:pt x="109836" y="240758"/>
                    <a:pt x="161318" y="240758"/>
                  </a:cubicBezTo>
                  <a:cubicBezTo>
                    <a:pt x="206436" y="240758"/>
                    <a:pt x="253487" y="227523"/>
                    <a:pt x="278974" y="207893"/>
                  </a:cubicBezTo>
                  <a:lnTo>
                    <a:pt x="278974" y="258394"/>
                  </a:lnTo>
                  <a:cubicBezTo>
                    <a:pt x="244178" y="277043"/>
                    <a:pt x="197096" y="289296"/>
                    <a:pt x="161318" y="289296"/>
                  </a:cubicBezTo>
                  <a:cubicBezTo>
                    <a:pt x="64717" y="289296"/>
                    <a:pt x="0" y="231450"/>
                    <a:pt x="0" y="144157"/>
                  </a:cubicBezTo>
                  <a:cubicBezTo>
                    <a:pt x="0" y="56865"/>
                    <a:pt x="60791" y="0"/>
                    <a:pt x="152485" y="0"/>
                  </a:cubicBezTo>
                  <a:moveTo>
                    <a:pt x="233381" y="124052"/>
                  </a:moveTo>
                  <a:cubicBezTo>
                    <a:pt x="230943" y="76021"/>
                    <a:pt x="198078" y="45118"/>
                    <a:pt x="150522" y="45118"/>
                  </a:cubicBezTo>
                  <a:cubicBezTo>
                    <a:pt x="102965" y="45118"/>
                    <a:pt x="64717" y="76021"/>
                    <a:pt x="56865" y="124052"/>
                  </a:cubicBezTo>
                  <a:lnTo>
                    <a:pt x="233381" y="124052"/>
                  </a:lnTo>
                  <a:close/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7CDD0D24-A8C6-CDAD-ACFC-E533D4A1633B}"/>
                </a:ext>
              </a:extLst>
            </p:cNvPr>
            <p:cNvSpPr/>
            <p:nvPr/>
          </p:nvSpPr>
          <p:spPr>
            <a:xfrm>
              <a:off x="6989218" y="3599911"/>
              <a:ext cx="310383" cy="378741"/>
            </a:xfrm>
            <a:custGeom>
              <a:avLst/>
              <a:gdLst>
                <a:gd name="connsiteX0" fmla="*/ 61329 w 310383"/>
                <a:gd name="connsiteY0" fmla="*/ 7852 h 378741"/>
                <a:gd name="connsiteX1" fmla="*/ 61329 w 310383"/>
                <a:gd name="connsiteY1" fmla="*/ 63261 h 378741"/>
                <a:gd name="connsiteX2" fmla="*/ 167714 w 310383"/>
                <a:gd name="connsiteY2" fmla="*/ 0 h 378741"/>
                <a:gd name="connsiteX3" fmla="*/ 310383 w 310383"/>
                <a:gd name="connsiteY3" fmla="*/ 144157 h 378741"/>
                <a:gd name="connsiteX4" fmla="*/ 172115 w 310383"/>
                <a:gd name="connsiteY4" fmla="*/ 288315 h 378741"/>
                <a:gd name="connsiteX5" fmla="*/ 61298 w 310383"/>
                <a:gd name="connsiteY5" fmla="*/ 231450 h 378741"/>
                <a:gd name="connsiteX6" fmla="*/ 61298 w 310383"/>
                <a:gd name="connsiteY6" fmla="*/ 378741 h 378741"/>
                <a:gd name="connsiteX7" fmla="*/ 0 w 310383"/>
                <a:gd name="connsiteY7" fmla="*/ 378741 h 378741"/>
                <a:gd name="connsiteX8" fmla="*/ 0 w 310383"/>
                <a:gd name="connsiteY8" fmla="*/ 7884 h 378741"/>
                <a:gd name="connsiteX9" fmla="*/ 61298 w 310383"/>
                <a:gd name="connsiteY9" fmla="*/ 7884 h 378741"/>
                <a:gd name="connsiteX10" fmla="*/ 249592 w 310383"/>
                <a:gd name="connsiteY10" fmla="*/ 142194 h 378741"/>
                <a:gd name="connsiteX11" fmla="*/ 157899 w 310383"/>
                <a:gd name="connsiteY11" fmla="*/ 50501 h 378741"/>
                <a:gd name="connsiteX12" fmla="*/ 63261 w 310383"/>
                <a:gd name="connsiteY12" fmla="*/ 135324 h 378741"/>
                <a:gd name="connsiteX13" fmla="*/ 63261 w 310383"/>
                <a:gd name="connsiteY13" fmla="*/ 150522 h 378741"/>
                <a:gd name="connsiteX14" fmla="*/ 157899 w 310383"/>
                <a:gd name="connsiteY14" fmla="*/ 237307 h 378741"/>
                <a:gd name="connsiteX15" fmla="*/ 249592 w 310383"/>
                <a:gd name="connsiteY15" fmla="*/ 142194 h 378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0383" h="378741">
                  <a:moveTo>
                    <a:pt x="61329" y="7852"/>
                  </a:moveTo>
                  <a:lnTo>
                    <a:pt x="61329" y="63261"/>
                  </a:lnTo>
                  <a:cubicBezTo>
                    <a:pt x="84379" y="25520"/>
                    <a:pt x="127028" y="0"/>
                    <a:pt x="167714" y="0"/>
                  </a:cubicBezTo>
                  <a:cubicBezTo>
                    <a:pt x="254975" y="0"/>
                    <a:pt x="310383" y="58828"/>
                    <a:pt x="310383" y="144157"/>
                  </a:cubicBezTo>
                  <a:cubicBezTo>
                    <a:pt x="310383" y="229486"/>
                    <a:pt x="256463" y="288315"/>
                    <a:pt x="172115" y="288315"/>
                  </a:cubicBezTo>
                  <a:cubicBezTo>
                    <a:pt x="126521" y="288315"/>
                    <a:pt x="82385" y="265771"/>
                    <a:pt x="61298" y="231450"/>
                  </a:cubicBezTo>
                  <a:lnTo>
                    <a:pt x="61298" y="378741"/>
                  </a:lnTo>
                  <a:lnTo>
                    <a:pt x="0" y="378741"/>
                  </a:lnTo>
                  <a:lnTo>
                    <a:pt x="0" y="7884"/>
                  </a:lnTo>
                  <a:lnTo>
                    <a:pt x="61298" y="7884"/>
                  </a:lnTo>
                  <a:close/>
                  <a:moveTo>
                    <a:pt x="249592" y="142194"/>
                  </a:moveTo>
                  <a:cubicBezTo>
                    <a:pt x="249592" y="87292"/>
                    <a:pt x="214289" y="50501"/>
                    <a:pt x="157899" y="50501"/>
                  </a:cubicBezTo>
                  <a:cubicBezTo>
                    <a:pt x="101509" y="50501"/>
                    <a:pt x="63261" y="89224"/>
                    <a:pt x="63261" y="135324"/>
                  </a:cubicBezTo>
                  <a:lnTo>
                    <a:pt x="63261" y="150522"/>
                  </a:lnTo>
                  <a:cubicBezTo>
                    <a:pt x="63261" y="197603"/>
                    <a:pt x="101002" y="237307"/>
                    <a:pt x="157899" y="237307"/>
                  </a:cubicBezTo>
                  <a:cubicBezTo>
                    <a:pt x="214795" y="237307"/>
                    <a:pt x="249592" y="199059"/>
                    <a:pt x="249592" y="142194"/>
                  </a:cubicBezTo>
                </a:path>
              </a:pathLst>
            </a:custGeom>
            <a:solidFill>
              <a:srgbClr val="19233F"/>
            </a:solidFill>
            <a:ln w="31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A68C1C8A-CAF9-5A58-CF71-719D0C937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9482" y="3692136"/>
            <a:ext cx="681228" cy="737997"/>
          </a:xfrm>
          <a:prstGeom prst="rect">
            <a:avLst/>
          </a:prstGeom>
        </p:spPr>
      </p:pic>
      <p:sp>
        <p:nvSpPr>
          <p:cNvPr id="45" name="Marcador de texto 2">
            <a:extLst>
              <a:ext uri="{FF2B5EF4-FFF2-40B4-BE49-F238E27FC236}">
                <a16:creationId xmlns:a16="http://schemas.microsoft.com/office/drawing/2014/main" id="{FE891E2B-2DF1-D42A-91FD-699D9F9A0941}"/>
              </a:ext>
            </a:extLst>
          </p:cNvPr>
          <p:cNvSpPr txBox="1">
            <a:spLocks/>
          </p:cNvSpPr>
          <p:nvPr/>
        </p:nvSpPr>
        <p:spPr>
          <a:xfrm>
            <a:off x="8040688" y="2182449"/>
            <a:ext cx="3517900" cy="113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2200" cap="all" dirty="0">
                <a:solidFill>
                  <a:schemeClr val="tx2"/>
                </a:solidFill>
              </a:rPr>
              <a:t>Stell dir vor, du hast einen Agenten, der repetitive Aufgaben übernimmt</a:t>
            </a:r>
          </a:p>
        </p:txBody>
      </p:sp>
    </p:spTree>
    <p:extLst>
      <p:ext uri="{BB962C8B-B14F-4D97-AF65-F5344CB8AC3E}">
        <p14:creationId xmlns:p14="http://schemas.microsoft.com/office/powerpoint/2010/main" val="3607374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3E005CEA-F4FE-CA6E-43CD-A0FD74B08BB0}"/>
              </a:ext>
            </a:extLst>
          </p:cNvPr>
          <p:cNvSpPr/>
          <p:nvPr/>
        </p:nvSpPr>
        <p:spPr>
          <a:xfrm>
            <a:off x="0" y="11157"/>
            <a:ext cx="12192000" cy="6858000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98FAD0-E6E2-E3C1-F615-2F2A184378AA}"/>
              </a:ext>
            </a:extLst>
          </p:cNvPr>
          <p:cNvSpPr txBox="1"/>
          <p:nvPr/>
        </p:nvSpPr>
        <p:spPr>
          <a:xfrm>
            <a:off x="2812896" y="1440570"/>
            <a:ext cx="6609885" cy="3253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sz="4400" b="1" dirty="0">
                <a:solidFill>
                  <a:schemeClr val="bg1"/>
                </a:solidFill>
              </a:rPr>
              <a:t>Die Fullstep Plattform:</a:t>
            </a:r>
            <a:br>
              <a:rPr lang="de-DE" sz="4400" b="1" dirty="0">
                <a:solidFill>
                  <a:schemeClr val="bg1"/>
                </a:solidFill>
              </a:rPr>
            </a:br>
            <a:endParaRPr lang="de-DE" sz="44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de-DE" sz="4400" b="1" dirty="0">
                <a:solidFill>
                  <a:schemeClr val="bg1"/>
                </a:solidFill>
              </a:rPr>
              <a:t>Optimiert. Lernt. Entwickelt sich weiter.</a:t>
            </a:r>
            <a:endParaRPr lang="es-ES_tradnl" sz="4400" b="1" dirty="0">
              <a:solidFill>
                <a:schemeClr val="bg1"/>
              </a:solidFill>
            </a:endParaRP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A7428CCA-E53D-B3E9-43F9-E189933E24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74" y="-50076"/>
            <a:ext cx="4064926" cy="21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9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47062E6-DF8D-35CB-15A4-B9702CD1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84"/>
            <a:ext cx="12192000" cy="5624031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A1D676F-D5E9-7425-644C-823D209716E3}"/>
              </a:ext>
            </a:extLst>
          </p:cNvPr>
          <p:cNvSpPr/>
          <p:nvPr/>
        </p:nvSpPr>
        <p:spPr>
          <a:xfrm>
            <a:off x="4661210" y="3802566"/>
            <a:ext cx="568712" cy="39029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8474A86-CF51-EFE5-5B7A-F4FC7FE15B20}"/>
              </a:ext>
            </a:extLst>
          </p:cNvPr>
          <p:cNvCxnSpPr>
            <a:cxnSpLocks/>
          </p:cNvCxnSpPr>
          <p:nvPr/>
        </p:nvCxnSpPr>
        <p:spPr>
          <a:xfrm>
            <a:off x="4945566" y="1003610"/>
            <a:ext cx="0" cy="278780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DA1C3B37-CE99-14A4-004C-EACD7262F4DF}"/>
              </a:ext>
            </a:extLst>
          </p:cNvPr>
          <p:cNvSpPr/>
          <p:nvPr/>
        </p:nvSpPr>
        <p:spPr>
          <a:xfrm>
            <a:off x="323385" y="189571"/>
            <a:ext cx="9517528" cy="110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ítulo 23">
            <a:extLst>
              <a:ext uri="{FF2B5EF4-FFF2-40B4-BE49-F238E27FC236}">
                <a16:creationId xmlns:a16="http://schemas.microsoft.com/office/drawing/2014/main" id="{DB606D30-963B-E20D-2E6D-0A9270B8A426}"/>
              </a:ext>
            </a:extLst>
          </p:cNvPr>
          <p:cNvSpPr txBox="1">
            <a:spLocks/>
          </p:cNvSpPr>
          <p:nvPr/>
        </p:nvSpPr>
        <p:spPr>
          <a:xfrm>
            <a:off x="496445" y="253630"/>
            <a:ext cx="1085149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es-ES" dirty="0"/>
              <a:t>Fullstep </a:t>
            </a:r>
            <a:r>
              <a:rPr lang="es-ES" dirty="0" err="1"/>
              <a:t>beim</a:t>
            </a:r>
            <a:r>
              <a:rPr lang="es-ES" dirty="0"/>
              <a:t> </a:t>
            </a:r>
            <a:r>
              <a:rPr lang="es-ES" dirty="0" err="1"/>
              <a:t>Procurement</a:t>
            </a:r>
            <a:r>
              <a:rPr lang="es-ES" dirty="0"/>
              <a:t> Summit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6DE517-01C4-6C30-A698-108F9F4E085B}"/>
              </a:ext>
            </a:extLst>
          </p:cNvPr>
          <p:cNvSpPr txBox="1"/>
          <p:nvPr/>
        </p:nvSpPr>
        <p:spPr>
          <a:xfrm>
            <a:off x="2001355" y="924896"/>
            <a:ext cx="60941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err="1">
                <a:solidFill>
                  <a:schemeClr val="tx2"/>
                </a:solidFill>
              </a:rPr>
              <a:t>Hier</a:t>
            </a:r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err="1">
                <a:solidFill>
                  <a:schemeClr val="tx2"/>
                </a:solidFill>
              </a:rPr>
              <a:t>findest</a:t>
            </a:r>
            <a:r>
              <a:rPr lang="es-ES" dirty="0">
                <a:solidFill>
                  <a:schemeClr val="tx2"/>
                </a:solidFill>
              </a:rPr>
              <a:t> du </a:t>
            </a:r>
            <a:r>
              <a:rPr lang="es-ES" dirty="0" err="1">
                <a:solidFill>
                  <a:schemeClr val="tx2"/>
                </a:solidFill>
              </a:rPr>
              <a:t>uns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3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F308D-AD55-D019-9EFB-ACB707D0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0F78F67-08E3-3B27-A8FA-0A8342402A5D}"/>
              </a:ext>
            </a:extLst>
          </p:cNvPr>
          <p:cNvCxnSpPr>
            <a:cxnSpLocks/>
          </p:cNvCxnSpPr>
          <p:nvPr/>
        </p:nvCxnSpPr>
        <p:spPr>
          <a:xfrm>
            <a:off x="973138" y="1790700"/>
            <a:ext cx="0" cy="486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01BD595-6C68-317F-A005-225E0E5F7C8E}"/>
              </a:ext>
            </a:extLst>
          </p:cNvPr>
          <p:cNvSpPr/>
          <p:nvPr/>
        </p:nvSpPr>
        <p:spPr>
          <a:xfrm>
            <a:off x="515938" y="1466850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4F362C-9901-7307-EB90-8A46E8EC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Inhaltsverzeichnis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1B1C09-513B-A437-837D-F7C5284F5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8866" y="1626243"/>
            <a:ext cx="5781156" cy="4106220"/>
          </a:xfrm>
        </p:spPr>
        <p:txBody>
          <a:bodyPr/>
          <a:lstStyle/>
          <a:p>
            <a:pPr marL="0" indent="0">
              <a:buNone/>
            </a:pPr>
            <a:r>
              <a:rPr lang="es-ES" sz="2400" b="1" dirty="0" err="1">
                <a:latin typeface="+mn-lt"/>
              </a:rPr>
              <a:t>Über</a:t>
            </a:r>
            <a:r>
              <a:rPr lang="es-ES" sz="2400" b="1" dirty="0">
                <a:latin typeface="+mn-lt"/>
              </a:rPr>
              <a:t> Fullstep</a:t>
            </a:r>
          </a:p>
          <a:p>
            <a:pPr lvl="1"/>
            <a:r>
              <a:rPr lang="de-DE" sz="2200" dirty="0"/>
              <a:t>Fullstep als Unternehmen, </a:t>
            </a:r>
            <a:r>
              <a:rPr lang="es-ES" sz="2200" dirty="0"/>
              <a:t>Kern </a:t>
            </a:r>
            <a:r>
              <a:rPr lang="es-ES" sz="2200" dirty="0" err="1"/>
              <a:t>und</a:t>
            </a:r>
            <a:r>
              <a:rPr lang="es-ES" sz="2200" dirty="0"/>
              <a:t> </a:t>
            </a:r>
            <a:r>
              <a:rPr lang="es-ES" sz="2200" dirty="0" err="1"/>
              <a:t>Hauptmerkmal</a:t>
            </a:r>
            <a:r>
              <a:rPr lang="es-ES" sz="2200" dirty="0" err="1">
                <a:solidFill>
                  <a:schemeClr val="tx1"/>
                </a:solidFill>
              </a:rPr>
              <a:t>e</a:t>
            </a:r>
            <a:r>
              <a:rPr lang="es-ES" sz="2200" dirty="0"/>
              <a:t> </a:t>
            </a:r>
            <a:r>
              <a:rPr lang="es-ES" sz="2200" dirty="0" err="1"/>
              <a:t>unserer</a:t>
            </a:r>
            <a:r>
              <a:rPr lang="es-ES" sz="2200" dirty="0"/>
              <a:t> </a:t>
            </a:r>
            <a:r>
              <a:rPr lang="es-ES" sz="2200" dirty="0" err="1"/>
              <a:t>Plattform</a:t>
            </a:r>
            <a:endParaRPr lang="es-ES" sz="2200" dirty="0"/>
          </a:p>
          <a:p>
            <a:pPr lvl="1"/>
            <a:r>
              <a:rPr lang="es-ES" sz="2200" dirty="0" err="1"/>
              <a:t>Success</a:t>
            </a:r>
            <a:r>
              <a:rPr lang="es-ES" sz="2200" dirty="0"/>
              <a:t> </a:t>
            </a:r>
            <a:r>
              <a:rPr lang="es-ES" sz="2200" dirty="0" err="1"/>
              <a:t>Stories</a:t>
            </a:r>
            <a:r>
              <a:rPr lang="es-ES" sz="2200" dirty="0"/>
              <a:t>, </a:t>
            </a:r>
            <a:r>
              <a:rPr lang="es-ES" sz="2200" dirty="0" err="1"/>
              <a:t>unsere</a:t>
            </a:r>
            <a:r>
              <a:rPr lang="es-ES" sz="2200" dirty="0"/>
              <a:t> </a:t>
            </a:r>
            <a:r>
              <a:rPr lang="es-ES" sz="2200" dirty="0" err="1"/>
              <a:t>Kunden</a:t>
            </a:r>
            <a:r>
              <a:rPr lang="es-ES" sz="2200" dirty="0"/>
              <a:t> </a:t>
            </a:r>
            <a:r>
              <a:rPr lang="es-ES" sz="2200" dirty="0" err="1"/>
              <a:t>und</a:t>
            </a:r>
            <a:r>
              <a:rPr lang="es-ES" sz="2200" dirty="0"/>
              <a:t> </a:t>
            </a:r>
            <a:r>
              <a:rPr lang="es-ES" sz="2200" dirty="0" err="1"/>
              <a:t>Partner</a:t>
            </a:r>
            <a:endParaRPr lang="es-ES" sz="2200" dirty="0"/>
          </a:p>
          <a:p>
            <a:pPr marL="0" indent="0">
              <a:buNone/>
            </a:pPr>
            <a:r>
              <a:rPr lang="es-ES" sz="2400" b="1" dirty="0">
                <a:latin typeface="+mn-lt"/>
              </a:rPr>
              <a:t>Module </a:t>
            </a:r>
            <a:r>
              <a:rPr lang="es-ES" sz="2400" b="1" dirty="0" err="1">
                <a:latin typeface="+mn-lt"/>
              </a:rPr>
              <a:t>der</a:t>
            </a:r>
            <a:r>
              <a:rPr lang="es-ES" sz="2400" b="1" dirty="0">
                <a:latin typeface="+mn-lt"/>
              </a:rPr>
              <a:t> </a:t>
            </a:r>
            <a:r>
              <a:rPr lang="es-ES" sz="2400" b="1" dirty="0" err="1">
                <a:latin typeface="+mn-lt"/>
              </a:rPr>
              <a:t>Plattform</a:t>
            </a:r>
            <a:endParaRPr lang="es-ES" sz="2400" b="1" dirty="0">
              <a:latin typeface="+mn-lt"/>
            </a:endParaRPr>
          </a:p>
          <a:p>
            <a:pPr lvl="1"/>
            <a:r>
              <a:rPr lang="es-ES" sz="2200" b="1" dirty="0" err="1"/>
              <a:t>Supplier</a:t>
            </a:r>
            <a:r>
              <a:rPr lang="es-ES" sz="2200" b="1" dirty="0"/>
              <a:t> </a:t>
            </a:r>
            <a:r>
              <a:rPr lang="es-ES" sz="2200" b="1" dirty="0" err="1"/>
              <a:t>Relationship</a:t>
            </a:r>
            <a:r>
              <a:rPr lang="es-ES" sz="2200" b="1" dirty="0"/>
              <a:t> Management </a:t>
            </a:r>
            <a:r>
              <a:rPr lang="es-ES" sz="2200" i="1" dirty="0"/>
              <a:t>(</a:t>
            </a:r>
            <a:r>
              <a:rPr lang="es-ES" sz="2200" i="1" dirty="0" err="1"/>
              <a:t>Intelligentes</a:t>
            </a:r>
            <a:r>
              <a:rPr lang="es-ES" sz="2200" i="1" dirty="0"/>
              <a:t> </a:t>
            </a:r>
            <a:r>
              <a:rPr lang="es-ES" sz="2200" i="1" dirty="0" err="1"/>
              <a:t>Scoring</a:t>
            </a:r>
            <a:r>
              <a:rPr lang="es-ES" sz="2200" i="1" dirty="0"/>
              <a:t>, KI-</a:t>
            </a:r>
            <a:r>
              <a:rPr lang="es-ES" sz="2200" i="1" dirty="0" err="1"/>
              <a:t>basierte</a:t>
            </a:r>
            <a:r>
              <a:rPr lang="es-ES" sz="2200" i="1" dirty="0"/>
              <a:t> </a:t>
            </a:r>
            <a:r>
              <a:rPr lang="es-ES" sz="2200" i="1" dirty="0" err="1"/>
              <a:t>Validierung</a:t>
            </a:r>
            <a:r>
              <a:rPr lang="es-ES" sz="2200" i="1" dirty="0"/>
              <a:t> </a:t>
            </a:r>
            <a:r>
              <a:rPr lang="es-ES" sz="2200" i="1" dirty="0" err="1"/>
              <a:t>von</a:t>
            </a:r>
            <a:r>
              <a:rPr lang="es-ES" sz="2200" i="1" dirty="0"/>
              <a:t> Formularen)</a:t>
            </a:r>
          </a:p>
          <a:p>
            <a:pPr lvl="1"/>
            <a:r>
              <a:rPr lang="es-ES" sz="2200" b="1" dirty="0" err="1"/>
              <a:t>Source</a:t>
            </a:r>
            <a:r>
              <a:rPr lang="es-ES" sz="2200" b="1" dirty="0"/>
              <a:t> </a:t>
            </a:r>
            <a:r>
              <a:rPr lang="es-ES" sz="2200" b="1" dirty="0" err="1"/>
              <a:t>To</a:t>
            </a:r>
            <a:r>
              <a:rPr lang="es-ES" sz="2200" b="1" dirty="0"/>
              <a:t> </a:t>
            </a:r>
            <a:r>
              <a:rPr lang="es-ES" sz="2200" b="1" dirty="0" err="1"/>
              <a:t>Contract</a:t>
            </a:r>
            <a:endParaRPr lang="es-ES" sz="2200" b="1" dirty="0"/>
          </a:p>
          <a:p>
            <a:pPr lvl="1"/>
            <a:r>
              <a:rPr lang="es-ES" sz="2200" b="1" dirty="0"/>
              <a:t>Procure </a:t>
            </a:r>
            <a:r>
              <a:rPr lang="es-ES" sz="2200" b="1" dirty="0" err="1"/>
              <a:t>To</a:t>
            </a:r>
            <a:r>
              <a:rPr lang="es-ES" sz="2200" b="1" dirty="0"/>
              <a:t> </a:t>
            </a:r>
            <a:r>
              <a:rPr lang="es-ES" sz="2200" b="1" dirty="0" err="1"/>
              <a:t>Pay</a:t>
            </a:r>
            <a:endParaRPr lang="es-ES" sz="2200" b="1" dirty="0"/>
          </a:p>
          <a:p>
            <a:pPr lvl="1"/>
            <a:r>
              <a:rPr lang="es-ES" sz="2200" b="1" dirty="0" err="1"/>
              <a:t>Weitere</a:t>
            </a:r>
            <a:r>
              <a:rPr lang="es-ES" sz="2200" b="1" dirty="0"/>
              <a:t> </a:t>
            </a:r>
            <a:r>
              <a:rPr lang="es-ES" sz="2200" b="1" dirty="0" err="1"/>
              <a:t>Lösungen</a:t>
            </a:r>
            <a:r>
              <a:rPr lang="es-ES" sz="2200" b="1" dirty="0"/>
              <a:t> </a:t>
            </a:r>
            <a:r>
              <a:rPr lang="es-ES" sz="2200" b="1" dirty="0" err="1"/>
              <a:t>mit</a:t>
            </a:r>
            <a:r>
              <a:rPr lang="es-ES" sz="2200" b="1" dirty="0"/>
              <a:t> BI </a:t>
            </a:r>
            <a:r>
              <a:rPr lang="es-ES" sz="2200" b="1" dirty="0" err="1"/>
              <a:t>und</a:t>
            </a:r>
            <a:r>
              <a:rPr lang="es-ES" sz="2200" b="1" dirty="0"/>
              <a:t> KI </a:t>
            </a:r>
          </a:p>
          <a:p>
            <a:pPr marL="457200" lvl="1" indent="0">
              <a:buNone/>
            </a:pPr>
            <a:r>
              <a:rPr lang="es-ES" sz="2200" i="1" dirty="0"/>
              <a:t> (</a:t>
            </a:r>
            <a:r>
              <a:rPr lang="es-ES" sz="2200" i="1" dirty="0" err="1"/>
              <a:t>Agent</a:t>
            </a:r>
            <a:r>
              <a:rPr lang="es-ES" sz="2200" i="1" dirty="0"/>
              <a:t> - </a:t>
            </a:r>
            <a:r>
              <a:rPr lang="es-ES" sz="2200" i="1" dirty="0" err="1"/>
              <a:t>intelligent</a:t>
            </a:r>
            <a:r>
              <a:rPr lang="es-ES" sz="2200" i="1" dirty="0"/>
              <a:t> </a:t>
            </a:r>
            <a:r>
              <a:rPr lang="es-ES" sz="2200" i="1" dirty="0" err="1"/>
              <a:t>und</a:t>
            </a:r>
            <a:r>
              <a:rPr lang="es-ES" sz="2200" i="1" dirty="0"/>
              <a:t> </a:t>
            </a:r>
            <a:r>
              <a:rPr lang="es-ES" sz="2200" i="1" dirty="0" err="1"/>
              <a:t>operativ</a:t>
            </a:r>
            <a:r>
              <a:rPr lang="es-ES" sz="2200" i="1" dirty="0"/>
              <a:t>)</a:t>
            </a:r>
          </a:p>
        </p:txBody>
      </p:sp>
      <p:pic>
        <p:nvPicPr>
          <p:cNvPr id="7" name="Marcador de contenido 6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32A5A7A-334B-AD1D-233D-B70129049CF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75" y="0"/>
            <a:ext cx="4708525" cy="6861175"/>
          </a:xfr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E9FBE9E4-0B5C-1F45-611A-7D917C4DDDE2}"/>
              </a:ext>
            </a:extLst>
          </p:cNvPr>
          <p:cNvSpPr/>
          <p:nvPr/>
        </p:nvSpPr>
        <p:spPr>
          <a:xfrm>
            <a:off x="515938" y="3629025"/>
            <a:ext cx="9144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4800" dirty="0">
              <a:solidFill>
                <a:schemeClr val="bg1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A72CC3E-95C2-77E0-30F0-FE90DBEE3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251" y="3876824"/>
            <a:ext cx="457200" cy="457200"/>
          </a:xfrm>
          <a:prstGeom prst="rect">
            <a:avLst/>
          </a:prstGeom>
        </p:spPr>
      </p:pic>
      <p:pic>
        <p:nvPicPr>
          <p:cNvPr id="6" name="Imagen 5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05740F97-5BE4-A8D8-D624-7D4C4FDAE1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9" y="1719398"/>
            <a:ext cx="727498" cy="3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4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389EC-FAA9-B233-F82E-7A65A823A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ítulo 1069">
            <a:extLst>
              <a:ext uri="{FF2B5EF4-FFF2-40B4-BE49-F238E27FC236}">
                <a16:creationId xmlns:a16="http://schemas.microsoft.com/office/drawing/2014/main" id="{DA0C1DA6-6358-C4AF-99E7-36DF60B0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4" y="19168"/>
            <a:ext cx="8874582" cy="1325563"/>
          </a:xfrm>
        </p:spPr>
        <p:txBody>
          <a:bodyPr anchor="t"/>
          <a:lstStyle/>
          <a:p>
            <a:br>
              <a:rPr lang="de-DE" b="0" dirty="0">
                <a:latin typeface="Ubuntu bold" panose="020B0804030602030204" pitchFamily="34" charset="0"/>
              </a:rPr>
            </a:br>
            <a:r>
              <a:rPr lang="de-DE" b="0" dirty="0">
                <a:latin typeface="Ubuntu bold" panose="020B0804030602030204" pitchFamily="34" charset="0"/>
              </a:rPr>
              <a:t>Fullstep: Von Einkäufern für Einkäufer</a:t>
            </a:r>
            <a:endParaRPr lang="es-ES" b="0" dirty="0">
              <a:highlight>
                <a:srgbClr val="FFFF00"/>
              </a:highlight>
              <a:latin typeface="Ubuntu bold" panose="020B0804030602030204" pitchFamily="34" charset="0"/>
            </a:endParaRPr>
          </a:p>
        </p:txBody>
      </p:sp>
      <p:sp>
        <p:nvSpPr>
          <p:cNvPr id="29" name="Marcador de pie de página 2">
            <a:extLst>
              <a:ext uri="{FF2B5EF4-FFF2-40B4-BE49-F238E27FC236}">
                <a16:creationId xmlns:a16="http://schemas.microsoft.com/office/drawing/2014/main" id="{C704BBE3-4B4A-86B4-50E1-48F4704CD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s-ES" dirty="0">
                <a:solidFill>
                  <a:schemeClr val="bg1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rPr>
              <a:t>FULLSTEP. INSPIRE PROGRESS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84B0B6-6EDA-33DD-2312-08CE0CFA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6D35-7BB8-46AF-B017-7805F6E60DD4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12" name="CuadroTexto 15">
            <a:extLst>
              <a:ext uri="{FF2B5EF4-FFF2-40B4-BE49-F238E27FC236}">
                <a16:creationId xmlns:a16="http://schemas.microsoft.com/office/drawing/2014/main" id="{0ECBF128-03B2-F0A9-4AFB-604AAAF3181F}"/>
              </a:ext>
            </a:extLst>
          </p:cNvPr>
          <p:cNvSpPr txBox="1"/>
          <p:nvPr/>
        </p:nvSpPr>
        <p:spPr>
          <a:xfrm>
            <a:off x="515938" y="5183939"/>
            <a:ext cx="11264360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 sz="3000">
                <a:solidFill>
                  <a:srgbClr val="422BF5"/>
                </a:solidFill>
                <a:latin typeface="Ubuntu Bold"/>
                <a:ea typeface="Ubuntu Bold"/>
                <a:cs typeface="Ubuntu Bold"/>
                <a:sym typeface="Ubuntu Bold"/>
              </a:defRPr>
            </a:pPr>
            <a:r>
              <a:rPr lang="de-DE" sz="2400" dirty="0">
                <a:solidFill>
                  <a:schemeClr val="tx2"/>
                </a:solidFill>
              </a:rPr>
              <a:t>Wir nutzen unsere umfassende Erfahrung, bringen eine neue Perspektive ein und entwerfen die beste Lösung unter Einbeziehung der Kundenbedürfnisse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25A6958-F533-E00E-CBA4-BF850F16FFD3}"/>
              </a:ext>
            </a:extLst>
          </p:cNvPr>
          <p:cNvSpPr txBox="1">
            <a:spLocks/>
          </p:cNvSpPr>
          <p:nvPr/>
        </p:nvSpPr>
        <p:spPr>
          <a:xfrm>
            <a:off x="5691562" y="2526077"/>
            <a:ext cx="1719546" cy="15112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/>
          </a:p>
        </p:txBody>
      </p:sp>
      <p:sp>
        <p:nvSpPr>
          <p:cNvPr id="15" name="Marcador de texto 9">
            <a:extLst>
              <a:ext uri="{FF2B5EF4-FFF2-40B4-BE49-F238E27FC236}">
                <a16:creationId xmlns:a16="http://schemas.microsoft.com/office/drawing/2014/main" id="{9FD8850D-BCAC-AE1F-12D4-153E2E4B6F46}"/>
              </a:ext>
            </a:extLst>
          </p:cNvPr>
          <p:cNvSpPr txBox="1">
            <a:spLocks/>
          </p:cNvSpPr>
          <p:nvPr/>
        </p:nvSpPr>
        <p:spPr>
          <a:xfrm>
            <a:off x="7240619" y="2526077"/>
            <a:ext cx="1719546" cy="1511210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indent="0">
              <a:spcBef>
                <a:spcPct val="20000"/>
              </a:spcBef>
              <a:buFont typeface="Arial"/>
              <a:buNone/>
              <a:defRPr sz="1200" b="1" i="0" baseline="0"/>
            </a:lvl1pPr>
            <a:lvl2pPr marL="0" indent="0">
              <a:spcBef>
                <a:spcPts val="1000"/>
              </a:spcBef>
              <a:buFont typeface="Arial"/>
              <a:buNone/>
              <a:defRPr sz="1000" baseline="0">
                <a:latin typeface="Flexo Light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Light"/>
              <a:ea typeface="+mn-ea"/>
              <a:cs typeface="+mn-cs"/>
            </a:endParaRPr>
          </a:p>
        </p:txBody>
      </p:sp>
      <p:sp>
        <p:nvSpPr>
          <p:cNvPr id="3" name="CuadroTexto 15">
            <a:extLst>
              <a:ext uri="{FF2B5EF4-FFF2-40B4-BE49-F238E27FC236}">
                <a16:creationId xmlns:a16="http://schemas.microsoft.com/office/drawing/2014/main" id="{7EB0B0E1-F71D-090B-EA58-40BDE39A9C19}"/>
              </a:ext>
            </a:extLst>
          </p:cNvPr>
          <p:cNvSpPr txBox="1"/>
          <p:nvPr/>
        </p:nvSpPr>
        <p:spPr>
          <a:xfrm>
            <a:off x="10593764" y="1169654"/>
            <a:ext cx="261252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90000"/>
              </a:lnSpc>
              <a:defRPr sz="3000">
                <a:solidFill>
                  <a:srgbClr val="422BF5"/>
                </a:solidFill>
                <a:latin typeface="Ubuntu Bold"/>
                <a:ea typeface="Ubuntu Bold"/>
                <a:cs typeface="Ubuntu Bold"/>
                <a:sym typeface="Ubuntu Bold"/>
              </a:defRPr>
            </a:pPr>
            <a:endParaRPr lang="es-ES" dirty="0">
              <a:solidFill>
                <a:schemeClr val="tx2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53C29EC-3882-FB7C-98A5-86765760D778}"/>
              </a:ext>
            </a:extLst>
          </p:cNvPr>
          <p:cNvGrpSpPr/>
          <p:nvPr/>
        </p:nvGrpSpPr>
        <p:grpSpPr>
          <a:xfrm>
            <a:off x="398560" y="1191015"/>
            <a:ext cx="2417122" cy="3227153"/>
            <a:chOff x="-159000" y="1191015"/>
            <a:chExt cx="2417122" cy="3227153"/>
          </a:xfrm>
        </p:grpSpPr>
        <p:sp>
          <p:nvSpPr>
            <p:cNvPr id="21" name="Marcador de contenido 9">
              <a:extLst>
                <a:ext uri="{FF2B5EF4-FFF2-40B4-BE49-F238E27FC236}">
                  <a16:creationId xmlns:a16="http://schemas.microsoft.com/office/drawing/2014/main" id="{C6DEF29B-2841-A032-736C-EA4B28468366}"/>
                </a:ext>
              </a:extLst>
            </p:cNvPr>
            <p:cNvSpPr txBox="1">
              <a:spLocks/>
            </p:cNvSpPr>
            <p:nvPr/>
          </p:nvSpPr>
          <p:spPr>
            <a:xfrm>
              <a:off x="-159000" y="2233484"/>
              <a:ext cx="2417122" cy="49049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s-ES" b="1" dirty="0">
                  <a:solidFill>
                    <a:schemeClr val="accent1"/>
                  </a:solidFill>
                  <a:latin typeface="Ubuntu" panose="020B0804030602030204" pitchFamily="34" charset="0"/>
                </a:rPr>
                <a:t>Management</a:t>
              </a:r>
              <a:endParaRPr lang="es-ES" dirty="0">
                <a:solidFill>
                  <a:schemeClr val="accent1"/>
                </a:solidFill>
                <a:latin typeface="Ubuntu Light" panose="020B0304030602030204" pitchFamily="34" charset="0"/>
              </a:endParaRP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8CA55C9-B997-409F-A5B2-CB9D645823FE}"/>
                </a:ext>
              </a:extLst>
            </p:cNvPr>
            <p:cNvCxnSpPr>
              <a:cxnSpLocks/>
            </p:cNvCxnSpPr>
            <p:nvPr/>
          </p:nvCxnSpPr>
          <p:spPr>
            <a:xfrm>
              <a:off x="226374" y="2961322"/>
              <a:ext cx="164637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uadroTexto 15">
              <a:extLst>
                <a:ext uri="{FF2B5EF4-FFF2-40B4-BE49-F238E27FC236}">
                  <a16:creationId xmlns:a16="http://schemas.microsoft.com/office/drawing/2014/main" id="{C2C4E746-3A7A-97AC-3297-911256EBEE7D}"/>
                </a:ext>
              </a:extLst>
            </p:cNvPr>
            <p:cNvSpPr txBox="1"/>
            <p:nvPr/>
          </p:nvSpPr>
          <p:spPr>
            <a:xfrm>
              <a:off x="91486" y="3217843"/>
              <a:ext cx="1916150" cy="12003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>
                <a:lnSpc>
                  <a:spcPct val="90000"/>
                </a:lnSpc>
                <a:defRPr sz="3000">
                  <a:solidFill>
                    <a:srgbClr val="422BF5"/>
                  </a:solidFill>
                  <a:latin typeface="Ubuntu Bold"/>
                  <a:ea typeface="Ubuntu Bold"/>
                  <a:cs typeface="Ubuntu Bold"/>
                  <a:sym typeface="Ubuntu Bold"/>
                </a:defRPr>
              </a:pPr>
              <a:r>
                <a:rPr lang="de-DE" sz="1600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Umfangreiche</a:t>
              </a:r>
              <a:r>
                <a:rPr lang="de-DE" sz="1600" b="1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 </a:t>
              </a:r>
              <a:r>
                <a:rPr lang="de-DE" sz="1600" b="1" dirty="0">
                  <a:solidFill>
                    <a:schemeClr val="accent1"/>
                  </a:solidFill>
                  <a:latin typeface="Ubuntu" panose="020B0504030602030204" pitchFamily="34" charset="0"/>
                </a:rPr>
                <a:t>Einkaufserfahrung </a:t>
              </a:r>
              <a:r>
                <a:rPr lang="de-DE" sz="1600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bei Marktführern</a:t>
              </a:r>
              <a:r>
                <a:rPr lang="es-ES" sz="1600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: </a:t>
              </a:r>
            </a:p>
            <a:p>
              <a:pPr algn="ctr">
                <a:lnSpc>
                  <a:spcPct val="90000"/>
                </a:lnSpc>
                <a:defRPr sz="3000">
                  <a:solidFill>
                    <a:srgbClr val="422BF5"/>
                  </a:solidFill>
                  <a:latin typeface="Ubuntu Bold"/>
                  <a:ea typeface="Ubuntu Bold"/>
                  <a:cs typeface="Ubuntu Bold"/>
                  <a:sym typeface="Ubuntu Bold"/>
                </a:defRPr>
              </a:pPr>
              <a:r>
                <a:rPr lang="es-ES" sz="1600" b="1" dirty="0">
                  <a:solidFill>
                    <a:schemeClr val="accent1"/>
                  </a:solidFill>
                  <a:latin typeface="Ubuntu" panose="020B0504030602030204" pitchFamily="34" charset="0"/>
                </a:rPr>
                <a:t>VW, SEAT, TELEFONICA</a:t>
              </a:r>
            </a:p>
          </p:txBody>
        </p:sp>
        <p:sp>
          <p:nvSpPr>
            <p:cNvPr id="5" name="Title 7">
              <a:extLst>
                <a:ext uri="{FF2B5EF4-FFF2-40B4-BE49-F238E27FC236}">
                  <a16:creationId xmlns:a16="http://schemas.microsoft.com/office/drawing/2014/main" id="{ECB23BA2-AE39-CFA2-70DA-760321E88880}"/>
                </a:ext>
              </a:extLst>
            </p:cNvPr>
            <p:cNvSpPr txBox="1">
              <a:spLocks/>
            </p:cNvSpPr>
            <p:nvPr/>
          </p:nvSpPr>
          <p:spPr>
            <a:xfrm>
              <a:off x="280499" y="1191015"/>
              <a:ext cx="1538124" cy="1243540"/>
            </a:xfrm>
            <a:prstGeom prst="rect">
              <a:avLst/>
            </a:prstGeom>
          </p:spPr>
          <p:txBody>
            <a:bodyPr vert="horz" lIns="0" tIns="45720" rIns="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bg1"/>
                  </a:solidFill>
                  <a:latin typeface="Montserrat" panose="00000500000000000000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dirty="0">
                  <a:ln w="6350">
                    <a:solidFill>
                      <a:schemeClr val="tx2"/>
                    </a:solidFill>
                  </a:ln>
                  <a:noFill/>
                  <a:latin typeface="+mn-lt"/>
                </a:rPr>
                <a:t>01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5F61784-E490-8955-324D-910987112F01}"/>
              </a:ext>
            </a:extLst>
          </p:cNvPr>
          <p:cNvGrpSpPr/>
          <p:nvPr/>
        </p:nvGrpSpPr>
        <p:grpSpPr>
          <a:xfrm>
            <a:off x="8184994" y="1191015"/>
            <a:ext cx="2419815" cy="3592858"/>
            <a:chOff x="8184994" y="1191015"/>
            <a:chExt cx="2419815" cy="3592858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2AB2951A-CDC9-B4D5-BC3F-2858C60B0E43}"/>
                </a:ext>
              </a:extLst>
            </p:cNvPr>
            <p:cNvSpPr/>
            <p:nvPr/>
          </p:nvSpPr>
          <p:spPr>
            <a:xfrm>
              <a:off x="8184994" y="1282390"/>
              <a:ext cx="2419815" cy="3501483"/>
            </a:xfrm>
            <a:prstGeom prst="roundRect">
              <a:avLst/>
            </a:prstGeom>
            <a:solidFill>
              <a:schemeClr val="tx2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5C04BEC0-502F-A915-078B-7E59FE8D38EC}"/>
                </a:ext>
              </a:extLst>
            </p:cNvPr>
            <p:cNvGrpSpPr/>
            <p:nvPr/>
          </p:nvGrpSpPr>
          <p:grpSpPr>
            <a:xfrm>
              <a:off x="8334079" y="1191015"/>
              <a:ext cx="2121644" cy="3032668"/>
              <a:chOff x="8393956" y="1191015"/>
              <a:chExt cx="2121644" cy="3032668"/>
            </a:xfrm>
          </p:grpSpPr>
          <p:sp>
            <p:nvSpPr>
              <p:cNvPr id="20" name="Marcador de contenido 9">
                <a:extLst>
                  <a:ext uri="{FF2B5EF4-FFF2-40B4-BE49-F238E27FC236}">
                    <a16:creationId xmlns:a16="http://schemas.microsoft.com/office/drawing/2014/main" id="{5FBD2786-C0D4-6A8F-6623-44E90385AE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3956" y="2214265"/>
                <a:ext cx="2121644" cy="52893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s-ES" b="1" spc="-40" dirty="0" err="1">
                    <a:solidFill>
                      <a:schemeClr val="accent1"/>
                    </a:solidFill>
                    <a:latin typeface="Ubuntu" panose="020B0804030602030204" pitchFamily="34" charset="0"/>
                  </a:rPr>
                  <a:t>Technology</a:t>
                </a:r>
                <a:endParaRPr lang="es-ES" b="1" spc="-40" dirty="0">
                  <a:solidFill>
                    <a:schemeClr val="accent1"/>
                  </a:solidFill>
                  <a:latin typeface="Ubuntu" panose="020B0804030602030204" pitchFamily="34" charset="0"/>
                </a:endParaRP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s-ES" dirty="0">
                  <a:solidFill>
                    <a:schemeClr val="accent1"/>
                  </a:solidFill>
                  <a:latin typeface="Ubuntu Light" panose="020B0304030602030204" pitchFamily="34" charset="0"/>
                </a:endParaRPr>
              </a:p>
            </p:txBody>
          </p: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E450E8D6-4D91-3C39-020C-9CC1148626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1591" y="2961322"/>
                <a:ext cx="1646374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uadroTexto 15">
                <a:extLst>
                  <a:ext uri="{FF2B5EF4-FFF2-40B4-BE49-F238E27FC236}">
                    <a16:creationId xmlns:a16="http://schemas.microsoft.com/office/drawing/2014/main" id="{CA54AEA7-9D70-C92A-011A-247A161EB614}"/>
                  </a:ext>
                </a:extLst>
              </p:cNvPr>
              <p:cNvSpPr txBox="1"/>
              <p:nvPr/>
            </p:nvSpPr>
            <p:spPr>
              <a:xfrm>
                <a:off x="8558456" y="3217843"/>
                <a:ext cx="1792644" cy="1005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8" tIns="45718" rIns="45718" bIns="45718">
                <a:noAutofit/>
              </a:bodyPr>
              <a:lstStyle/>
              <a:p>
                <a:pPr algn="ctr">
                  <a:lnSpc>
                    <a:spcPct val="90000"/>
                  </a:lnSpc>
                  <a:defRPr sz="3000">
                    <a:solidFill>
                      <a:srgbClr val="422BF5"/>
                    </a:solidFill>
                    <a:latin typeface="Ubuntu Bold"/>
                    <a:ea typeface="Ubuntu Bold"/>
                    <a:cs typeface="Ubuntu Bold"/>
                    <a:sym typeface="Ubuntu Bold"/>
                  </a:defRPr>
                </a:pPr>
                <a:r>
                  <a:rPr lang="de-DE" sz="1600" dirty="0">
                    <a:solidFill>
                      <a:schemeClr val="accent1"/>
                    </a:solidFill>
                    <a:latin typeface="Ubuntu Light" panose="020B0304030602030204" pitchFamily="34" charset="0"/>
                  </a:rPr>
                  <a:t>Innovative Lösungen für komplexe Anforderungen</a:t>
                </a:r>
              </a:p>
            </p:txBody>
          </p:sp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A2EA5ECD-A271-3CD2-7942-46DE51653F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85716" y="1191015"/>
                <a:ext cx="1538124" cy="124354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0" tIns="45720" rIns="0" bIns="4572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200" b="1" kern="1200">
                    <a:solidFill>
                      <a:schemeClr val="bg1"/>
                    </a:solidFill>
                    <a:latin typeface="Montserrat" panose="00000500000000000000" pitchFamily="50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8000" dirty="0">
                    <a:ln w="6350">
                      <a:solidFill>
                        <a:schemeClr val="tx2"/>
                      </a:solidFill>
                    </a:ln>
                    <a:noFill/>
                    <a:latin typeface="+mn-lt"/>
                  </a:rPr>
                  <a:t>04</a:t>
                </a:r>
              </a:p>
            </p:txBody>
          </p:sp>
        </p:grp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C1CAB43-3D66-6804-11CC-9B72530950E2}"/>
              </a:ext>
            </a:extLst>
          </p:cNvPr>
          <p:cNvGrpSpPr/>
          <p:nvPr/>
        </p:nvGrpSpPr>
        <p:grpSpPr>
          <a:xfrm>
            <a:off x="5781788" y="1191015"/>
            <a:ext cx="1973766" cy="2632336"/>
            <a:chOff x="5474009" y="1191015"/>
            <a:chExt cx="1973766" cy="2632336"/>
          </a:xfrm>
        </p:grpSpPr>
        <p:sp>
          <p:nvSpPr>
            <p:cNvPr id="18" name="Marcador de contenido 9">
              <a:extLst>
                <a:ext uri="{FF2B5EF4-FFF2-40B4-BE49-F238E27FC236}">
                  <a16:creationId xmlns:a16="http://schemas.microsoft.com/office/drawing/2014/main" id="{10F53543-CA73-DE75-1FB1-2C1E654C4BBB}"/>
                </a:ext>
              </a:extLst>
            </p:cNvPr>
            <p:cNvSpPr txBox="1">
              <a:spLocks/>
            </p:cNvSpPr>
            <p:nvPr/>
          </p:nvSpPr>
          <p:spPr>
            <a:xfrm>
              <a:off x="5529750" y="2219841"/>
              <a:ext cx="1862285" cy="51778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s-ES" b="1" dirty="0" err="1">
                  <a:latin typeface="Ubuntu" panose="020B0804030602030204" pitchFamily="34" charset="0"/>
                </a:rPr>
                <a:t>Einkäufer</a:t>
              </a:r>
              <a:endParaRPr lang="es-ES" b="1" dirty="0">
                <a:latin typeface="Ubuntu" panose="020B0804030602030204" pitchFamily="34" charset="0"/>
              </a:endParaRPr>
            </a:p>
          </p:txBody>
        </p: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E431AD55-2E34-584D-050B-243C4835AE34}"/>
                </a:ext>
              </a:extLst>
            </p:cNvPr>
            <p:cNvCxnSpPr>
              <a:cxnSpLocks/>
            </p:cNvCxnSpPr>
            <p:nvPr/>
          </p:nvCxnSpPr>
          <p:spPr>
            <a:xfrm>
              <a:off x="5637705" y="2961322"/>
              <a:ext cx="164637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7">
              <a:extLst>
                <a:ext uri="{FF2B5EF4-FFF2-40B4-BE49-F238E27FC236}">
                  <a16:creationId xmlns:a16="http://schemas.microsoft.com/office/drawing/2014/main" id="{32F91BCD-3380-4BFB-1A3C-BA51C6D3C99C}"/>
                </a:ext>
              </a:extLst>
            </p:cNvPr>
            <p:cNvSpPr txBox="1">
              <a:spLocks/>
            </p:cNvSpPr>
            <p:nvPr/>
          </p:nvSpPr>
          <p:spPr>
            <a:xfrm>
              <a:off x="5691830" y="1191015"/>
              <a:ext cx="1538124" cy="1243540"/>
            </a:xfrm>
            <a:prstGeom prst="rect">
              <a:avLst/>
            </a:prstGeom>
          </p:spPr>
          <p:txBody>
            <a:bodyPr vert="horz" lIns="0" tIns="45720" rIns="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bg1"/>
                  </a:solidFill>
                  <a:latin typeface="Montserrat" panose="00000500000000000000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dirty="0">
                  <a:ln w="6350">
                    <a:solidFill>
                      <a:schemeClr val="tx2"/>
                    </a:solidFill>
                  </a:ln>
                  <a:noFill/>
                  <a:latin typeface="+mn-lt"/>
                </a:rPr>
                <a:t>03</a:t>
              </a:r>
            </a:p>
          </p:txBody>
        </p:sp>
        <p:sp>
          <p:nvSpPr>
            <p:cNvPr id="9" name="CuadroTexto 15">
              <a:extLst>
                <a:ext uri="{FF2B5EF4-FFF2-40B4-BE49-F238E27FC236}">
                  <a16:creationId xmlns:a16="http://schemas.microsoft.com/office/drawing/2014/main" id="{89B01F3C-5002-2FC8-CEED-9DF76D02653E}"/>
                </a:ext>
              </a:extLst>
            </p:cNvPr>
            <p:cNvSpPr txBox="1"/>
            <p:nvPr/>
          </p:nvSpPr>
          <p:spPr>
            <a:xfrm>
              <a:off x="5474009" y="3217843"/>
              <a:ext cx="1973766" cy="6055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>
              <a:noAutofit/>
            </a:bodyPr>
            <a:lstStyle/>
            <a:p>
              <a:pPr algn="ctr">
                <a:lnSpc>
                  <a:spcPct val="90000"/>
                </a:lnSpc>
                <a:defRPr sz="3000">
                  <a:solidFill>
                    <a:srgbClr val="422BF5"/>
                  </a:solidFill>
                  <a:latin typeface="Ubuntu Bold"/>
                  <a:ea typeface="Ubuntu Bold"/>
                  <a:cs typeface="Ubuntu Bold"/>
                  <a:sym typeface="Ubuntu Bold"/>
                </a:defRPr>
              </a:pPr>
              <a:r>
                <a:rPr lang="de-DE" sz="1600" b="1" dirty="0">
                  <a:solidFill>
                    <a:schemeClr val="accent1"/>
                  </a:solidFill>
                  <a:latin typeface="Ubuntu" panose="020B0504030602030204" pitchFamily="34" charset="0"/>
                </a:rPr>
                <a:t>+60 Einkäufer </a:t>
              </a:r>
              <a:r>
                <a:rPr lang="de-DE" sz="1600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mit jahrzehntelanger Erfahrung (Spanien, Kolumbien)</a:t>
              </a:r>
              <a:endParaRPr lang="es-ES" dirty="0">
                <a:highlight>
                  <a:srgbClr val="FFFF00"/>
                </a:highlight>
                <a:latin typeface="Ubuntu Light" panose="020B0304030602030204" pitchFamily="34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C139CD0-9B13-A5D3-E9ED-EF57E0242716}"/>
              </a:ext>
            </a:extLst>
          </p:cNvPr>
          <p:cNvGrpSpPr/>
          <p:nvPr/>
        </p:nvGrpSpPr>
        <p:grpSpPr>
          <a:xfrm>
            <a:off x="3245120" y="1191015"/>
            <a:ext cx="2195955" cy="3952087"/>
            <a:chOff x="2801577" y="1191015"/>
            <a:chExt cx="2195955" cy="3952087"/>
          </a:xfrm>
        </p:grpSpPr>
        <p:sp>
          <p:nvSpPr>
            <p:cNvPr id="11" name="Marcador de contenido 9">
              <a:extLst>
                <a:ext uri="{FF2B5EF4-FFF2-40B4-BE49-F238E27FC236}">
                  <a16:creationId xmlns:a16="http://schemas.microsoft.com/office/drawing/2014/main" id="{7E98E554-84E4-BF3D-B1D5-0411EAC2BCC2}"/>
                </a:ext>
              </a:extLst>
            </p:cNvPr>
            <p:cNvSpPr txBox="1">
              <a:spLocks/>
            </p:cNvSpPr>
            <p:nvPr/>
          </p:nvSpPr>
          <p:spPr>
            <a:xfrm>
              <a:off x="3092936" y="2238182"/>
              <a:ext cx="1524513" cy="48110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s-ES" b="1" dirty="0" err="1">
                  <a:latin typeface="Ubuntu" panose="020B0804030602030204" pitchFamily="34" charset="0"/>
                </a:rPr>
                <a:t>Berater</a:t>
              </a:r>
              <a:endParaRPr lang="es-ES" dirty="0">
                <a:latin typeface="Ubuntu Light" panose="020B0304030602030204" pitchFamily="34" charset="0"/>
              </a:endParaRPr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C42FBDB8-924B-A928-4762-CB9C6839D200}"/>
                </a:ext>
              </a:extLst>
            </p:cNvPr>
            <p:cNvCxnSpPr>
              <a:cxnSpLocks/>
            </p:cNvCxnSpPr>
            <p:nvPr/>
          </p:nvCxnSpPr>
          <p:spPr>
            <a:xfrm>
              <a:off x="3032005" y="2961322"/>
              <a:ext cx="164637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7">
              <a:extLst>
                <a:ext uri="{FF2B5EF4-FFF2-40B4-BE49-F238E27FC236}">
                  <a16:creationId xmlns:a16="http://schemas.microsoft.com/office/drawing/2014/main" id="{582C10AF-238E-1765-B071-31389F4F39E8}"/>
                </a:ext>
              </a:extLst>
            </p:cNvPr>
            <p:cNvSpPr txBox="1">
              <a:spLocks/>
            </p:cNvSpPr>
            <p:nvPr/>
          </p:nvSpPr>
          <p:spPr>
            <a:xfrm>
              <a:off x="3086130" y="1191015"/>
              <a:ext cx="1538124" cy="1243540"/>
            </a:xfrm>
            <a:prstGeom prst="rect">
              <a:avLst/>
            </a:prstGeom>
          </p:spPr>
          <p:txBody>
            <a:bodyPr vert="horz" lIns="0" tIns="45720" rIns="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1" kern="1200">
                  <a:solidFill>
                    <a:schemeClr val="bg1"/>
                  </a:solidFill>
                  <a:latin typeface="Montserrat" panose="00000500000000000000" pitchFamily="50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dirty="0">
                  <a:ln w="6350">
                    <a:solidFill>
                      <a:schemeClr val="tx2"/>
                    </a:solidFill>
                  </a:ln>
                  <a:noFill/>
                  <a:latin typeface="+mn-lt"/>
                </a:rPr>
                <a:t>02</a:t>
              </a:r>
            </a:p>
          </p:txBody>
        </p:sp>
        <p:sp>
          <p:nvSpPr>
            <p:cNvPr id="28" name="CuadroTexto 15">
              <a:extLst>
                <a:ext uri="{FF2B5EF4-FFF2-40B4-BE49-F238E27FC236}">
                  <a16:creationId xmlns:a16="http://schemas.microsoft.com/office/drawing/2014/main" id="{4C838D15-1858-52E6-FA01-437E81A1AE9A}"/>
                </a:ext>
              </a:extLst>
            </p:cNvPr>
            <p:cNvSpPr txBox="1"/>
            <p:nvPr/>
          </p:nvSpPr>
          <p:spPr>
            <a:xfrm>
              <a:off x="2801577" y="3217843"/>
              <a:ext cx="2195955" cy="19252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8" tIns="45718" rIns="45718" bIns="45718">
              <a:noAutofit/>
            </a:bodyPr>
            <a:lstStyle/>
            <a:p>
              <a:pPr algn="ctr">
                <a:lnSpc>
                  <a:spcPct val="90000"/>
                </a:lnSpc>
                <a:defRPr sz="3000">
                  <a:solidFill>
                    <a:srgbClr val="422BF5"/>
                  </a:solidFill>
                  <a:latin typeface="Ubuntu Bold"/>
                  <a:ea typeface="Ubuntu Bold"/>
                  <a:cs typeface="Ubuntu Bold"/>
                  <a:sym typeface="Ubuntu Bold"/>
                </a:defRPr>
              </a:pPr>
              <a:r>
                <a:rPr lang="de-DE" sz="1600" b="1" dirty="0">
                  <a:solidFill>
                    <a:schemeClr val="accent1"/>
                  </a:solidFill>
                  <a:latin typeface="Ubuntu" panose="020B0504030602030204" pitchFamily="34" charset="0"/>
                </a:rPr>
                <a:t>Anspruchsvoller Beratungsprojekte </a:t>
              </a:r>
              <a:r>
                <a:rPr lang="de-DE" sz="1600" dirty="0">
                  <a:solidFill>
                    <a:schemeClr val="accent1"/>
                  </a:solidFill>
                  <a:latin typeface="Ubuntu Light" panose="020B0304030602030204" pitchFamily="34" charset="0"/>
                </a:rPr>
                <a:t>(&gt;20 Unternehmen, verschiedene Branchen und Größen)</a:t>
              </a:r>
              <a:endParaRPr lang="es-ES" sz="1600" dirty="0">
                <a:latin typeface="Ubuntu Light" panose="020B03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868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14B3-56A6-943B-E2FB-0D99CE491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E4E4248-AEF3-9B9F-FC51-7B05AAFC69D0}"/>
              </a:ext>
            </a:extLst>
          </p:cNvPr>
          <p:cNvGrpSpPr/>
          <p:nvPr/>
        </p:nvGrpSpPr>
        <p:grpSpPr>
          <a:xfrm>
            <a:off x="515938" y="3113767"/>
            <a:ext cx="4915420" cy="1583043"/>
            <a:chOff x="515938" y="3183654"/>
            <a:chExt cx="4915420" cy="1583043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C9BF36D-23EB-9D4B-626A-BB232F9894CA}"/>
                </a:ext>
              </a:extLst>
            </p:cNvPr>
            <p:cNvSpPr txBox="1"/>
            <p:nvPr/>
          </p:nvSpPr>
          <p:spPr>
            <a:xfrm>
              <a:off x="1651781" y="3566368"/>
              <a:ext cx="37795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699" marR="5079" defTabSz="457175">
                <a:spcBef>
                  <a:spcPts val="100"/>
                </a:spcBef>
                <a:spcAft>
                  <a:spcPts val="600"/>
                </a:spcAft>
                <a:defRPr/>
              </a:pPr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</a:rPr>
                <a:t>Die passende Lösung auch bei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spezifischen Bedürfnissen</a:t>
              </a:r>
              <a:r>
                <a:rPr lang="de-DE" dirty="0">
                  <a:latin typeface="Ubuntu" panose="020B0504030602030204" pitchFamily="34" charset="0"/>
                  <a:ea typeface="+mj-ea"/>
                  <a:cs typeface="+mj-cs"/>
                </a:rPr>
                <a:t>, </a:t>
              </a:r>
              <a:r>
                <a:rPr lang="de-DE">
                  <a:latin typeface="Ubuntu" panose="020B0504030602030204" pitchFamily="34" charset="0"/>
                  <a:ea typeface="+mj-ea"/>
                  <a:cs typeface="+mj-cs"/>
                </a:rPr>
                <a:t>die einen</a:t>
              </a:r>
              <a:r>
                <a:rPr lang="de-DE" b="1">
                  <a:latin typeface="Ubuntu" panose="020B0504030602030204" pitchFamily="34" charset="0"/>
                  <a:ea typeface="+mj-ea"/>
                  <a:cs typeface="+mj-cs"/>
                </a:rPr>
                <a:t>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Teil </a:t>
              </a:r>
              <a:r>
                <a:rPr lang="de-DE" dirty="0">
                  <a:latin typeface="Ubuntu" panose="020B0504030602030204" pitchFamily="34" charset="0"/>
                  <a:ea typeface="+mj-ea"/>
                  <a:cs typeface="+mj-cs"/>
                </a:rPr>
                <a:t>des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S2P-Prozesses </a:t>
              </a:r>
              <a:r>
                <a:rPr lang="de-DE" dirty="0">
                  <a:latin typeface="Ubuntu" panose="020B0504030602030204" pitchFamily="34" charset="0"/>
                  <a:ea typeface="+mj-ea"/>
                  <a:cs typeface="+mj-cs"/>
                </a:rPr>
                <a:t>abdecken</a:t>
              </a:r>
            </a:p>
          </p:txBody>
        </p:sp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13A3D247-8641-F964-7E6D-27725F120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5938" y="3282069"/>
              <a:ext cx="713232" cy="713232"/>
            </a:xfrm>
            <a:prstGeom prst="rect">
              <a:avLst/>
            </a:prstGeom>
          </p:spPr>
        </p:pic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43B97273-089D-5BF2-9578-4662A98A9599}"/>
                </a:ext>
              </a:extLst>
            </p:cNvPr>
            <p:cNvSpPr/>
            <p:nvPr/>
          </p:nvSpPr>
          <p:spPr>
            <a:xfrm>
              <a:off x="1651781" y="3183654"/>
              <a:ext cx="2164218" cy="594386"/>
            </a:xfrm>
            <a:prstGeom prst="roundRect">
              <a:avLst>
                <a:gd name="adj" fmla="val 4876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0000" rIns="9000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spc="-60" dirty="0">
                  <a:solidFill>
                    <a:schemeClr val="tx2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rPr>
                <a:t>MODULBASIERT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702E85A6-DEC0-28B1-8F2D-DFB549985998}"/>
              </a:ext>
            </a:extLst>
          </p:cNvPr>
          <p:cNvGrpSpPr/>
          <p:nvPr/>
        </p:nvGrpSpPr>
        <p:grpSpPr>
          <a:xfrm>
            <a:off x="515938" y="5002847"/>
            <a:ext cx="5438813" cy="1200329"/>
            <a:chOff x="515938" y="5002847"/>
            <a:chExt cx="5438813" cy="1200329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856DBEF1-6B8A-844E-728B-39C574DCB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938" y="5026495"/>
              <a:ext cx="712800" cy="712800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FC1E4D1-78F0-F219-0DCD-D57383E8196C}"/>
                </a:ext>
              </a:extLst>
            </p:cNvPr>
            <p:cNvSpPr txBox="1"/>
            <p:nvPr/>
          </p:nvSpPr>
          <p:spPr>
            <a:xfrm>
              <a:off x="1651781" y="5002847"/>
              <a:ext cx="430297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b="1" spc="-60" dirty="0">
                  <a:solidFill>
                    <a:schemeClr val="tx2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rPr>
                <a:t>ADAPTIVE ARCHITEKTUR</a:t>
              </a:r>
            </a:p>
            <a:p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</a:rPr>
                <a:t>Geeignet für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jede Art </a:t>
              </a:r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</a:rPr>
                <a:t>von Unternehmen und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integrierbar*</a:t>
              </a:r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</a:rPr>
                <a:t> mit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</a:rPr>
                <a:t>allen ERP-Systemen </a:t>
              </a:r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</a:rPr>
                <a:t>und Applikationen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2BB831F-F3CA-6D54-DCE9-F269A6D834A4}"/>
              </a:ext>
            </a:extLst>
          </p:cNvPr>
          <p:cNvGrpSpPr/>
          <p:nvPr/>
        </p:nvGrpSpPr>
        <p:grpSpPr>
          <a:xfrm>
            <a:off x="515938" y="1244933"/>
            <a:ext cx="5003915" cy="1562797"/>
            <a:chOff x="515938" y="1244933"/>
            <a:chExt cx="5003915" cy="1562797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C267E113-8F07-4620-3D3C-61C9D3758CFE}"/>
                </a:ext>
              </a:extLst>
            </p:cNvPr>
            <p:cNvSpPr txBox="1"/>
            <p:nvPr/>
          </p:nvSpPr>
          <p:spPr>
            <a:xfrm>
              <a:off x="1651780" y="1607401"/>
              <a:ext cx="38680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699" marR="5079" defTabSz="457175">
                <a:spcBef>
                  <a:spcPts val="100"/>
                </a:spcBef>
                <a:spcAft>
                  <a:spcPts val="600"/>
                </a:spcAft>
                <a:defRPr/>
              </a:pP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  <a:sym typeface="Ubuntu Light"/>
                </a:rPr>
                <a:t>Digitalisierung und		 Automatisierung </a:t>
              </a:r>
              <a:r>
                <a:rPr lang="de-DE" dirty="0">
                  <a:latin typeface="Ubuntu Light" panose="020B0304030602030204" pitchFamily="34" charset="0"/>
                  <a:ea typeface="+mj-ea"/>
                  <a:cs typeface="+mj-cs"/>
                  <a:sym typeface="Ubuntu Light"/>
                </a:rPr>
                <a:t>aller SRM-, S2C- und P2P-Prozesse </a:t>
              </a:r>
              <a:r>
                <a:rPr lang="de-DE" b="1" dirty="0">
                  <a:latin typeface="Ubuntu" panose="020B0504030602030204" pitchFamily="34" charset="0"/>
                  <a:ea typeface="+mj-ea"/>
                  <a:cs typeface="+mj-cs"/>
                  <a:sym typeface="Ubuntu Light"/>
                </a:rPr>
                <a:t>mit einer einzigen Plattform</a:t>
              </a: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C0D8DC37-83A4-5297-7992-C56222CF5048}"/>
                </a:ext>
              </a:extLst>
            </p:cNvPr>
            <p:cNvSpPr/>
            <p:nvPr/>
          </p:nvSpPr>
          <p:spPr>
            <a:xfrm>
              <a:off x="1651780" y="1244933"/>
              <a:ext cx="3321663" cy="571000"/>
            </a:xfrm>
            <a:prstGeom prst="roundRect">
              <a:avLst>
                <a:gd name="adj" fmla="val 4876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0000" rIns="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b="1" spc="-60" dirty="0">
                  <a:solidFill>
                    <a:schemeClr val="tx2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rPr>
                <a:t>VOLLSTÄNDIGE ABDECKUNG</a:t>
              </a:r>
            </a:p>
          </p:txBody>
        </p:sp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CA7A9D6-2305-14C8-6700-2367C861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5938" y="1333818"/>
              <a:ext cx="662940" cy="662940"/>
            </a:xfrm>
            <a:prstGeom prst="rect">
              <a:avLst/>
            </a:prstGeom>
          </p:spPr>
        </p:pic>
      </p:grpSp>
      <p:sp>
        <p:nvSpPr>
          <p:cNvPr id="6" name="Título 1069">
            <a:extLst>
              <a:ext uri="{FF2B5EF4-FFF2-40B4-BE49-F238E27FC236}">
                <a16:creationId xmlns:a16="http://schemas.microsoft.com/office/drawing/2014/main" id="{FAF12C56-6220-BE07-583E-73487007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84" y="19168"/>
            <a:ext cx="8607696" cy="1325563"/>
          </a:xfrm>
        </p:spPr>
        <p:txBody>
          <a:bodyPr anchor="t"/>
          <a:lstStyle/>
          <a:p>
            <a:br>
              <a:rPr lang="es-ES" b="0" dirty="0">
                <a:latin typeface="Ubuntu bold" panose="020B0804030602030204" pitchFamily="34" charset="0"/>
              </a:rPr>
            </a:br>
            <a:r>
              <a:rPr lang="es-ES" b="0" dirty="0">
                <a:latin typeface="Ubuntu bold" panose="020B0804030602030204" pitchFamily="34" charset="0"/>
              </a:rPr>
              <a:t>Kern </a:t>
            </a:r>
            <a:r>
              <a:rPr lang="es-ES" b="0" dirty="0" err="1">
                <a:latin typeface="Ubuntu bold" panose="020B0804030602030204" pitchFamily="34" charset="0"/>
              </a:rPr>
              <a:t>unserer</a:t>
            </a:r>
            <a:r>
              <a:rPr lang="es-ES" b="0" dirty="0">
                <a:latin typeface="Ubuntu bold" panose="020B0804030602030204" pitchFamily="34" charset="0"/>
              </a:rPr>
              <a:t> </a:t>
            </a:r>
            <a:r>
              <a:rPr lang="es-ES" b="0" dirty="0" err="1">
                <a:latin typeface="Ubuntu bold" panose="020B0804030602030204" pitchFamily="34" charset="0"/>
              </a:rPr>
              <a:t>Plattform</a:t>
            </a:r>
            <a:endParaRPr lang="es-ES" b="0" dirty="0">
              <a:latin typeface="Ubuntu bold" panose="020B080403060203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52C329C-641C-3206-3D6D-3C2435A6C2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1079500"/>
            <a:ext cx="5157788" cy="51577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55A19D-57F8-D089-FA2C-6FD1E1F81301}"/>
              </a:ext>
            </a:extLst>
          </p:cNvPr>
          <p:cNvSpPr txBox="1"/>
          <p:nvPr/>
        </p:nvSpPr>
        <p:spPr>
          <a:xfrm>
            <a:off x="811718" y="6491916"/>
            <a:ext cx="6960682" cy="297941"/>
          </a:xfrm>
          <a:prstGeom prst="round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30A60"/>
                </a:solidFill>
                <a:latin typeface="Ubuntu Light" panose="020B0304030602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>
                <a:solidFill>
                  <a:schemeClr val="tx1"/>
                </a:solidFill>
              </a:rPr>
              <a:t>*Beispiele: SAP, Sage, Theurer C3, Cerm 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0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51377-32D4-4DCC-A4C0-3C56D269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FDBBBFD4-2093-68F6-BAED-4DA82F1AE128}"/>
              </a:ext>
            </a:extLst>
          </p:cNvPr>
          <p:cNvSpPr/>
          <p:nvPr/>
        </p:nvSpPr>
        <p:spPr>
          <a:xfrm>
            <a:off x="515938" y="2843562"/>
            <a:ext cx="3780000" cy="3389968"/>
          </a:xfrm>
          <a:prstGeom prst="roundRect">
            <a:avLst/>
          </a:prstGeom>
          <a:solidFill>
            <a:schemeClr val="tx2"/>
          </a:solidFill>
          <a:ln>
            <a:solidFill>
              <a:srgbClr val="452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5A88B9C7-6681-E361-658B-0B3C0DC04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36431" y="2871834"/>
            <a:ext cx="468000" cy="46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C30B8C-0252-0669-7469-5989E62E1B17}"/>
              </a:ext>
            </a:extLst>
          </p:cNvPr>
          <p:cNvSpPr txBox="1"/>
          <p:nvPr/>
        </p:nvSpPr>
        <p:spPr>
          <a:xfrm>
            <a:off x="2761821" y="1113997"/>
            <a:ext cx="8144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 marR="5079" defTabSz="457175">
              <a:spcBef>
                <a:spcPts val="100"/>
              </a:spcBef>
              <a:spcAft>
                <a:spcPts val="6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  <a:sym typeface="Ubuntu Light"/>
              </a:rPr>
              <a:t>Wir passen die Plattform an Ihre Bedürfnisse an, nicht umgekehrt</a:t>
            </a:r>
            <a:endParaRPr lang="es-ES" b="1" dirty="0">
              <a:solidFill>
                <a:schemeClr val="bg1"/>
              </a:solidFill>
              <a:latin typeface="Ubuntu" panose="020B0504030602030204" pitchFamily="34" charset="0"/>
              <a:ea typeface="+mj-ea"/>
              <a:cs typeface="+mj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BC36034-A83B-66F9-4997-214F24BEECC9}"/>
              </a:ext>
            </a:extLst>
          </p:cNvPr>
          <p:cNvSpPr txBox="1"/>
          <p:nvPr/>
        </p:nvSpPr>
        <p:spPr>
          <a:xfrm>
            <a:off x="803061" y="3174614"/>
            <a:ext cx="3668578" cy="26750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2699" marR="5079" defTabSz="457175">
              <a:spcBef>
                <a:spcPts val="10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Ubuntu Light" panose="020B0304030602030204" pitchFamily="34" charset="0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Ubuntu" panose="020B0504030602030204" pitchFamily="34" charset="0"/>
              </a:rPr>
              <a:t>Workflows angepasst an Ihre Bedürfnisse </a:t>
            </a:r>
          </a:p>
          <a:p>
            <a:r>
              <a:rPr lang="de-DE" dirty="0"/>
              <a:t>Workflows bilden exakt den Ablauf jedes Prozesses nach, integrieren interne und externe Nutzer und ermöglichen eine Integration an jedem Punkt mit anderen Systemen (ERPs und Applikationen).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B599042-E9F9-E73B-7394-B42D70570C02}"/>
              </a:ext>
            </a:extLst>
          </p:cNvPr>
          <p:cNvGrpSpPr>
            <a:grpSpLocks noChangeAspect="1"/>
          </p:cNvGrpSpPr>
          <p:nvPr/>
        </p:nvGrpSpPr>
        <p:grpSpPr>
          <a:xfrm>
            <a:off x="515938" y="624129"/>
            <a:ext cx="2172176" cy="2172176"/>
            <a:chOff x="-57984" y="2456802"/>
            <a:chExt cx="502920" cy="502920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DEECF8BC-2992-A626-CE0E-28D3620C2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7984" y="2456802"/>
              <a:ext cx="502920" cy="50292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2DD59104-9483-3B0B-E748-B7C3F548B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20" y="2557038"/>
              <a:ext cx="225952" cy="216914"/>
            </a:xfrm>
            <a:prstGeom prst="rect">
              <a:avLst/>
            </a:prstGeom>
          </p:spPr>
        </p:pic>
      </p:grp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1B5A2CF-E8F8-75D9-D1E4-91770D366CB6}"/>
              </a:ext>
            </a:extLst>
          </p:cNvPr>
          <p:cNvSpPr/>
          <p:nvPr/>
        </p:nvSpPr>
        <p:spPr>
          <a:xfrm>
            <a:off x="2205279" y="861767"/>
            <a:ext cx="4932757" cy="380048"/>
          </a:xfrm>
          <a:prstGeom prst="roundRect">
            <a:avLst>
              <a:gd name="adj" fmla="val 4876"/>
            </a:avLst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250" algn="ctr"/>
            <a:r>
              <a:rPr lang="es-ES" b="1" dirty="0">
                <a:solidFill>
                  <a:schemeClr val="accent3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rPr>
              <a:t>INTUITIV UND ANPASSUNGSFÄHIG</a:t>
            </a:r>
            <a:endParaRPr lang="es-ES" b="1" dirty="0">
              <a:solidFill>
                <a:srgbClr val="FF0000"/>
              </a:solidFill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B31061-2C96-9581-4FA2-705BC649CA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8989" y="3088888"/>
            <a:ext cx="7345866" cy="3139588"/>
          </a:xfrm>
          <a:prstGeom prst="rect">
            <a:avLst/>
          </a:prstGeom>
        </p:spPr>
      </p:pic>
      <p:grpSp>
        <p:nvGrpSpPr>
          <p:cNvPr id="30" name="Grupo 29">
            <a:extLst>
              <a:ext uri="{FF2B5EF4-FFF2-40B4-BE49-F238E27FC236}">
                <a16:creationId xmlns:a16="http://schemas.microsoft.com/office/drawing/2014/main" id="{C557C80C-7BE7-3A70-77C8-823391760004}"/>
              </a:ext>
            </a:extLst>
          </p:cNvPr>
          <p:cNvGrpSpPr/>
          <p:nvPr/>
        </p:nvGrpSpPr>
        <p:grpSpPr>
          <a:xfrm>
            <a:off x="2840103" y="1546387"/>
            <a:ext cx="2700000" cy="900000"/>
            <a:chOff x="2840103" y="1561326"/>
            <a:chExt cx="2700000" cy="900000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EA3F3851-2C68-86B1-FD80-F6E20FBCC47F}"/>
                </a:ext>
              </a:extLst>
            </p:cNvPr>
            <p:cNvSpPr/>
            <p:nvPr/>
          </p:nvSpPr>
          <p:spPr>
            <a:xfrm>
              <a:off x="2840103" y="1561326"/>
              <a:ext cx="2700000" cy="9000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98D299A4-9E9F-8F87-4960-7BCC8B8A527A}"/>
                </a:ext>
              </a:extLst>
            </p:cNvPr>
            <p:cNvGrpSpPr/>
            <p:nvPr/>
          </p:nvGrpSpPr>
          <p:grpSpPr>
            <a:xfrm>
              <a:off x="3281606" y="1714133"/>
              <a:ext cx="1816994" cy="594386"/>
              <a:chOff x="3279111" y="1665288"/>
              <a:chExt cx="1816994" cy="594386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351CAD7E-792C-9804-9856-A3D4B346A65D}"/>
                  </a:ext>
                </a:extLst>
              </p:cNvPr>
              <p:cNvGrpSpPr/>
              <p:nvPr/>
            </p:nvGrpSpPr>
            <p:grpSpPr>
              <a:xfrm>
                <a:off x="3279111" y="1711021"/>
                <a:ext cx="502920" cy="502920"/>
                <a:chOff x="457867" y="4610351"/>
                <a:chExt cx="502920" cy="502920"/>
              </a:xfrm>
            </p:grpSpPr>
            <p:pic>
              <p:nvPicPr>
                <p:cNvPr id="35" name="Gráfico 34">
                  <a:extLst>
                    <a:ext uri="{FF2B5EF4-FFF2-40B4-BE49-F238E27FC236}">
                      <a16:creationId xmlns:a16="http://schemas.microsoft.com/office/drawing/2014/main" id="{58A406D1-8FB7-96DF-06EA-30DEA19FB7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867" y="4610351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36" name="Gráfico 35">
                  <a:extLst>
                    <a:ext uri="{FF2B5EF4-FFF2-40B4-BE49-F238E27FC236}">
                      <a16:creationId xmlns:a16="http://schemas.microsoft.com/office/drawing/2014/main" id="{13959B98-DFAE-3A4E-052D-559CCF4F51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52" y="4704271"/>
                  <a:ext cx="216000" cy="216000"/>
                </a:xfrm>
                <a:prstGeom prst="rect">
                  <a:avLst/>
                </a:prstGeom>
              </p:spPr>
            </p:pic>
          </p:grpSp>
          <p:sp>
            <p:nvSpPr>
              <p:cNvPr id="34" name="Rectángulo: esquinas redondeadas 33">
                <a:extLst>
                  <a:ext uri="{FF2B5EF4-FFF2-40B4-BE49-F238E27FC236}">
                    <a16:creationId xmlns:a16="http://schemas.microsoft.com/office/drawing/2014/main" id="{CD739C18-5B09-CC4B-93A1-15C4DB8987F3}"/>
                  </a:ext>
                </a:extLst>
              </p:cNvPr>
              <p:cNvSpPr/>
              <p:nvPr/>
            </p:nvSpPr>
            <p:spPr>
              <a:xfrm>
                <a:off x="3925227" y="1665288"/>
                <a:ext cx="1170878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Workflows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733C588-1554-55C5-458E-DBB46A4532C0}"/>
              </a:ext>
            </a:extLst>
          </p:cNvPr>
          <p:cNvGrpSpPr/>
          <p:nvPr/>
        </p:nvGrpSpPr>
        <p:grpSpPr>
          <a:xfrm>
            <a:off x="5663221" y="1546387"/>
            <a:ext cx="2700000" cy="900000"/>
            <a:chOff x="5746853" y="1557609"/>
            <a:chExt cx="2700000" cy="900000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F5FE463B-71D2-35CE-E4B6-6A737C971F7B}"/>
                </a:ext>
              </a:extLst>
            </p:cNvPr>
            <p:cNvGrpSpPr/>
            <p:nvPr/>
          </p:nvGrpSpPr>
          <p:grpSpPr>
            <a:xfrm>
              <a:off x="6241695" y="1710416"/>
              <a:ext cx="1710317" cy="594386"/>
              <a:chOff x="6117838" y="1665288"/>
              <a:chExt cx="1710317" cy="594386"/>
            </a:xfrm>
          </p:grpSpPr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1DAC7AE4-3E1E-E9D1-BF21-ACBEA006B635}"/>
                  </a:ext>
                </a:extLst>
              </p:cNvPr>
              <p:cNvGrpSpPr/>
              <p:nvPr/>
            </p:nvGrpSpPr>
            <p:grpSpPr>
              <a:xfrm>
                <a:off x="6117838" y="1711021"/>
                <a:ext cx="502920" cy="502920"/>
                <a:chOff x="8247942" y="3429000"/>
                <a:chExt cx="502920" cy="502920"/>
              </a:xfrm>
            </p:grpSpPr>
            <p:pic>
              <p:nvPicPr>
                <p:cNvPr id="42" name="Gráfico 41">
                  <a:extLst>
                    <a:ext uri="{FF2B5EF4-FFF2-40B4-BE49-F238E27FC236}">
                      <a16:creationId xmlns:a16="http://schemas.microsoft.com/office/drawing/2014/main" id="{1523F431-2DEA-AE3A-61B2-11B0F6E7F0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47942" y="3429000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43" name="Gráfico 42">
                  <a:extLst>
                    <a:ext uri="{FF2B5EF4-FFF2-40B4-BE49-F238E27FC236}">
                      <a16:creationId xmlns:a16="http://schemas.microsoft.com/office/drawing/2014/main" id="{3536097E-0E0E-85E7-A8A9-2CE392C4B2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7951" y="3516194"/>
                  <a:ext cx="252000" cy="252000"/>
                </a:xfrm>
                <a:prstGeom prst="rect">
                  <a:avLst/>
                </a:prstGeom>
              </p:spPr>
            </p:pic>
          </p:grpSp>
          <p:sp>
            <p:nvSpPr>
              <p:cNvPr id="41" name="Rectángulo: esquinas redondeadas 40">
                <a:extLst>
                  <a:ext uri="{FF2B5EF4-FFF2-40B4-BE49-F238E27FC236}">
                    <a16:creationId xmlns:a16="http://schemas.microsoft.com/office/drawing/2014/main" id="{2F745217-877E-3068-2B3F-955946F9E45D}"/>
                  </a:ext>
                </a:extLst>
              </p:cNvPr>
              <p:cNvSpPr/>
              <p:nvPr/>
            </p:nvSpPr>
            <p:spPr>
              <a:xfrm>
                <a:off x="6757636" y="1665288"/>
                <a:ext cx="1070519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Vorlagen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06132E4F-B75B-A609-2EBA-9FDAE558E858}"/>
                </a:ext>
              </a:extLst>
            </p:cNvPr>
            <p:cNvSpPr/>
            <p:nvPr/>
          </p:nvSpPr>
          <p:spPr>
            <a:xfrm>
              <a:off x="5746853" y="1557609"/>
              <a:ext cx="2700000" cy="900000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42C3902F-3F9A-2872-C1B8-13F14E56C9D4}"/>
              </a:ext>
            </a:extLst>
          </p:cNvPr>
          <p:cNvGrpSpPr/>
          <p:nvPr/>
        </p:nvGrpSpPr>
        <p:grpSpPr>
          <a:xfrm>
            <a:off x="8486339" y="1546387"/>
            <a:ext cx="2700000" cy="900000"/>
            <a:chOff x="8486339" y="1598497"/>
            <a:chExt cx="2700000" cy="900000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1D55E1AE-C76D-64BF-00AE-D55C97A341BB}"/>
                </a:ext>
              </a:extLst>
            </p:cNvPr>
            <p:cNvGrpSpPr/>
            <p:nvPr/>
          </p:nvGrpSpPr>
          <p:grpSpPr>
            <a:xfrm>
              <a:off x="9104875" y="1751304"/>
              <a:ext cx="1462928" cy="594386"/>
              <a:chOff x="8642053" y="1665288"/>
              <a:chExt cx="1462928" cy="594386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29B6A5B2-9075-EFFD-97ED-5EECDCE9F2AF}"/>
                  </a:ext>
                </a:extLst>
              </p:cNvPr>
              <p:cNvGrpSpPr/>
              <p:nvPr/>
            </p:nvGrpSpPr>
            <p:grpSpPr>
              <a:xfrm>
                <a:off x="8642053" y="1710481"/>
                <a:ext cx="504000" cy="504000"/>
                <a:chOff x="668735" y="5361438"/>
                <a:chExt cx="504000" cy="504000"/>
              </a:xfrm>
            </p:grpSpPr>
            <p:pic>
              <p:nvPicPr>
                <p:cNvPr id="49" name="Gráfico 48">
                  <a:extLst>
                    <a:ext uri="{FF2B5EF4-FFF2-40B4-BE49-F238E27FC236}">
                      <a16:creationId xmlns:a16="http://schemas.microsoft.com/office/drawing/2014/main" id="{FB9579AE-0272-E178-C887-7FC96A3A8B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964" y="5444428"/>
                  <a:ext cx="252000" cy="252000"/>
                </a:xfrm>
                <a:prstGeom prst="rect">
                  <a:avLst/>
                </a:prstGeom>
              </p:spPr>
            </p:pic>
            <p:pic>
              <p:nvPicPr>
                <p:cNvPr id="50" name="Gráfico 49">
                  <a:extLst>
                    <a:ext uri="{FF2B5EF4-FFF2-40B4-BE49-F238E27FC236}">
                      <a16:creationId xmlns:a16="http://schemas.microsoft.com/office/drawing/2014/main" id="{7110D479-AB10-B719-5243-87180817DA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735" y="5361438"/>
                  <a:ext cx="504000" cy="504000"/>
                </a:xfrm>
                <a:prstGeom prst="rect">
                  <a:avLst/>
                </a:prstGeom>
              </p:spPr>
            </p:pic>
          </p:grpSp>
          <p:sp>
            <p:nvSpPr>
              <p:cNvPr id="48" name="Rectángulo: esquinas redondeadas 47">
                <a:extLst>
                  <a:ext uri="{FF2B5EF4-FFF2-40B4-BE49-F238E27FC236}">
                    <a16:creationId xmlns:a16="http://schemas.microsoft.com/office/drawing/2014/main" id="{EC747C81-A549-06A1-1240-BD9D894F8DF3}"/>
                  </a:ext>
                </a:extLst>
              </p:cNvPr>
              <p:cNvSpPr/>
              <p:nvPr/>
            </p:nvSpPr>
            <p:spPr>
              <a:xfrm>
                <a:off x="9233211" y="1665288"/>
                <a:ext cx="871770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Viewer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D9C3DCC4-EE39-BC69-0D27-4DB3CB3BC176}"/>
                </a:ext>
              </a:extLst>
            </p:cNvPr>
            <p:cNvSpPr/>
            <p:nvPr/>
          </p:nvSpPr>
          <p:spPr>
            <a:xfrm>
              <a:off x="8486339" y="1598497"/>
              <a:ext cx="2700000" cy="900000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Título 1069">
            <a:extLst>
              <a:ext uri="{FF2B5EF4-FFF2-40B4-BE49-F238E27FC236}">
                <a16:creationId xmlns:a16="http://schemas.microsoft.com/office/drawing/2014/main" id="{33C013FE-7592-82E9-CA8F-74732ADD512B}"/>
              </a:ext>
            </a:extLst>
          </p:cNvPr>
          <p:cNvSpPr txBox="1">
            <a:spLocks/>
          </p:cNvSpPr>
          <p:nvPr/>
        </p:nvSpPr>
        <p:spPr>
          <a:xfrm>
            <a:off x="414384" y="-563067"/>
            <a:ext cx="9699772" cy="125582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b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</a:b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Hauptmerkmale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unserer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Platform</a:t>
            </a:r>
            <a:endParaRPr lang="es-ES" dirty="0">
              <a:solidFill>
                <a:schemeClr val="bg1"/>
              </a:solidFill>
              <a:latin typeface="Ubuntu bold" panose="020B080403060203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339FEB0-8D00-4847-8574-239F038D6039}"/>
              </a:ext>
            </a:extLst>
          </p:cNvPr>
          <p:cNvSpPr/>
          <p:nvPr/>
        </p:nvSpPr>
        <p:spPr>
          <a:xfrm>
            <a:off x="2710927" y="800100"/>
            <a:ext cx="8713694" cy="1800226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96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FEFD3-CCCA-A946-5CCA-8137C8BD0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>
            <a:extLst>
              <a:ext uri="{FF2B5EF4-FFF2-40B4-BE49-F238E27FC236}">
                <a16:creationId xmlns:a16="http://schemas.microsoft.com/office/drawing/2014/main" id="{226CE81E-304B-DAEC-DFD2-ED93007A4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2837412"/>
            <a:ext cx="3792041" cy="3407959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2BAE106-1FF9-9DAB-D696-30FFDF08D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36431" y="2871834"/>
            <a:ext cx="468000" cy="46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BCC9A29-712A-AF99-EEC0-04DA32632937}"/>
              </a:ext>
            </a:extLst>
          </p:cNvPr>
          <p:cNvSpPr txBox="1"/>
          <p:nvPr/>
        </p:nvSpPr>
        <p:spPr>
          <a:xfrm>
            <a:off x="2761821" y="1093452"/>
            <a:ext cx="8144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 marR="5079" defTabSz="457175">
              <a:spcBef>
                <a:spcPts val="100"/>
              </a:spcBef>
              <a:spcAft>
                <a:spcPts val="6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  <a:sym typeface="Ubuntu Light"/>
              </a:rPr>
              <a:t>Wir passen die Plattform an Ihre Bedürfnisse an, nicht umgekehrt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C75221C-7BEA-0C02-95EA-F774D5C7B60C}"/>
              </a:ext>
            </a:extLst>
          </p:cNvPr>
          <p:cNvSpPr txBox="1"/>
          <p:nvPr/>
        </p:nvSpPr>
        <p:spPr>
          <a:xfrm>
            <a:off x="787783" y="3175648"/>
            <a:ext cx="3361643" cy="21210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2699" marR="5079" defTabSz="457175">
              <a:spcBef>
                <a:spcPts val="10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Ubuntu Light" panose="020B0304030602030204" pitchFamily="34" charset="0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Ubuntu" panose="020B0504030602030204" pitchFamily="34" charset="0"/>
              </a:rPr>
              <a:t>Vorlagen</a:t>
            </a:r>
            <a:r>
              <a:rPr lang="de-DE" dirty="0"/>
              <a:t> </a:t>
            </a:r>
            <a:r>
              <a:rPr lang="de-DE" b="1" dirty="0">
                <a:latin typeface="Ubuntu" panose="020B0504030602030204" pitchFamily="34" charset="0"/>
              </a:rPr>
              <a:t>angepasst an Ihre Bedürfnisse </a:t>
            </a:r>
          </a:p>
          <a:p>
            <a:r>
              <a:rPr lang="de-DE" dirty="0"/>
              <a:t>Vorlagen können angepasst werden, um alle relevanten Informationen abzudecken und Effizienzen im operativen Geschäft zu steigern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03B37A4E-7057-659C-6BD1-6102DE3E985A}"/>
              </a:ext>
            </a:extLst>
          </p:cNvPr>
          <p:cNvGrpSpPr>
            <a:grpSpLocks noChangeAspect="1"/>
          </p:cNvGrpSpPr>
          <p:nvPr/>
        </p:nvGrpSpPr>
        <p:grpSpPr>
          <a:xfrm>
            <a:off x="515938" y="625100"/>
            <a:ext cx="2172176" cy="2172176"/>
            <a:chOff x="-57984" y="2456802"/>
            <a:chExt cx="502920" cy="502920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7B0462C-92C0-548E-9A8F-1BDA62537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57984" y="2456802"/>
              <a:ext cx="502920" cy="50292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235EAF41-6142-4C2E-A723-AC40C38D2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220" y="2557038"/>
              <a:ext cx="225952" cy="216914"/>
            </a:xfrm>
            <a:prstGeom prst="rect">
              <a:avLst/>
            </a:prstGeom>
          </p:spPr>
        </p:pic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D92815D9-EE4F-DE85-7D4D-FEFECFD0F750}"/>
              </a:ext>
            </a:extLst>
          </p:cNvPr>
          <p:cNvGrpSpPr/>
          <p:nvPr/>
        </p:nvGrpSpPr>
        <p:grpSpPr>
          <a:xfrm>
            <a:off x="2840103" y="1547358"/>
            <a:ext cx="2700000" cy="900000"/>
            <a:chOff x="2840103" y="1561326"/>
            <a:chExt cx="2700000" cy="900000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B7A92641-DF7E-E8E6-0D0B-62EBDDAB72ED}"/>
                </a:ext>
              </a:extLst>
            </p:cNvPr>
            <p:cNvSpPr/>
            <p:nvPr/>
          </p:nvSpPr>
          <p:spPr>
            <a:xfrm>
              <a:off x="2840103" y="1561326"/>
              <a:ext cx="2700000" cy="900000"/>
            </a:xfrm>
            <a:prstGeom prst="roundRect">
              <a:avLst/>
            </a:prstGeom>
            <a:noFill/>
            <a:ln>
              <a:solidFill>
                <a:srgbClr val="AAF9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9896C70-E78F-A670-02D5-8787E3CA31F4}"/>
                </a:ext>
              </a:extLst>
            </p:cNvPr>
            <p:cNvGrpSpPr/>
            <p:nvPr/>
          </p:nvGrpSpPr>
          <p:grpSpPr>
            <a:xfrm>
              <a:off x="3281606" y="1714133"/>
              <a:ext cx="1816994" cy="594386"/>
              <a:chOff x="3279111" y="1665288"/>
              <a:chExt cx="1816994" cy="594386"/>
            </a:xfrm>
          </p:grpSpPr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A8E37E69-A97B-5436-26FA-FB210FDEF6D3}"/>
                  </a:ext>
                </a:extLst>
              </p:cNvPr>
              <p:cNvGrpSpPr/>
              <p:nvPr/>
            </p:nvGrpSpPr>
            <p:grpSpPr>
              <a:xfrm>
                <a:off x="3279111" y="1711021"/>
                <a:ext cx="502920" cy="502920"/>
                <a:chOff x="457867" y="4610351"/>
                <a:chExt cx="502920" cy="502920"/>
              </a:xfrm>
            </p:grpSpPr>
            <p:pic>
              <p:nvPicPr>
                <p:cNvPr id="15" name="Gráfico 14">
                  <a:extLst>
                    <a:ext uri="{FF2B5EF4-FFF2-40B4-BE49-F238E27FC236}">
                      <a16:creationId xmlns:a16="http://schemas.microsoft.com/office/drawing/2014/main" id="{CB1C6B16-C617-E988-7A83-B67A24A6F6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867" y="4610351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18" name="Gráfico 17">
                  <a:extLst>
                    <a:ext uri="{FF2B5EF4-FFF2-40B4-BE49-F238E27FC236}">
                      <a16:creationId xmlns:a16="http://schemas.microsoft.com/office/drawing/2014/main" id="{D15AFE0F-32E8-3394-1BE7-7EEA6922A7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52" y="4704271"/>
                  <a:ext cx="216000" cy="216000"/>
                </a:xfrm>
                <a:prstGeom prst="rect">
                  <a:avLst/>
                </a:prstGeom>
              </p:spPr>
            </p:pic>
          </p:grpSp>
          <p:sp>
            <p:nvSpPr>
              <p:cNvPr id="14" name="Rectángulo: esquinas redondeadas 13">
                <a:extLst>
                  <a:ext uri="{FF2B5EF4-FFF2-40B4-BE49-F238E27FC236}">
                    <a16:creationId xmlns:a16="http://schemas.microsoft.com/office/drawing/2014/main" id="{4B571739-68E1-2B3A-053C-996B66B4F77B}"/>
                  </a:ext>
                </a:extLst>
              </p:cNvPr>
              <p:cNvSpPr/>
              <p:nvPr/>
            </p:nvSpPr>
            <p:spPr>
              <a:xfrm>
                <a:off x="3925227" y="1665288"/>
                <a:ext cx="1170878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Workflows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D79B261-9128-565A-AF43-27F991E63058}"/>
              </a:ext>
            </a:extLst>
          </p:cNvPr>
          <p:cNvGrpSpPr/>
          <p:nvPr/>
        </p:nvGrpSpPr>
        <p:grpSpPr>
          <a:xfrm>
            <a:off x="5663221" y="1547358"/>
            <a:ext cx="2700000" cy="900000"/>
            <a:chOff x="5746853" y="1557609"/>
            <a:chExt cx="2700000" cy="900000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0823F248-9E21-95A8-8E04-49447403910B}"/>
                </a:ext>
              </a:extLst>
            </p:cNvPr>
            <p:cNvSpPr/>
            <p:nvPr/>
          </p:nvSpPr>
          <p:spPr>
            <a:xfrm>
              <a:off x="5746853" y="1557609"/>
              <a:ext cx="2700000" cy="9000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452A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D430A480-313E-10C9-A2DD-F41CFE2DF340}"/>
                </a:ext>
              </a:extLst>
            </p:cNvPr>
            <p:cNvGrpSpPr/>
            <p:nvPr/>
          </p:nvGrpSpPr>
          <p:grpSpPr>
            <a:xfrm>
              <a:off x="6241695" y="1710416"/>
              <a:ext cx="1710317" cy="594386"/>
              <a:chOff x="6117838" y="1665288"/>
              <a:chExt cx="1710317" cy="594386"/>
            </a:xfrm>
          </p:grpSpPr>
          <p:grpSp>
            <p:nvGrpSpPr>
              <p:cNvPr id="24" name="Grupo 23">
                <a:extLst>
                  <a:ext uri="{FF2B5EF4-FFF2-40B4-BE49-F238E27FC236}">
                    <a16:creationId xmlns:a16="http://schemas.microsoft.com/office/drawing/2014/main" id="{30926E35-1FAE-BDE9-758E-3E65E2F56D2F}"/>
                  </a:ext>
                </a:extLst>
              </p:cNvPr>
              <p:cNvGrpSpPr/>
              <p:nvPr/>
            </p:nvGrpSpPr>
            <p:grpSpPr>
              <a:xfrm>
                <a:off x="6117838" y="1711021"/>
                <a:ext cx="502920" cy="502920"/>
                <a:chOff x="8247942" y="3429000"/>
                <a:chExt cx="502920" cy="502920"/>
              </a:xfrm>
            </p:grpSpPr>
            <p:pic>
              <p:nvPicPr>
                <p:cNvPr id="26" name="Gráfico 25">
                  <a:extLst>
                    <a:ext uri="{FF2B5EF4-FFF2-40B4-BE49-F238E27FC236}">
                      <a16:creationId xmlns:a16="http://schemas.microsoft.com/office/drawing/2014/main" id="{CA1E622E-5D0A-93B3-57FA-08C328E824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47942" y="3429000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27" name="Gráfico 26">
                  <a:extLst>
                    <a:ext uri="{FF2B5EF4-FFF2-40B4-BE49-F238E27FC236}">
                      <a16:creationId xmlns:a16="http://schemas.microsoft.com/office/drawing/2014/main" id="{211B382D-8E35-F72F-B6BB-FEAA3049B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7951" y="3516194"/>
                  <a:ext cx="252000" cy="252000"/>
                </a:xfrm>
                <a:prstGeom prst="rect">
                  <a:avLst/>
                </a:prstGeom>
              </p:spPr>
            </p:pic>
          </p:grpSp>
          <p:sp>
            <p:nvSpPr>
              <p:cNvPr id="25" name="Rectángulo: esquinas redondeadas 24">
                <a:extLst>
                  <a:ext uri="{FF2B5EF4-FFF2-40B4-BE49-F238E27FC236}">
                    <a16:creationId xmlns:a16="http://schemas.microsoft.com/office/drawing/2014/main" id="{BCCA3D58-06E7-1786-2E23-33B77F88D7B9}"/>
                  </a:ext>
                </a:extLst>
              </p:cNvPr>
              <p:cNvSpPr/>
              <p:nvPr/>
            </p:nvSpPr>
            <p:spPr>
              <a:xfrm>
                <a:off x="6757636" y="1665288"/>
                <a:ext cx="1070519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Vorlagen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87EED082-4910-A9D0-F746-86042DC9122B}"/>
              </a:ext>
            </a:extLst>
          </p:cNvPr>
          <p:cNvGrpSpPr/>
          <p:nvPr/>
        </p:nvGrpSpPr>
        <p:grpSpPr>
          <a:xfrm>
            <a:off x="8486339" y="1547358"/>
            <a:ext cx="2700000" cy="900000"/>
            <a:chOff x="8486339" y="1598497"/>
            <a:chExt cx="2700000" cy="900000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52761769-5ABA-C591-DE94-56AD32A00870}"/>
                </a:ext>
              </a:extLst>
            </p:cNvPr>
            <p:cNvGrpSpPr/>
            <p:nvPr/>
          </p:nvGrpSpPr>
          <p:grpSpPr>
            <a:xfrm>
              <a:off x="9104875" y="1751304"/>
              <a:ext cx="1462928" cy="594386"/>
              <a:chOff x="8642053" y="1665288"/>
              <a:chExt cx="1462928" cy="594386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99C8C6BD-F6F3-4E08-CE6E-D19F658E14F1}"/>
                  </a:ext>
                </a:extLst>
              </p:cNvPr>
              <p:cNvGrpSpPr/>
              <p:nvPr/>
            </p:nvGrpSpPr>
            <p:grpSpPr>
              <a:xfrm>
                <a:off x="8642053" y="1710481"/>
                <a:ext cx="504000" cy="504000"/>
                <a:chOff x="668735" y="5361438"/>
                <a:chExt cx="504000" cy="504000"/>
              </a:xfrm>
            </p:grpSpPr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4AE82B49-BD12-739A-C556-E18EBCC41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964" y="5444428"/>
                  <a:ext cx="252000" cy="252000"/>
                </a:xfrm>
                <a:prstGeom prst="rect">
                  <a:avLst/>
                </a:prstGeom>
              </p:spPr>
            </p:pic>
            <p:pic>
              <p:nvPicPr>
                <p:cNvPr id="35" name="Gráfico 34">
                  <a:extLst>
                    <a:ext uri="{FF2B5EF4-FFF2-40B4-BE49-F238E27FC236}">
                      <a16:creationId xmlns:a16="http://schemas.microsoft.com/office/drawing/2014/main" id="{73B2BB59-E673-F3DA-3511-9521E1AF0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735" y="5361438"/>
                  <a:ext cx="504000" cy="504000"/>
                </a:xfrm>
                <a:prstGeom prst="rect">
                  <a:avLst/>
                </a:prstGeom>
              </p:spPr>
            </p:pic>
          </p:grpSp>
          <p:sp>
            <p:nvSpPr>
              <p:cNvPr id="33" name="Rectángulo: esquinas redondeadas 32">
                <a:extLst>
                  <a:ext uri="{FF2B5EF4-FFF2-40B4-BE49-F238E27FC236}">
                    <a16:creationId xmlns:a16="http://schemas.microsoft.com/office/drawing/2014/main" id="{4585FF05-7B9E-CCEB-1403-874409E96C57}"/>
                  </a:ext>
                </a:extLst>
              </p:cNvPr>
              <p:cNvSpPr/>
              <p:nvPr/>
            </p:nvSpPr>
            <p:spPr>
              <a:xfrm>
                <a:off x="9233211" y="1665288"/>
                <a:ext cx="871770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Viewer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167AECD4-FDE1-A574-8B4E-84CAD72648C9}"/>
                </a:ext>
              </a:extLst>
            </p:cNvPr>
            <p:cNvSpPr/>
            <p:nvPr/>
          </p:nvSpPr>
          <p:spPr>
            <a:xfrm>
              <a:off x="8486339" y="1598497"/>
              <a:ext cx="2700000" cy="900000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ítulo 1069">
            <a:extLst>
              <a:ext uri="{FF2B5EF4-FFF2-40B4-BE49-F238E27FC236}">
                <a16:creationId xmlns:a16="http://schemas.microsoft.com/office/drawing/2014/main" id="{9B63F757-7846-A21A-EFCD-1CD0148FA172}"/>
              </a:ext>
            </a:extLst>
          </p:cNvPr>
          <p:cNvSpPr txBox="1">
            <a:spLocks/>
          </p:cNvSpPr>
          <p:nvPr/>
        </p:nvSpPr>
        <p:spPr>
          <a:xfrm>
            <a:off x="414384" y="-563067"/>
            <a:ext cx="9699772" cy="125582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b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</a:b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Hauptmerkmale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unserer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Platform</a:t>
            </a:r>
            <a:endParaRPr lang="es-ES" dirty="0">
              <a:solidFill>
                <a:schemeClr val="bg1"/>
              </a:solidFill>
              <a:latin typeface="Ubuntu bold" panose="020B080403060203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CC4EF07-3C70-2F33-480A-7DE1602F097A}"/>
              </a:ext>
            </a:extLst>
          </p:cNvPr>
          <p:cNvSpPr/>
          <p:nvPr/>
        </p:nvSpPr>
        <p:spPr>
          <a:xfrm>
            <a:off x="2205279" y="861767"/>
            <a:ext cx="4932757" cy="380048"/>
          </a:xfrm>
          <a:prstGeom prst="roundRect">
            <a:avLst>
              <a:gd name="adj" fmla="val 4876"/>
            </a:avLst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250" algn="ctr"/>
            <a:r>
              <a:rPr lang="es-ES" b="1" dirty="0">
                <a:solidFill>
                  <a:schemeClr val="accent3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rPr>
              <a:t>INTUITIV UND ANPASSUNGSFÄHIG</a:t>
            </a:r>
            <a:endParaRPr lang="es-ES" b="1" dirty="0">
              <a:solidFill>
                <a:srgbClr val="FF0000"/>
              </a:solidFill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3F6E699-72A9-DB11-BB1E-812FD17EA1D6}"/>
              </a:ext>
            </a:extLst>
          </p:cNvPr>
          <p:cNvSpPr/>
          <p:nvPr/>
        </p:nvSpPr>
        <p:spPr>
          <a:xfrm>
            <a:off x="2710927" y="800100"/>
            <a:ext cx="8713694" cy="1800226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552BC61B-346B-D845-55AD-BE21045087A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4"/>
          <a:stretch/>
        </p:blipFill>
        <p:spPr>
          <a:xfrm>
            <a:off x="4381313" y="2730706"/>
            <a:ext cx="7493508" cy="35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4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9B710-7F22-DFE7-E8EC-2EA91E239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1EA3478-5F76-BD5F-E1BA-E5F3FF1B645A}"/>
              </a:ext>
            </a:extLst>
          </p:cNvPr>
          <p:cNvSpPr/>
          <p:nvPr/>
        </p:nvSpPr>
        <p:spPr>
          <a:xfrm>
            <a:off x="515938" y="2840740"/>
            <a:ext cx="3780000" cy="3389968"/>
          </a:xfrm>
          <a:prstGeom prst="roundRect">
            <a:avLst/>
          </a:prstGeom>
          <a:solidFill>
            <a:schemeClr val="tx2"/>
          </a:solidFill>
          <a:ln>
            <a:solidFill>
              <a:srgbClr val="452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B54C3178-3D87-BD24-ED1D-454FDFC36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36431" y="2871834"/>
            <a:ext cx="468000" cy="46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130A730-4D52-D402-CFC2-8B3EEDC24BE3}"/>
              </a:ext>
            </a:extLst>
          </p:cNvPr>
          <p:cNvSpPr txBox="1"/>
          <p:nvPr/>
        </p:nvSpPr>
        <p:spPr>
          <a:xfrm>
            <a:off x="2761821" y="1094202"/>
            <a:ext cx="8144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" marR="5079" defTabSz="457175">
              <a:spcBef>
                <a:spcPts val="100"/>
              </a:spcBef>
              <a:spcAft>
                <a:spcPts val="60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  <a:sym typeface="Ubuntu Light"/>
              </a:rPr>
              <a:t>Wir passen die Plattform an Ihre Bedürfnisse an, nicht umgekehrt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01C71FB-FD73-A80F-DC13-5CBBEB7D726E}"/>
              </a:ext>
            </a:extLst>
          </p:cNvPr>
          <p:cNvGrpSpPr>
            <a:grpSpLocks noChangeAspect="1"/>
          </p:cNvGrpSpPr>
          <p:nvPr/>
        </p:nvGrpSpPr>
        <p:grpSpPr>
          <a:xfrm>
            <a:off x="515938" y="625850"/>
            <a:ext cx="2172176" cy="2172176"/>
            <a:chOff x="-57984" y="2456802"/>
            <a:chExt cx="502920" cy="502920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D4B843FA-E997-D4C2-8392-E2DEC225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57984" y="2456802"/>
              <a:ext cx="502920" cy="50292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F9559327-F127-E28D-B21F-13EA63F8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220" y="2557038"/>
              <a:ext cx="225952" cy="216914"/>
            </a:xfrm>
            <a:prstGeom prst="rect">
              <a:avLst/>
            </a:prstGeom>
          </p:spPr>
        </p:pic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A7C4319-4D28-5225-556E-D773AB83F5FC}"/>
              </a:ext>
            </a:extLst>
          </p:cNvPr>
          <p:cNvSpPr txBox="1"/>
          <p:nvPr/>
        </p:nvSpPr>
        <p:spPr>
          <a:xfrm>
            <a:off x="805752" y="3163021"/>
            <a:ext cx="3427993" cy="15670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2699" marR="5079" defTabSz="457175">
              <a:spcBef>
                <a:spcPts val="100"/>
              </a:spcBef>
              <a:spcAft>
                <a:spcPts val="600"/>
              </a:spcAft>
              <a:defRPr>
                <a:solidFill>
                  <a:schemeClr val="bg1"/>
                </a:solidFill>
                <a:latin typeface="Ubuntu Light" panose="020B0304030602030204" pitchFamily="34" charset="0"/>
                <a:ea typeface="+mj-ea"/>
                <a:cs typeface="+mj-cs"/>
              </a:defRPr>
            </a:lvl1pPr>
          </a:lstStyle>
          <a:p>
            <a:r>
              <a:rPr lang="de-DE" b="1" dirty="0">
                <a:latin typeface="Ubuntu" panose="020B0504030602030204" pitchFamily="34" charset="0"/>
              </a:rPr>
              <a:t>Viewer angepasst an Ihre Bedürfnisse </a:t>
            </a:r>
          </a:p>
          <a:p>
            <a:r>
              <a:rPr lang="de-DE" dirty="0"/>
              <a:t>Benutzerdefinierte Ansichten helfen, Prozesse schnell und präzise zu managen.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2395530-3EFD-E667-C7F6-8F3B2EC37DCC}"/>
              </a:ext>
            </a:extLst>
          </p:cNvPr>
          <p:cNvGrpSpPr/>
          <p:nvPr/>
        </p:nvGrpSpPr>
        <p:grpSpPr>
          <a:xfrm>
            <a:off x="2840103" y="1548112"/>
            <a:ext cx="2700000" cy="900000"/>
            <a:chOff x="2840103" y="1561326"/>
            <a:chExt cx="2700000" cy="900000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E13ABDC0-F394-CE40-1982-0A8C94B78700}"/>
                </a:ext>
              </a:extLst>
            </p:cNvPr>
            <p:cNvSpPr/>
            <p:nvPr/>
          </p:nvSpPr>
          <p:spPr>
            <a:xfrm>
              <a:off x="2840103" y="1561326"/>
              <a:ext cx="2700000" cy="900000"/>
            </a:xfrm>
            <a:prstGeom prst="roundRect">
              <a:avLst/>
            </a:prstGeom>
            <a:noFill/>
            <a:ln>
              <a:solidFill>
                <a:srgbClr val="AAF9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56BAED1A-8E1F-5165-FA8B-BD2703BAB595}"/>
                </a:ext>
              </a:extLst>
            </p:cNvPr>
            <p:cNvGrpSpPr/>
            <p:nvPr/>
          </p:nvGrpSpPr>
          <p:grpSpPr>
            <a:xfrm>
              <a:off x="3281606" y="1714133"/>
              <a:ext cx="1816994" cy="594386"/>
              <a:chOff x="3279111" y="1665288"/>
              <a:chExt cx="1816994" cy="594386"/>
            </a:xfrm>
          </p:grpSpPr>
          <p:grpSp>
            <p:nvGrpSpPr>
              <p:cNvPr id="9" name="Grupo 8">
                <a:extLst>
                  <a:ext uri="{FF2B5EF4-FFF2-40B4-BE49-F238E27FC236}">
                    <a16:creationId xmlns:a16="http://schemas.microsoft.com/office/drawing/2014/main" id="{1D56389E-FFC6-CB13-EEB4-BC5FE725B604}"/>
                  </a:ext>
                </a:extLst>
              </p:cNvPr>
              <p:cNvGrpSpPr/>
              <p:nvPr/>
            </p:nvGrpSpPr>
            <p:grpSpPr>
              <a:xfrm>
                <a:off x="3279111" y="1711021"/>
                <a:ext cx="502920" cy="502920"/>
                <a:chOff x="457867" y="4610351"/>
                <a:chExt cx="502920" cy="502920"/>
              </a:xfrm>
            </p:grpSpPr>
            <p:pic>
              <p:nvPicPr>
                <p:cNvPr id="17" name="Gráfico 16">
                  <a:extLst>
                    <a:ext uri="{FF2B5EF4-FFF2-40B4-BE49-F238E27FC236}">
                      <a16:creationId xmlns:a16="http://schemas.microsoft.com/office/drawing/2014/main" id="{9FC2478C-68CF-8CE3-9FC1-6EC85BA65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867" y="4610351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20" name="Gráfico 19">
                  <a:extLst>
                    <a:ext uri="{FF2B5EF4-FFF2-40B4-BE49-F238E27FC236}">
                      <a16:creationId xmlns:a16="http://schemas.microsoft.com/office/drawing/2014/main" id="{FA28B4ED-6761-3798-557B-303D5635D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352" y="4704271"/>
                  <a:ext cx="216000" cy="216000"/>
                </a:xfrm>
                <a:prstGeom prst="rect">
                  <a:avLst/>
                </a:prstGeom>
              </p:spPr>
            </p:pic>
          </p:grpSp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CD100A97-DEEC-C1C4-8905-48AFBF3BC473}"/>
                  </a:ext>
                </a:extLst>
              </p:cNvPr>
              <p:cNvSpPr/>
              <p:nvPr/>
            </p:nvSpPr>
            <p:spPr>
              <a:xfrm>
                <a:off x="3925227" y="1665288"/>
                <a:ext cx="1170878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Workflows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0635F76F-BB05-F45F-1362-D18216650570}"/>
              </a:ext>
            </a:extLst>
          </p:cNvPr>
          <p:cNvGrpSpPr/>
          <p:nvPr/>
        </p:nvGrpSpPr>
        <p:grpSpPr>
          <a:xfrm>
            <a:off x="5663221" y="1548112"/>
            <a:ext cx="2700000" cy="900000"/>
            <a:chOff x="5746853" y="1557609"/>
            <a:chExt cx="2700000" cy="900000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F5CBD094-5247-066E-6076-A08817663EA4}"/>
                </a:ext>
              </a:extLst>
            </p:cNvPr>
            <p:cNvSpPr/>
            <p:nvPr/>
          </p:nvSpPr>
          <p:spPr>
            <a:xfrm>
              <a:off x="5746853" y="1557609"/>
              <a:ext cx="2700000" cy="900000"/>
            </a:xfrm>
            <a:prstGeom prst="roundRect">
              <a:avLst/>
            </a:prstGeom>
            <a:noFill/>
            <a:ln>
              <a:solidFill>
                <a:srgbClr val="AAF9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B1E2DE75-BAD4-9700-05A2-60A1AD991B7B}"/>
                </a:ext>
              </a:extLst>
            </p:cNvPr>
            <p:cNvGrpSpPr/>
            <p:nvPr/>
          </p:nvGrpSpPr>
          <p:grpSpPr>
            <a:xfrm>
              <a:off x="6241695" y="1710416"/>
              <a:ext cx="1710317" cy="594386"/>
              <a:chOff x="6117838" y="1665288"/>
              <a:chExt cx="1710317" cy="594386"/>
            </a:xfrm>
          </p:grpSpPr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5A03C992-8703-3661-CB3A-BA1E78D6C816}"/>
                  </a:ext>
                </a:extLst>
              </p:cNvPr>
              <p:cNvGrpSpPr/>
              <p:nvPr/>
            </p:nvGrpSpPr>
            <p:grpSpPr>
              <a:xfrm>
                <a:off x="6117838" y="1711021"/>
                <a:ext cx="502920" cy="502920"/>
                <a:chOff x="8247942" y="3429000"/>
                <a:chExt cx="502920" cy="502920"/>
              </a:xfrm>
            </p:grpSpPr>
            <p:pic>
              <p:nvPicPr>
                <p:cNvPr id="27" name="Gráfico 26">
                  <a:extLst>
                    <a:ext uri="{FF2B5EF4-FFF2-40B4-BE49-F238E27FC236}">
                      <a16:creationId xmlns:a16="http://schemas.microsoft.com/office/drawing/2014/main" id="{689DDD62-ACEA-BE67-3AED-4ADB5B1755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47942" y="3429000"/>
                  <a:ext cx="502920" cy="502920"/>
                </a:xfrm>
                <a:prstGeom prst="rect">
                  <a:avLst/>
                </a:prstGeom>
              </p:spPr>
            </p:pic>
            <p:pic>
              <p:nvPicPr>
                <p:cNvPr id="28" name="Gráfico 27">
                  <a:extLst>
                    <a:ext uri="{FF2B5EF4-FFF2-40B4-BE49-F238E27FC236}">
                      <a16:creationId xmlns:a16="http://schemas.microsoft.com/office/drawing/2014/main" id="{43575AEA-8EB6-FD2C-D23C-709E4FE98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77951" y="3516194"/>
                  <a:ext cx="252000" cy="252000"/>
                </a:xfrm>
                <a:prstGeom prst="rect">
                  <a:avLst/>
                </a:prstGeom>
              </p:spPr>
            </p:pic>
          </p:grpSp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145529F3-B694-9B74-F980-3C07C596DB00}"/>
                  </a:ext>
                </a:extLst>
              </p:cNvPr>
              <p:cNvSpPr/>
              <p:nvPr/>
            </p:nvSpPr>
            <p:spPr>
              <a:xfrm>
                <a:off x="6757636" y="1665288"/>
                <a:ext cx="1070519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Vorlagen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988C303C-795B-20E9-6BB6-9D7BD364B96B}"/>
              </a:ext>
            </a:extLst>
          </p:cNvPr>
          <p:cNvGrpSpPr/>
          <p:nvPr/>
        </p:nvGrpSpPr>
        <p:grpSpPr>
          <a:xfrm>
            <a:off x="8486339" y="1548112"/>
            <a:ext cx="2700000" cy="900000"/>
            <a:chOff x="8486339" y="1598497"/>
            <a:chExt cx="2700000" cy="900000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8CCFD2EB-CE4F-7D31-3FD4-1CE9106ED242}"/>
                </a:ext>
              </a:extLst>
            </p:cNvPr>
            <p:cNvSpPr/>
            <p:nvPr/>
          </p:nvSpPr>
          <p:spPr>
            <a:xfrm>
              <a:off x="8486339" y="1598497"/>
              <a:ext cx="2700000" cy="9000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452A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59A7588F-6BB3-6A32-4C30-608C8E0E86FF}"/>
                </a:ext>
              </a:extLst>
            </p:cNvPr>
            <p:cNvGrpSpPr/>
            <p:nvPr/>
          </p:nvGrpSpPr>
          <p:grpSpPr>
            <a:xfrm>
              <a:off x="9104875" y="1751304"/>
              <a:ext cx="1462928" cy="594386"/>
              <a:chOff x="8642053" y="1665288"/>
              <a:chExt cx="1462928" cy="594386"/>
            </a:xfrm>
          </p:grpSpPr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8C23FF1C-938A-34EA-BA44-002B0E458EAC}"/>
                  </a:ext>
                </a:extLst>
              </p:cNvPr>
              <p:cNvGrpSpPr/>
              <p:nvPr/>
            </p:nvGrpSpPr>
            <p:grpSpPr>
              <a:xfrm>
                <a:off x="8642053" y="1710481"/>
                <a:ext cx="504000" cy="504000"/>
                <a:chOff x="668735" y="5361438"/>
                <a:chExt cx="504000" cy="504000"/>
              </a:xfrm>
            </p:grpSpPr>
            <p:pic>
              <p:nvPicPr>
                <p:cNvPr id="34" name="Gráfico 33">
                  <a:extLst>
                    <a:ext uri="{FF2B5EF4-FFF2-40B4-BE49-F238E27FC236}">
                      <a16:creationId xmlns:a16="http://schemas.microsoft.com/office/drawing/2014/main" id="{AE468F39-1A14-A4BA-D483-367BA7CE6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964" y="5444428"/>
                  <a:ext cx="252000" cy="252000"/>
                </a:xfrm>
                <a:prstGeom prst="rect">
                  <a:avLst/>
                </a:prstGeom>
              </p:spPr>
            </p:pic>
            <p:pic>
              <p:nvPicPr>
                <p:cNvPr id="35" name="Gráfico 34">
                  <a:extLst>
                    <a:ext uri="{FF2B5EF4-FFF2-40B4-BE49-F238E27FC236}">
                      <a16:creationId xmlns:a16="http://schemas.microsoft.com/office/drawing/2014/main" id="{4154701B-B6D3-FC82-EAB4-011FE62DF9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8735" y="5361438"/>
                  <a:ext cx="504000" cy="504000"/>
                </a:xfrm>
                <a:prstGeom prst="rect">
                  <a:avLst/>
                </a:prstGeom>
              </p:spPr>
            </p:pic>
          </p:grpSp>
          <p:sp>
            <p:nvSpPr>
              <p:cNvPr id="33" name="Rectángulo: esquinas redondeadas 32">
                <a:extLst>
                  <a:ext uri="{FF2B5EF4-FFF2-40B4-BE49-F238E27FC236}">
                    <a16:creationId xmlns:a16="http://schemas.microsoft.com/office/drawing/2014/main" id="{530DDBB1-B3AD-B51E-9A0C-EFBF436C1DDC}"/>
                  </a:ext>
                </a:extLst>
              </p:cNvPr>
              <p:cNvSpPr/>
              <p:nvPr/>
            </p:nvSpPr>
            <p:spPr>
              <a:xfrm>
                <a:off x="9233211" y="1665288"/>
                <a:ext cx="871770" cy="594386"/>
              </a:xfrm>
              <a:prstGeom prst="roundRect">
                <a:avLst>
                  <a:gd name="adj" fmla="val 4876"/>
                </a:avLst>
              </a:prstGeom>
              <a:noFill/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rIns="0"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ES" b="1" spc="-60" dirty="0" err="1">
                    <a:solidFill>
                      <a:schemeClr val="accent3"/>
                    </a:solidFill>
                    <a:latin typeface="JetBrains Mono Light" panose="02000009000000000000" pitchFamily="49" charset="0"/>
                    <a:cs typeface="JetBrains Mono Light" panose="02000009000000000000" pitchFamily="49" charset="0"/>
                  </a:rPr>
                  <a:t>Viewer</a:t>
                </a:r>
                <a:endParaRPr lang="es-ES" b="1" spc="-60" dirty="0">
                  <a:solidFill>
                    <a:schemeClr val="accent3"/>
                  </a:solidFill>
                  <a:latin typeface="JetBrains Mono Light" panose="02000009000000000000" pitchFamily="49" charset="0"/>
                  <a:cs typeface="JetBrains Mono Light" panose="02000009000000000000" pitchFamily="49" charset="0"/>
                </a:endParaRPr>
              </a:p>
            </p:txBody>
          </p:sp>
        </p:grpSp>
      </p:grpSp>
      <p:sp>
        <p:nvSpPr>
          <p:cNvPr id="8" name="Título 1069">
            <a:extLst>
              <a:ext uri="{FF2B5EF4-FFF2-40B4-BE49-F238E27FC236}">
                <a16:creationId xmlns:a16="http://schemas.microsoft.com/office/drawing/2014/main" id="{BF67D69D-778E-7CFC-AB9D-03287B59A815}"/>
              </a:ext>
            </a:extLst>
          </p:cNvPr>
          <p:cNvSpPr txBox="1">
            <a:spLocks/>
          </p:cNvSpPr>
          <p:nvPr/>
        </p:nvSpPr>
        <p:spPr>
          <a:xfrm>
            <a:off x="414384" y="-563067"/>
            <a:ext cx="9699772" cy="1255823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b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</a:b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Hauptmerkmale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unserer</a:t>
            </a:r>
            <a:r>
              <a:rPr lang="es-ES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Ubuntu bold" panose="020B0804030602030204" pitchFamily="34" charset="0"/>
              </a:rPr>
              <a:t>Platform</a:t>
            </a:r>
            <a:endParaRPr lang="es-ES" dirty="0">
              <a:solidFill>
                <a:schemeClr val="bg1"/>
              </a:solidFill>
              <a:latin typeface="Ubuntu bold" panose="020B080403060203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A8FF701-3680-6028-4C3D-ADF87A08F99B}"/>
              </a:ext>
            </a:extLst>
          </p:cNvPr>
          <p:cNvSpPr/>
          <p:nvPr/>
        </p:nvSpPr>
        <p:spPr>
          <a:xfrm>
            <a:off x="2205279" y="861767"/>
            <a:ext cx="4932757" cy="380048"/>
          </a:xfrm>
          <a:prstGeom prst="roundRect">
            <a:avLst>
              <a:gd name="adj" fmla="val 4876"/>
            </a:avLst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rIns="0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250" algn="ctr"/>
            <a:r>
              <a:rPr lang="es-ES" b="1" dirty="0">
                <a:solidFill>
                  <a:schemeClr val="accent3"/>
                </a:solidFill>
                <a:latin typeface="JetBrains Mono Light" panose="02000009000000000000" pitchFamily="49" charset="0"/>
                <a:cs typeface="JetBrains Mono Light" panose="02000009000000000000" pitchFamily="49" charset="0"/>
              </a:rPr>
              <a:t>INTUITIV UND ANPASSUNGSFÄHIG</a:t>
            </a:r>
            <a:endParaRPr lang="es-ES" b="1" dirty="0">
              <a:solidFill>
                <a:srgbClr val="FF0000"/>
              </a:solidFill>
              <a:latin typeface="JetBrains Mono Light" panose="02000009000000000000" pitchFamily="49" charset="0"/>
              <a:cs typeface="JetBrains Mono Light" panose="02000009000000000000" pitchFamily="49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6B67A524-B947-0BB6-1795-19C832780D2A}"/>
              </a:ext>
            </a:extLst>
          </p:cNvPr>
          <p:cNvSpPr/>
          <p:nvPr/>
        </p:nvSpPr>
        <p:spPr>
          <a:xfrm>
            <a:off x="2710927" y="800100"/>
            <a:ext cx="8713694" cy="1800226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 descr="Interfaz de usuario gráfica, Aplicación, Tabla, Excel&#10;&#10;El contenido generado por IA puede ser incorrecto.">
            <a:extLst>
              <a:ext uri="{FF2B5EF4-FFF2-40B4-BE49-F238E27FC236}">
                <a16:creationId xmlns:a16="http://schemas.microsoft.com/office/drawing/2014/main" id="{3F343799-5235-FDF3-95CB-79F3A6A6E92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0"/>
          <a:stretch/>
        </p:blipFill>
        <p:spPr>
          <a:xfrm>
            <a:off x="4710911" y="3151417"/>
            <a:ext cx="7152894" cy="308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FBA8-6E2C-24D7-21D6-C5235537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E1ECE53E-7E8D-AB08-ED42-6F2A150A92A6}"/>
              </a:ext>
            </a:extLst>
          </p:cNvPr>
          <p:cNvSpPr/>
          <p:nvPr/>
        </p:nvSpPr>
        <p:spPr>
          <a:xfrm>
            <a:off x="518574" y="1779100"/>
            <a:ext cx="5419140" cy="115200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52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4EA52A19-F9D0-76FA-69A7-B2B5E6BED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3" y="3201"/>
            <a:ext cx="9612085" cy="1325563"/>
          </a:xfrm>
        </p:spPr>
        <p:txBody>
          <a:bodyPr/>
          <a:lstStyle/>
          <a:p>
            <a:r>
              <a:rPr lang="es-ES" dirty="0" err="1"/>
              <a:t>Success</a:t>
            </a:r>
            <a:r>
              <a:rPr lang="es-ES" dirty="0"/>
              <a:t> </a:t>
            </a:r>
            <a:r>
              <a:rPr lang="es-ES" dirty="0" err="1"/>
              <a:t>Stories</a:t>
            </a:r>
            <a:br>
              <a:rPr lang="es-ES" dirty="0">
                <a:highlight>
                  <a:srgbClr val="FFFF00"/>
                </a:highlight>
              </a:rPr>
            </a:br>
            <a:endParaRPr lang="es-ES" dirty="0">
              <a:highlight>
                <a:srgbClr val="FFFF00"/>
              </a:highlight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4CB980A-B45C-15AB-E8B6-3E241BA58E8D}"/>
              </a:ext>
            </a:extLst>
          </p:cNvPr>
          <p:cNvSpPr/>
          <p:nvPr/>
        </p:nvSpPr>
        <p:spPr>
          <a:xfrm>
            <a:off x="6256420" y="1791889"/>
            <a:ext cx="5419140" cy="115200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52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E2A0D5E-7524-4B98-8D29-DC48AFEBB2EB}"/>
              </a:ext>
            </a:extLst>
          </p:cNvPr>
          <p:cNvSpPr/>
          <p:nvPr/>
        </p:nvSpPr>
        <p:spPr>
          <a:xfrm>
            <a:off x="6253784" y="2915801"/>
            <a:ext cx="5419140" cy="33259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BB9A54-6870-9C30-AFFA-728E58EF348D}"/>
              </a:ext>
            </a:extLst>
          </p:cNvPr>
          <p:cNvSpPr txBox="1"/>
          <p:nvPr/>
        </p:nvSpPr>
        <p:spPr>
          <a:xfrm>
            <a:off x="6322837" y="2339804"/>
            <a:ext cx="5564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Eines der weltweit führenden Unternehmen im Bereich Etikettie-rung und für digitale und nachhaltige Verpackungslösungen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98EE46D-E524-DB3C-37C6-1ADB1759C5BC}"/>
              </a:ext>
            </a:extLst>
          </p:cNvPr>
          <p:cNvSpPr/>
          <p:nvPr/>
        </p:nvSpPr>
        <p:spPr>
          <a:xfrm>
            <a:off x="515938" y="2926952"/>
            <a:ext cx="5419140" cy="3303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2082162-098B-28A7-C595-206D7DAA2DAE}"/>
              </a:ext>
            </a:extLst>
          </p:cNvPr>
          <p:cNvSpPr txBox="1"/>
          <p:nvPr/>
        </p:nvSpPr>
        <p:spPr>
          <a:xfrm>
            <a:off x="584991" y="2339804"/>
            <a:ext cx="5321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  <a:latin typeface="Ubuntu Light" panose="020B0304030602030204" pitchFamily="34" charset="0"/>
              </a:rPr>
              <a:t>Unternehmen aus Getränkeindustrie mit peruanischem Ursprung und Präsenz in 28 Ländern (Latam, Asien und Afrika)</a:t>
            </a:r>
          </a:p>
        </p:txBody>
      </p:sp>
      <p:pic>
        <p:nvPicPr>
          <p:cNvPr id="34" name="Gráfico 33">
            <a:extLst>
              <a:ext uri="{FF2B5EF4-FFF2-40B4-BE49-F238E27FC236}">
                <a16:creationId xmlns:a16="http://schemas.microsoft.com/office/drawing/2014/main" id="{732A3028-51E5-F462-F90B-9A67643B7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985" y="3791166"/>
            <a:ext cx="640080" cy="54864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A35BD68-4FF1-9232-D237-45BB15F11440}"/>
              </a:ext>
            </a:extLst>
          </p:cNvPr>
          <p:cNvSpPr txBox="1"/>
          <p:nvPr/>
        </p:nvSpPr>
        <p:spPr>
          <a:xfrm>
            <a:off x="1355852" y="3791166"/>
            <a:ext cx="146917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+1.000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Nutzer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highlight>
                <a:srgbClr val="FFFF00"/>
              </a:highlight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ED99C51-B3FC-139D-18D4-8B3F9158D473}"/>
              </a:ext>
            </a:extLst>
          </p:cNvPr>
          <p:cNvSpPr txBox="1"/>
          <p:nvPr/>
        </p:nvSpPr>
        <p:spPr>
          <a:xfrm>
            <a:off x="3807206" y="3791166"/>
            <a:ext cx="2102937" cy="113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+150.000</a:t>
            </a:r>
            <a:endParaRPr kumimoji="0" lang="es-ES" altLang="es-ES" sz="1100" b="1" i="0" u="none" strike="noStrike" kern="1200" cap="none" spc="0" normalizeH="0" baseline="0" noProof="0" dirty="0">
              <a:ln>
                <a:noFill/>
              </a:ln>
              <a:solidFill>
                <a:srgbClr val="220275"/>
              </a:solidFill>
              <a:effectLst/>
              <a:uLnTx/>
              <a:uFillTx/>
              <a:latin typeface="Ubuntu" panose="020B08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Anträge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,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Verhandlungen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und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Bestellungen</a:t>
            </a:r>
            <a:endParaRPr kumimoji="0" lang="es-ES" altLang="es-ES" sz="14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1FAB72F-5E39-B5F4-8EF8-9A3FA1A6F203}"/>
              </a:ext>
            </a:extLst>
          </p:cNvPr>
          <p:cNvSpPr txBox="1"/>
          <p:nvPr/>
        </p:nvSpPr>
        <p:spPr>
          <a:xfrm>
            <a:off x="1355852" y="5089113"/>
            <a:ext cx="1811093" cy="1003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+16 </a:t>
            </a:r>
            <a:endParaRPr kumimoji="0" lang="es-ES" altLang="es-ES" sz="1100" b="1" i="0" u="none" strike="noStrike" kern="1200" cap="none" spc="0" normalizeH="0" baseline="0" noProof="0" dirty="0">
              <a:ln>
                <a:noFill/>
              </a:ln>
              <a:solidFill>
                <a:srgbClr val="220275"/>
              </a:solidFill>
              <a:effectLst/>
              <a:uLnTx/>
              <a:uFillTx/>
              <a:latin typeface="Ubuntu" panose="020B08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Standorte/Länder, in denen Fullstep implementiert ist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7E85F78-81A9-BB22-1E10-DBFEBC695102}"/>
              </a:ext>
            </a:extLst>
          </p:cNvPr>
          <p:cNvSpPr txBox="1"/>
          <p:nvPr/>
        </p:nvSpPr>
        <p:spPr>
          <a:xfrm>
            <a:off x="7245676" y="3802317"/>
            <a:ext cx="1902096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+1.300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Zugelassene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Lieferanten</a:t>
            </a:r>
            <a:endParaRPr kumimoji="0" lang="es-ES" altLang="es-ES" sz="14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7DA7929-A2B2-CF12-EDE6-83467591AA4E}"/>
              </a:ext>
            </a:extLst>
          </p:cNvPr>
          <p:cNvSpPr txBox="1"/>
          <p:nvPr/>
        </p:nvSpPr>
        <p:spPr>
          <a:xfrm>
            <a:off x="9948863" y="3802317"/>
            <a:ext cx="1755272" cy="113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+20</a:t>
            </a:r>
            <a:endParaRPr kumimoji="0" lang="es-ES" altLang="es-ES" sz="1100" b="1" i="0" u="none" strike="noStrike" kern="1200" cap="none" spc="0" normalizeH="0" baseline="0" noProof="0" dirty="0">
              <a:ln>
                <a:noFill/>
              </a:ln>
              <a:solidFill>
                <a:srgbClr val="220275"/>
              </a:solidFill>
              <a:effectLst/>
              <a:uLnTx/>
              <a:uFillTx/>
              <a:latin typeface="Ubuntu" panose="020B08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Standorte, die ihre Lieferanten zugelassen haben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C0DC094-9C4A-5EC9-41B5-938A54F19242}"/>
              </a:ext>
            </a:extLst>
          </p:cNvPr>
          <p:cNvSpPr txBox="1"/>
          <p:nvPr/>
        </p:nvSpPr>
        <p:spPr>
          <a:xfrm>
            <a:off x="7245676" y="5089113"/>
            <a:ext cx="2076747" cy="91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804030602030204" pitchFamily="34" charset="0"/>
                <a:ea typeface="+mn-ea"/>
                <a:cs typeface="+mn-cs"/>
              </a:rPr>
              <a:t>+10</a:t>
            </a:r>
            <a:endParaRPr kumimoji="0" lang="es-ES" altLang="es-ES" sz="1100" b="1" i="0" u="none" strike="noStrike" kern="1200" cap="none" spc="0" normalizeH="0" baseline="0" noProof="0" dirty="0">
              <a:ln>
                <a:noFill/>
              </a:ln>
              <a:solidFill>
                <a:srgbClr val="220275"/>
              </a:solidFill>
              <a:effectLst/>
              <a:uLnTx/>
              <a:uFillTx/>
              <a:latin typeface="Ubuntu" panose="020B08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Länder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, die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Fullstep</a:t>
            </a:r>
            <a:r>
              <a:rPr kumimoji="0" lang="es-ES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 </a:t>
            </a:r>
            <a:r>
              <a:rPr kumimoji="0" lang="es-ES" alt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verwenden</a:t>
            </a:r>
            <a:endParaRPr kumimoji="0" lang="es-ES" altLang="es-ES" sz="1400" b="0" i="0" u="none" strike="noStrike" kern="1200" cap="none" spc="0" normalizeH="0" baseline="0" noProof="0" dirty="0">
              <a:ln>
                <a:noFill/>
              </a:ln>
              <a:solidFill>
                <a:srgbClr val="030A60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</p:txBody>
      </p:sp>
      <p:pic>
        <p:nvPicPr>
          <p:cNvPr id="8" name="Gráfico 55">
            <a:extLst>
              <a:ext uri="{FF2B5EF4-FFF2-40B4-BE49-F238E27FC236}">
                <a16:creationId xmlns:a16="http://schemas.microsoft.com/office/drawing/2014/main" id="{FE66D586-6A50-4DED-37D8-A711211BD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35023" y="3802317"/>
            <a:ext cx="548640" cy="54864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0D616DD3-9480-9847-8B9B-5BB677083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4505" y="5089113"/>
            <a:ext cx="548640" cy="54864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CB123053-0320-C709-BDB7-C65B3B73B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7186" y="5089113"/>
            <a:ext cx="548640" cy="548640"/>
          </a:xfrm>
          <a:prstGeom prst="rect">
            <a:avLst/>
          </a:prstGeom>
        </p:spPr>
      </p:pic>
      <p:pic>
        <p:nvPicPr>
          <p:cNvPr id="13" name="Gráfico 215">
            <a:extLst>
              <a:ext uri="{FF2B5EF4-FFF2-40B4-BE49-F238E27FC236}">
                <a16:creationId xmlns:a16="http://schemas.microsoft.com/office/drawing/2014/main" id="{E1CDFD52-3245-0E1D-B0EC-BE77B0647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199" y="3791166"/>
            <a:ext cx="548640" cy="54864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45F8CE93-06FF-8D1E-32B5-5FFD5F5D5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507" y="3802317"/>
            <a:ext cx="640080" cy="54864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AA9743F-B678-99F9-3D24-E5736C960C7D}"/>
              </a:ext>
            </a:extLst>
          </p:cNvPr>
          <p:cNvSpPr txBox="1"/>
          <p:nvPr/>
        </p:nvSpPr>
        <p:spPr>
          <a:xfrm>
            <a:off x="604954" y="3044926"/>
            <a:ext cx="5233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504030602030204" pitchFamily="34" charset="0"/>
              </a:rPr>
              <a:t>Digitalisierung von Anträgen, Verhandlungen, Bestellungen und der Rechnungsstellung mit Lieferanten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C13A329-0788-B4EF-B249-B494993AA6B1}"/>
              </a:ext>
            </a:extLst>
          </p:cNvPr>
          <p:cNvSpPr txBox="1"/>
          <p:nvPr/>
        </p:nvSpPr>
        <p:spPr>
          <a:xfrm>
            <a:off x="6309733" y="3044926"/>
            <a:ext cx="5131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52AFF"/>
                </a:solidFill>
                <a:effectLst/>
                <a:uLnTx/>
                <a:uFillTx/>
                <a:latin typeface="Ubuntu" panose="020B0504030602030204" pitchFamily="34" charset="0"/>
              </a:defRPr>
            </a:lvl1pPr>
          </a:lstStyle>
          <a:p>
            <a:r>
              <a:rPr lang="de-DE" dirty="0"/>
              <a:t>Digitale Transformation der Ausgaben durch die Implementierung einer Source-to-Pay-Plattform</a:t>
            </a:r>
          </a:p>
        </p:txBody>
      </p:sp>
      <p:pic>
        <p:nvPicPr>
          <p:cNvPr id="15" name="Gráfico 288">
            <a:extLst>
              <a:ext uri="{FF2B5EF4-FFF2-40B4-BE49-F238E27FC236}">
                <a16:creationId xmlns:a16="http://schemas.microsoft.com/office/drawing/2014/main" id="{DCBC7592-998D-E5D0-CDAF-AF2BA1A3A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68807" y="5089113"/>
            <a:ext cx="548640" cy="54864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4AF6FCE-DDB0-4904-164C-38D81683E215}"/>
              </a:ext>
            </a:extLst>
          </p:cNvPr>
          <p:cNvSpPr txBox="1"/>
          <p:nvPr/>
        </p:nvSpPr>
        <p:spPr>
          <a:xfrm>
            <a:off x="3807207" y="5089113"/>
            <a:ext cx="1669895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Integration mit </a:t>
            </a:r>
            <a:r>
              <a:rPr kumimoji="0" lang="de-DE" alt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 panose="020B0504030602030204" pitchFamily="34" charset="0"/>
              </a:rPr>
              <a:t>SAP</a:t>
            </a:r>
          </a:p>
        </p:txBody>
      </p:sp>
      <p:pic>
        <p:nvPicPr>
          <p:cNvPr id="20" name="Gráfico 288">
            <a:extLst>
              <a:ext uri="{FF2B5EF4-FFF2-40B4-BE49-F238E27FC236}">
                <a16:creationId xmlns:a16="http://schemas.microsoft.com/office/drawing/2014/main" id="{6C6FCEFB-2414-4ECA-6EFF-7314494BC9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35023" y="5089113"/>
            <a:ext cx="548640" cy="54864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2866221-0E1A-4F9A-F566-184187CF5F2F}"/>
              </a:ext>
            </a:extLst>
          </p:cNvPr>
          <p:cNvSpPr txBox="1"/>
          <p:nvPr/>
        </p:nvSpPr>
        <p:spPr>
          <a:xfrm>
            <a:off x="9948863" y="5089113"/>
            <a:ext cx="16698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Schnittstellen  mit </a:t>
            </a:r>
            <a:r>
              <a:rPr kumimoji="0" lang="de-DE" alt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" panose="020B0504030602030204" pitchFamily="34" charset="0"/>
              </a:rPr>
              <a:t>Sage, Theurer C3 </a:t>
            </a:r>
            <a:r>
              <a:rPr kumimoji="0" lang="de-DE" alt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30A60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und </a:t>
            </a:r>
            <a:r>
              <a:rPr lang="de-DE" altLang="es-ES" sz="1400" b="1" dirty="0">
                <a:solidFill>
                  <a:srgbClr val="030A60"/>
                </a:solidFill>
                <a:latin typeface="Ubuntu" panose="020B0504030602030204" pitchFamily="34" charset="0"/>
              </a:rPr>
              <a:t>Cerm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A9E8C5C-27FF-574C-DDF7-6340B205E7E0}"/>
              </a:ext>
            </a:extLst>
          </p:cNvPr>
          <p:cNvSpPr txBox="1"/>
          <p:nvPr/>
        </p:nvSpPr>
        <p:spPr>
          <a:xfrm>
            <a:off x="3763618" y="18718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+mj-lt"/>
              </a:rPr>
              <a:t>+ € 1.700 Mio.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982CEEB-B861-D8E4-FF64-70F090B69747}"/>
              </a:ext>
            </a:extLst>
          </p:cNvPr>
          <p:cNvSpPr txBox="1"/>
          <p:nvPr/>
        </p:nvSpPr>
        <p:spPr>
          <a:xfrm>
            <a:off x="9740348" y="186524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+mj-lt"/>
              </a:rPr>
              <a:t>+ € 700 Mio.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0FDFF87-2C0D-0856-B1AA-0139656667B4}"/>
              </a:ext>
            </a:extLst>
          </p:cNvPr>
          <p:cNvSpPr/>
          <p:nvPr/>
        </p:nvSpPr>
        <p:spPr>
          <a:xfrm>
            <a:off x="650630" y="1846383"/>
            <a:ext cx="1705708" cy="4747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 sz="1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AJE </a:t>
            </a:r>
            <a:r>
              <a:rPr kumimoji="0" lang="es-ES" sz="1800" b="1" i="0" u="none" strike="noStrike" kern="1200" cap="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Gruppe</a:t>
            </a:r>
            <a:endParaRPr lang="es-ES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4ADF340-61BD-EA51-C008-82B3CD5C491C}"/>
              </a:ext>
            </a:extLst>
          </p:cNvPr>
          <p:cNvSpPr/>
          <p:nvPr/>
        </p:nvSpPr>
        <p:spPr>
          <a:xfrm>
            <a:off x="6401899" y="1846383"/>
            <a:ext cx="1705708" cy="4747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 sz="18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etBrains Mono"/>
                <a:ea typeface="+mn-ea"/>
                <a:cs typeface="+mn-cs"/>
              </a:rPr>
              <a:t>all4labels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417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Fullstep2022">
      <a:dk1>
        <a:srgbClr val="030A60"/>
      </a:dk1>
      <a:lt1>
        <a:sysClr val="window" lastClr="FFFFFF"/>
      </a:lt1>
      <a:dk2>
        <a:srgbClr val="452AFF"/>
      </a:dk2>
      <a:lt2>
        <a:srgbClr val="EFEFEF"/>
      </a:lt2>
      <a:accent1>
        <a:srgbClr val="030A60"/>
      </a:accent1>
      <a:accent2>
        <a:srgbClr val="452AFF"/>
      </a:accent2>
      <a:accent3>
        <a:srgbClr val="AAF9EC"/>
      </a:accent3>
      <a:accent4>
        <a:srgbClr val="EFEFEF"/>
      </a:accent4>
      <a:accent5>
        <a:srgbClr val="FFFFFF"/>
      </a:accent5>
      <a:accent6>
        <a:srgbClr val="C1DBFF"/>
      </a:accent6>
      <a:hlink>
        <a:srgbClr val="030A60"/>
      </a:hlink>
      <a:folHlink>
        <a:srgbClr val="AAF9EC"/>
      </a:folHlink>
    </a:clrScheme>
    <a:fontScheme name="Fullstep2022">
      <a:majorFont>
        <a:latin typeface="JetBrains Mono"/>
        <a:ea typeface=""/>
        <a:cs typeface=""/>
      </a:majorFont>
      <a:minorFont>
        <a:latin typeface="Ubuntu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N_PlantillaPowerPoint_2022_optimizada" id="{57905F17-4461-4268-AF38-BEF59376024C}" vid="{4AD8E94F-3927-4F2B-A971-415F0083D04F}"/>
    </a:ext>
  </a:extLst>
</a:theme>
</file>

<file path=ppt/theme/theme2.xml><?xml version="1.0" encoding="utf-8"?>
<a:theme xmlns:a="http://schemas.openxmlformats.org/drawingml/2006/main" name="1_Tema de Office">
  <a:themeElements>
    <a:clrScheme name="Fullstep2022">
      <a:dk1>
        <a:srgbClr val="030A60"/>
      </a:dk1>
      <a:lt1>
        <a:sysClr val="window" lastClr="FFFFFF"/>
      </a:lt1>
      <a:dk2>
        <a:srgbClr val="452AFF"/>
      </a:dk2>
      <a:lt2>
        <a:srgbClr val="EFEFEF"/>
      </a:lt2>
      <a:accent1>
        <a:srgbClr val="030A60"/>
      </a:accent1>
      <a:accent2>
        <a:srgbClr val="452AFF"/>
      </a:accent2>
      <a:accent3>
        <a:srgbClr val="AAF9EC"/>
      </a:accent3>
      <a:accent4>
        <a:srgbClr val="EFEFEF"/>
      </a:accent4>
      <a:accent5>
        <a:srgbClr val="FFFFFF"/>
      </a:accent5>
      <a:accent6>
        <a:srgbClr val="C1DBFF"/>
      </a:accent6>
      <a:hlink>
        <a:srgbClr val="030A60"/>
      </a:hlink>
      <a:folHlink>
        <a:srgbClr val="AAF9EC"/>
      </a:folHlink>
    </a:clrScheme>
    <a:fontScheme name="Fullstep2022">
      <a:majorFont>
        <a:latin typeface="JetBrains Mono"/>
        <a:ea typeface=""/>
        <a:cs typeface=""/>
      </a:majorFont>
      <a:minorFont>
        <a:latin typeface="Ubuntu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N_PlantillaPowerPoint_2022_basic" id="{61167206-B2A2-4933-8DF3-22979D4F7921}" vid="{F8331131-91EF-49C6-9F62-9E2A06E2E9C8}"/>
    </a:ext>
  </a:extLst>
</a:theme>
</file>

<file path=ppt/theme/theme3.xml><?xml version="1.0" encoding="utf-8"?>
<a:theme xmlns:a="http://schemas.openxmlformats.org/drawingml/2006/main" name="2_Tema de Office">
  <a:themeElements>
    <a:clrScheme name="Fullstep2022">
      <a:dk1>
        <a:srgbClr val="030A60"/>
      </a:dk1>
      <a:lt1>
        <a:sysClr val="window" lastClr="FFFFFF"/>
      </a:lt1>
      <a:dk2>
        <a:srgbClr val="452AFF"/>
      </a:dk2>
      <a:lt2>
        <a:srgbClr val="EFEFEF"/>
      </a:lt2>
      <a:accent1>
        <a:srgbClr val="030A60"/>
      </a:accent1>
      <a:accent2>
        <a:srgbClr val="452AFF"/>
      </a:accent2>
      <a:accent3>
        <a:srgbClr val="AAF9EC"/>
      </a:accent3>
      <a:accent4>
        <a:srgbClr val="EFEFEF"/>
      </a:accent4>
      <a:accent5>
        <a:srgbClr val="FFFFFF"/>
      </a:accent5>
      <a:accent6>
        <a:srgbClr val="C1DBFF"/>
      </a:accent6>
      <a:hlink>
        <a:srgbClr val="030A60"/>
      </a:hlink>
      <a:folHlink>
        <a:srgbClr val="AAF9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Fullstep2022">
      <a:dk1>
        <a:srgbClr val="030A60"/>
      </a:dk1>
      <a:lt1>
        <a:sysClr val="window" lastClr="FFFFFF"/>
      </a:lt1>
      <a:dk2>
        <a:srgbClr val="452AFF"/>
      </a:dk2>
      <a:lt2>
        <a:srgbClr val="EFEFEF"/>
      </a:lt2>
      <a:accent1>
        <a:srgbClr val="030A60"/>
      </a:accent1>
      <a:accent2>
        <a:srgbClr val="452AFF"/>
      </a:accent2>
      <a:accent3>
        <a:srgbClr val="AAF9EC"/>
      </a:accent3>
      <a:accent4>
        <a:srgbClr val="EFEFEF"/>
      </a:accent4>
      <a:accent5>
        <a:srgbClr val="FFFFFF"/>
      </a:accent5>
      <a:accent6>
        <a:srgbClr val="C1DBFF"/>
      </a:accent6>
      <a:hlink>
        <a:srgbClr val="030A60"/>
      </a:hlink>
      <a:folHlink>
        <a:srgbClr val="AAF9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82CA864F601CD45A1A9DC1A955399C6" ma:contentTypeVersion="17" ma:contentTypeDescription="Crear nuevo documento." ma:contentTypeScope="" ma:versionID="e4763cfc0199753d5bb980118f7a48c6">
  <xsd:schema xmlns:xsd="http://www.w3.org/2001/XMLSchema" xmlns:xs="http://www.w3.org/2001/XMLSchema" xmlns:p="http://schemas.microsoft.com/office/2006/metadata/properties" xmlns:ns2="297f1e04-b789-4360-a5d7-c1b62ed57cda" xmlns:ns3="12de6a54-2b6c-4a92-812d-975a4d4d26f8" targetNamespace="http://schemas.microsoft.com/office/2006/metadata/properties" ma:root="true" ma:fieldsID="2c87b3e5354754c35dbc25fa7cdf71b9" ns2:_="" ns3:_="">
    <xsd:import namespace="297f1e04-b789-4360-a5d7-c1b62ed57cda"/>
    <xsd:import namespace="12de6a54-2b6c-4a92-812d-975a4d4d26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7f1e04-b789-4360-a5d7-c1b62ed57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Etiquetas de imagen" ma:readOnly="false" ma:fieldId="{5cf76f15-5ced-4ddc-b409-7134ff3c332f}" ma:taxonomyMulti="true" ma:sspId="05681546-b508-4e57-8aa1-446d56e261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e6a54-2b6c-4a92-812d-975a4d4d26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f408224-987e-4501-82cb-a111187d745a}" ma:internalName="TaxCatchAll" ma:showField="CatchAllData" ma:web="12de6a54-2b6c-4a92-812d-975a4d4d26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de6a54-2b6c-4a92-812d-975a4d4d26f8" xsi:nil="true"/>
    <lcf76f155ced4ddcb4097134ff3c332f xmlns="297f1e04-b789-4360-a5d7-c1b62ed57cd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5F38B7-7460-486C-9DFE-E8A33AC23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7f1e04-b789-4360-a5d7-c1b62ed57cda"/>
    <ds:schemaRef ds:uri="12de6a54-2b6c-4a92-812d-975a4d4d26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DC5B28-E9F4-4A5D-8AEF-F0E5772CFE91}">
  <ds:schemaRefs>
    <ds:schemaRef ds:uri="http://schemas.microsoft.com/office/2006/documentManagement/types"/>
    <ds:schemaRef ds:uri="http://schemas.microsoft.com/office/infopath/2007/PartnerControls"/>
    <ds:schemaRef ds:uri="297f1e04-b789-4360-a5d7-c1b62ed57cda"/>
    <ds:schemaRef ds:uri="http://purl.org/dc/elements/1.1/"/>
    <ds:schemaRef ds:uri="12de6a54-2b6c-4a92-812d-975a4d4d26f8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9E7D051-D705-45D1-A7BE-6C5B78D753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FSN_MKT_PlantillaPowerPoint_2022</Template>
  <TotalTime>4998</TotalTime>
  <Words>2196</Words>
  <Application>Microsoft Office PowerPoint</Application>
  <PresentationFormat>Panorámica</PresentationFormat>
  <Paragraphs>352</Paragraphs>
  <Slides>27</Slides>
  <Notes>24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27</vt:i4>
      </vt:variant>
    </vt:vector>
  </HeadingPairs>
  <TitlesOfParts>
    <vt:vector size="42" baseType="lpstr">
      <vt:lpstr>Arial</vt:lpstr>
      <vt:lpstr>Calibri</vt:lpstr>
      <vt:lpstr>Calibri Light</vt:lpstr>
      <vt:lpstr>Gotham Light</vt:lpstr>
      <vt:lpstr>JetBrains Mono</vt:lpstr>
      <vt:lpstr>JetBrains Mono Light</vt:lpstr>
      <vt:lpstr>Symbol</vt:lpstr>
      <vt:lpstr>Ubuntu</vt:lpstr>
      <vt:lpstr>Ubuntu bold</vt:lpstr>
      <vt:lpstr>Ubuntu Light</vt:lpstr>
      <vt:lpstr>Ubuntu Medium</vt:lpstr>
      <vt:lpstr>Tema de Office</vt:lpstr>
      <vt:lpstr>1_Tema de Office</vt:lpstr>
      <vt:lpstr>2_Tema de Office</vt:lpstr>
      <vt:lpstr>3_Tema de Office</vt:lpstr>
      <vt:lpstr>Die intelligente Cloud-Plattform für die Weiterentwicklung des Mittelstands   </vt:lpstr>
      <vt:lpstr>Presentación de PowerPoint</vt:lpstr>
      <vt:lpstr>Inhaltsverzeichnis</vt:lpstr>
      <vt:lpstr> Fullstep: Von Einkäufern für Einkäufer</vt:lpstr>
      <vt:lpstr> Kern unserer Plattform</vt:lpstr>
      <vt:lpstr>Presentación de PowerPoint</vt:lpstr>
      <vt:lpstr>Presentación de PowerPoint</vt:lpstr>
      <vt:lpstr>Presentación de PowerPoint</vt:lpstr>
      <vt:lpstr>Success Stories </vt:lpstr>
      <vt:lpstr>Unsere Kunden in über 30 Ländern</vt:lpstr>
      <vt:lpstr>Unsere Partner</vt:lpstr>
      <vt:lpstr>Presentación de PowerPoint</vt:lpstr>
      <vt:lpstr> Lieferantenmanagement | SRM</vt:lpstr>
      <vt:lpstr>Presentación de PowerPoint</vt:lpstr>
      <vt:lpstr>Presentación de PowerPoint</vt:lpstr>
      <vt:lpstr>  Source to Contract | S2C </vt:lpstr>
      <vt:lpstr>Presentación de PowerPoint</vt:lpstr>
      <vt:lpstr>Presentación de PowerPoint</vt:lpstr>
      <vt:lpstr>  Procure to Pay | P2P </vt:lpstr>
      <vt:lpstr>Multichannel Rechnungen</vt:lpstr>
      <vt:lpstr>Weitere Lösungen mit BI und KI</vt:lpstr>
      <vt:lpstr>  Business Intelligence </vt:lpstr>
      <vt:lpstr>Angewandte KI:  RAG + Intelligenter Agent</vt:lpstr>
      <vt:lpstr>Angewandte KI:  RAG + Intelligenter Agent</vt:lpstr>
      <vt:lpstr>Nächster Schritt: Operativer Agent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Carmen Arquerons Palom</dc:creator>
  <cp:lastModifiedBy>Manuel Mehrpour</cp:lastModifiedBy>
  <cp:revision>35</cp:revision>
  <dcterms:created xsi:type="dcterms:W3CDTF">2025-05-12T07:41:48Z</dcterms:created>
  <dcterms:modified xsi:type="dcterms:W3CDTF">2025-06-12T14:48:25Z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0x010100782CA864F601CD45A1A9DC1A955399C6</vt:lpwstr>
  </property>
  <property fmtid="{D5CDD505-2E9C-101B-9397-08002B2CF9AE}" pid="3" name="MediaServiceImageTags">
    <vt:lpwstr/>
  </property>
</Properties>
</file>