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jpg" ContentType="image/jp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ags/tag28.xml" ContentType="application/vnd.openxmlformats-officedocument.presentationml.tags+xml"/>
  <Override PartName="/ppt/tags/tag29.xml" ContentType="application/vnd.openxmlformats-officedocument.presentationml.tags+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3.xml" ContentType="application/vnd.openxmlformats-officedocument.them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4.xml" ContentType="application/vnd.openxmlformats-officedocument.them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theme/theme5.xml" ContentType="application/vnd.openxmlformats-officedocument.theme+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109_0.xml" ContentType="application/vnd.ms-powerpoint.comments+xml"/>
  <Override PartName="/ppt/notesSlides/notesSlide6.xml" ContentType="application/vnd.openxmlformats-officedocument.presentationml.notesSlide+xml"/>
  <Override PartName="/ppt/tags/tag8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82.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83.xml" ContentType="application/vnd.openxmlformats-officedocument.presentationml.tags+xml"/>
  <Override PartName="/ppt/notesSlides/notesSlide15.xml" ContentType="application/vnd.openxmlformats-officedocument.presentationml.notesSlide+xml"/>
  <Override PartName="/ppt/tags/tag84.xml" ContentType="application/vnd.openxmlformats-officedocument.presentationml.tags+xml"/>
  <Override PartName="/ppt/notesSlides/notesSlide16.xml" ContentType="application/vnd.openxmlformats-officedocument.presentationml.notesSlide+xml"/>
  <Override PartName="/ppt/tags/tag85.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8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87.xml" ContentType="application/vnd.openxmlformats-officedocument.presentationml.tag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825" r:id="rId4"/>
    <p:sldMasterId id="2147484049" r:id="rId5"/>
    <p:sldMasterId id="2147484170" r:id="rId6"/>
    <p:sldMasterId id="2147484410" r:id="rId7"/>
    <p:sldMasterId id="2147484437" r:id="rId8"/>
    <p:sldMasterId id="2147484478" r:id="rId9"/>
  </p:sldMasterIdLst>
  <p:notesMasterIdLst>
    <p:notesMasterId r:id="rId38"/>
  </p:notesMasterIdLst>
  <p:handoutMasterIdLst>
    <p:handoutMasterId r:id="rId39"/>
  </p:handoutMasterIdLst>
  <p:sldIdLst>
    <p:sldId id="2147483299" r:id="rId10"/>
    <p:sldId id="2147481455" r:id="rId11"/>
    <p:sldId id="261" r:id="rId12"/>
    <p:sldId id="259" r:id="rId13"/>
    <p:sldId id="265" r:id="rId14"/>
    <p:sldId id="2147483431" r:id="rId15"/>
    <p:sldId id="2147481433" r:id="rId16"/>
    <p:sldId id="2147483399" r:id="rId17"/>
    <p:sldId id="2147483430" r:id="rId18"/>
    <p:sldId id="2147483269" r:id="rId19"/>
    <p:sldId id="2147483311" r:id="rId20"/>
    <p:sldId id="2147483424" r:id="rId21"/>
    <p:sldId id="2147483307" r:id="rId22"/>
    <p:sldId id="2147483379" r:id="rId23"/>
    <p:sldId id="2147481421" r:id="rId24"/>
    <p:sldId id="2147483375" r:id="rId25"/>
    <p:sldId id="2147483406" r:id="rId26"/>
    <p:sldId id="2147483428" r:id="rId27"/>
    <p:sldId id="260" r:id="rId28"/>
    <p:sldId id="2147481450" r:id="rId29"/>
    <p:sldId id="2147483368" r:id="rId30"/>
    <p:sldId id="2147483260" r:id="rId31"/>
    <p:sldId id="2147483302" r:id="rId32"/>
    <p:sldId id="2147481434" r:id="rId33"/>
    <p:sldId id="2147483429" r:id="rId34"/>
    <p:sldId id="2147483384" r:id="rId35"/>
    <p:sldId id="2147469786" r:id="rId36"/>
    <p:sldId id="2147483290" r:id="rId37"/>
  </p:sldIdLst>
  <p:sldSz cx="12192000" cy="6858000"/>
  <p:notesSz cx="6797675" cy="9926638"/>
  <p:embeddedFontLst>
    <p:embeddedFont>
      <p:font typeface="Frutiger 55 Roman" panose="020B0503030504020204" pitchFamily="34" charset="0"/>
      <p:regular r:id="rId40"/>
      <p:bold r:id="rId41"/>
      <p:italic r:id="rId42"/>
      <p:boldItalic r:id="rId43"/>
    </p:embeddedFont>
    <p:embeddedFont>
      <p:font typeface="Ogg" panose="02090504080706030203" pitchFamily="18" charset="0"/>
      <p:regular r:id="rId44"/>
    </p:embeddedFont>
    <p:embeddedFont>
      <p:font typeface="Roboto" panose="02000000000000000000" pitchFamily="2" charset="0"/>
      <p:regular r:id="rId45"/>
      <p:bold r:id="rId46"/>
      <p:italic r:id="rId47"/>
      <p:boldItalic r:id="rId48"/>
    </p:embeddedFont>
    <p:embeddedFont>
      <p:font typeface="Zurich Sans" panose="02000500000000000000" pitchFamily="2" charset="0"/>
      <p:regular r:id="rId49"/>
      <p:bold r:id="rId50"/>
      <p:italic r:id="rId51"/>
      <p:boldItalic r:id="rId52"/>
    </p:embeddedFont>
    <p:embeddedFont>
      <p:font typeface="Zurich Sans Light" panose="02000000000000000000" pitchFamily="2" charset="0"/>
      <p:regular r:id="rId53"/>
      <p:italic r:id="rId54"/>
    </p:embeddedFont>
    <p:embeddedFont>
      <p:font typeface="Zurich Sans Medium" panose="02000600000000000000" pitchFamily="2" charset="0"/>
      <p:regular r:id="rId55"/>
      <p:bold r:id="rId56"/>
      <p:italic r:id="rId57"/>
      <p:boldItalic r:id="rId58"/>
    </p:embeddedFont>
  </p:embeddedFontLst>
  <p:custDataLst>
    <p:tags r:id="rId59"/>
  </p:custDataLst>
  <p:defaultTex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70BA502-802B-B74C-B063-F1500F33C18D}" name="Deborah Pacciolla" initials="DP" userId="S::deborah.pacciolla@zurich.com::cb773be8-be2e-4109-ab3b-3cba40bc1c5b" providerId="AD"/>
  <p188:author id="{4AF80A11-4527-98EE-AA5C-9D7719A90641}" name="Tabea Müller" initials="TM" userId="S::tabea.mueller@zurich.com::df34595d-109b-4745-ac5e-92f7d096622e" providerId="AD"/>
  <p188:author id="{C5149111-856C-6AD9-151E-2CDBF58DDAD2}" name="Benjamin Wienhues" initials="BW" userId="S::benjamin.wienhues@zurich.com::eb87c320-6b8d-44d8-a82a-44625347fd2b" providerId="AD"/>
  <p188:author id="{A8712B3C-A645-3285-088A-CD36A6089ABA}" name="Jorden Fritzlar" initials="JF" userId="S::jorden.fritzlar@zurich.com::189bf848-2052-40ba-b001-41c5b9043895" providerId="AD"/>
  <p188:author id="{0C4FEA3F-6728-6644-B2E2-5F9E799294E0}" name="Amar Rahman" initials="AR" userId="S::amar.rahman@zurich.com::938f09a5-8096-4fe6-9aa2-3a3dd0d5ac61" providerId="AD"/>
  <p188:author id="{E741CC71-1B24-FF6D-6F59-D5EB0B0C4750}" name="Matthias von Harten" initials="" userId="S::matthias.vonharten@zurich.com::ef03931c-dd96-4493-a495-6544c6d78450" providerId="AD"/>
  <p188:author id="{8E997483-1A34-27B0-1AE5-00C959209C14}" name="Danny Steiner" initials="DS" userId="S::danny.steiner@zurich.com::066fa0dd-f6e2-421c-b6e9-73290c93ae79" providerId="AD"/>
  <p188:author id="{C25C21FB-8186-8938-9D08-7E9E0218E6F0}" name="Max Rosenberg" initials="MR" userId="S::max.rosenberg@uk.zurich.com::902794bf-8fb2-447d-afdc-54e98aac16cb" providerId="AD"/>
  <p188:author id="{2D671DFD-78EC-8918-D5C7-ED403918B8F9}" name="Marcel Studer" initials="MS" userId="S::marcel.studer@zurich.com::ab30a08d-65ca-4636-84ad-6f77a46e12a2" providerId="AD"/>
  <p188:author id="{A1F811FE-1B97-45DF-629A-8CB7317FB512}" name="Elena Goettsche" initials="EG" userId="S::elena.goettsche@zurich.com::91036807-6481-42c3-83c7-8aa104205cc3" providerId="AD"/>
  <p188:author id="{43A26DFF-9BDC-F171-FAE6-5DA166CD683F}" name="Marco Deters" initials="MD" userId="S::marco.deters@zurich.com::c55a560e-b92d-44cd-ad61-ee580a08d07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67AE"/>
    <a:srgbClr val="DAD2BD"/>
    <a:srgbClr val="8BA1B3"/>
    <a:srgbClr val="CCE1F5"/>
    <a:srgbClr val="537394"/>
    <a:srgbClr val="DDEAF5"/>
    <a:srgbClr val="EBF0EF"/>
    <a:srgbClr val="FFFFFF"/>
    <a:srgbClr val="EEF0F1"/>
    <a:srgbClr val="DDE4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21BB7-8B5C-4A1F-873B-2DEB809CB6FB}" v="781" dt="2025-06-09T21:04:55.993"/>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5" d="100"/>
          <a:sy n="55" d="100"/>
        </p:scale>
        <p:origin x="1072"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handoutMaster" Target="handoutMasters/handout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font" Target="fonts/font16.fntdata"/><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font" Target="fonts/font2.fntdata"/><Relationship Id="rId54" Type="http://schemas.openxmlformats.org/officeDocument/2006/relationships/font" Target="fonts/font15.fntdata"/><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font" Target="fonts/font14.fntdata"/><Relationship Id="rId58" Type="http://schemas.openxmlformats.org/officeDocument/2006/relationships/font" Target="fonts/font19.fntdata"/><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font" Target="fonts/font10.fntdata"/><Relationship Id="rId57" Type="http://schemas.openxmlformats.org/officeDocument/2006/relationships/font" Target="fonts/font18.fntdata"/><Relationship Id="rId61"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font" Target="fonts/font5.fntdata"/><Relationship Id="rId52" Type="http://schemas.openxmlformats.org/officeDocument/2006/relationships/font" Target="fonts/font13.fntdata"/><Relationship Id="rId60" Type="http://schemas.openxmlformats.org/officeDocument/2006/relationships/presProps" Target="presProps.xml"/><Relationship Id="rId65"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font" Target="fonts/font4.fntdata"/><Relationship Id="rId48" Type="http://schemas.openxmlformats.org/officeDocument/2006/relationships/font" Target="fonts/font9.fntdata"/><Relationship Id="rId56" Type="http://schemas.openxmlformats.org/officeDocument/2006/relationships/font" Target="fonts/font17.fntdata"/><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font" Target="fonts/font12.fntdata"/><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 Id="rId46" Type="http://schemas.openxmlformats.org/officeDocument/2006/relationships/font" Target="fonts/font7.fntdata"/><Relationship Id="rId59" Type="http://schemas.openxmlformats.org/officeDocument/2006/relationships/tags" Target="tags/tag1.xml"/></Relationships>
</file>

<file path=ppt/comments/modernComment_109_0.xml><?xml version="1.0" encoding="utf-8"?>
<p188:cmLst xmlns:a="http://schemas.openxmlformats.org/drawingml/2006/main" xmlns:r="http://schemas.openxmlformats.org/officeDocument/2006/relationships" xmlns:p188="http://schemas.microsoft.com/office/powerpoint/2018/8/main">
  <p188:cm id="{6E08579C-D988-4AD3-BEF9-EF3875EF048F}" authorId="{4AF80A11-4527-98EE-AA5C-9D7719A90641}" status="resolved" created="2025-06-03T15:33:14.377" complete="100000">
    <pc:sldMkLst xmlns:pc="http://schemas.microsoft.com/office/powerpoint/2013/main/command">
      <pc:docMk/>
      <pc:sldMk cId="0" sldId="265"/>
    </pc:sldMkLst>
    <p188:txBody>
      <a:bodyPr/>
      <a:lstStyle/>
      <a:p>
        <a:r>
          <a:rPr lang="en-NL"/>
          <a:t>Muss noch uebersetzt werden</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DB59A6D6-B7D3-DD7C-6F5B-8B733C674E88}"/>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80E43ACC-27B1-7C9C-6F95-C7608E382A77}"/>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CB6E6D86-FE99-4DAD-BC12-EA58309D72DA}" type="datetimeFigureOut">
              <a:rPr lang="de-DE" smtClean="0"/>
              <a:t>09.06.2025</a:t>
            </a:fld>
            <a:endParaRPr lang="de-DE"/>
          </a:p>
        </p:txBody>
      </p:sp>
      <p:sp>
        <p:nvSpPr>
          <p:cNvPr id="4" name="Fußzeilenplatzhalter 3">
            <a:extLst>
              <a:ext uri="{FF2B5EF4-FFF2-40B4-BE49-F238E27FC236}">
                <a16:creationId xmlns:a16="http://schemas.microsoft.com/office/drawing/2014/main" id="{B578560C-7CB2-0984-104A-C47697BC3A35}"/>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3F7268F6-5534-F721-82C2-17860EE973E9}"/>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32E96A2-66E8-4B53-A800-BB08B4DA7CA7}" type="slidenum">
              <a:rPr lang="de-DE" smtClean="0"/>
              <a:t>‹nr.›</a:t>
            </a:fld>
            <a:endParaRPr lang="de-DE"/>
          </a:p>
        </p:txBody>
      </p:sp>
    </p:spTree>
    <p:extLst>
      <p:ext uri="{BB962C8B-B14F-4D97-AF65-F5344CB8AC3E}">
        <p14:creationId xmlns:p14="http://schemas.microsoft.com/office/powerpoint/2010/main" val="356868603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rtl="0">
              <a:defRPr sz="1200"/>
            </a:lvl1pPr>
          </a:lstStyle>
          <a:p>
            <a:endParaRPr lang="de-DE"/>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rtl="0">
              <a:defRPr sz="1200"/>
            </a:lvl1pPr>
          </a:lstStyle>
          <a:p>
            <a:fld id="{5565BEB8-91CC-477F-81CD-BDE1761E9B64}" type="datetimeFigureOut">
              <a:rPr lang="de-DE" smtClean="0"/>
              <a:pPr/>
              <a:t>09.06.2025</a:t>
            </a:fld>
            <a:endParaRPr lang="de-DE"/>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de-DE"/>
              <a:t>Click </a:t>
            </a:r>
            <a:r>
              <a:rPr lang="de-DE" err="1"/>
              <a:t>to</a:t>
            </a:r>
            <a:r>
              <a:rPr lang="de-DE"/>
              <a:t> </a:t>
            </a:r>
            <a:r>
              <a:rPr lang="de-DE" err="1"/>
              <a:t>edit</a:t>
            </a:r>
            <a:r>
              <a:rPr lang="de-DE"/>
              <a:t> Master </a:t>
            </a:r>
            <a:r>
              <a:rPr lang="de-DE" err="1"/>
              <a:t>text</a:t>
            </a:r>
            <a:r>
              <a:rPr lang="de-DE"/>
              <a:t> </a:t>
            </a:r>
            <a:r>
              <a:rPr lang="de-DE" err="1"/>
              <a:t>styles</a:t>
            </a:r>
            <a:endParaRPr lang="de-DE"/>
          </a:p>
          <a:p>
            <a:pPr lvl="1"/>
            <a:r>
              <a:rPr lang="de-DE"/>
              <a:t>Second </a:t>
            </a:r>
            <a:r>
              <a:rPr lang="de-DE" err="1"/>
              <a:t>level</a:t>
            </a:r>
            <a:endParaRPr lang="de-DE"/>
          </a:p>
          <a:p>
            <a:pPr lvl="2"/>
            <a:r>
              <a:rPr lang="de-DE"/>
              <a:t>Third </a:t>
            </a:r>
            <a:r>
              <a:rPr lang="de-DE" err="1"/>
              <a:t>level</a:t>
            </a:r>
            <a:endParaRPr lang="de-DE"/>
          </a:p>
          <a:p>
            <a:pPr lvl="3"/>
            <a:r>
              <a:rPr lang="de-DE" err="1"/>
              <a:t>Fourth</a:t>
            </a:r>
            <a:r>
              <a:rPr lang="de-DE"/>
              <a:t> </a:t>
            </a:r>
            <a:r>
              <a:rPr lang="de-DE" err="1"/>
              <a:t>level</a:t>
            </a:r>
            <a:endParaRPr lang="de-DE"/>
          </a:p>
          <a:p>
            <a:pPr lvl="4"/>
            <a:r>
              <a:rPr lang="de-DE" err="1"/>
              <a:t>Fifth</a:t>
            </a:r>
            <a:r>
              <a:rPr lang="de-DE"/>
              <a:t> </a:t>
            </a:r>
            <a:r>
              <a:rPr lang="de-DE" err="1"/>
              <a:t>level</a:t>
            </a:r>
            <a:endParaRPr lang="de-DE"/>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rtl="0">
              <a:defRPr sz="1200"/>
            </a:lvl1pPr>
          </a:lstStyle>
          <a:p>
            <a:endParaRPr lang="de-DE"/>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rtl="0">
              <a:defRPr sz="1200"/>
            </a:lvl1pPr>
          </a:lstStyle>
          <a:p>
            <a:fld id="{7BBB2073-194C-43EF-87E1-F12784423FC6}" type="slidenum">
              <a:rPr lang="de-DE" smtClean="0"/>
              <a:pPr/>
              <a:t>‹nr.›</a:t>
            </a:fld>
            <a:endParaRPr lang="de-DE"/>
          </a:p>
        </p:txBody>
      </p:sp>
    </p:spTree>
    <p:extLst>
      <p:ext uri="{BB962C8B-B14F-4D97-AF65-F5344CB8AC3E}">
        <p14:creationId xmlns:p14="http://schemas.microsoft.com/office/powerpoint/2010/main" val="382911114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Sustainability"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en.wikipedia.org/wiki/Fossil_fue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p:cNvSpPr>
            <a:spLocks noGrp="1"/>
          </p:cNvSpPr>
          <p:nvPr>
            <p:ph type="sldNum" sz="quarter" idx="5"/>
          </p:nvPr>
        </p:nvSpPr>
        <p:spPr/>
        <p:txBody>
          <a:bodyPr/>
          <a:lstStyle/>
          <a:p>
            <a:fld id="{7BBB2073-194C-43EF-87E1-F12784423FC6}" type="slidenum">
              <a:rPr lang="en-US" smtClean="0"/>
              <a:t>1</a:t>
            </a:fld>
            <a:endParaRPr lang="en-US"/>
          </a:p>
        </p:txBody>
      </p:sp>
    </p:spTree>
    <p:extLst>
      <p:ext uri="{BB962C8B-B14F-4D97-AF65-F5344CB8AC3E}">
        <p14:creationId xmlns:p14="http://schemas.microsoft.com/office/powerpoint/2010/main" val="2907611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pPr marL="0" marR="0" lvl="0" indent="0" algn="r" defTabSz="685709" rtl="0" eaLnBrk="1" fontAlgn="auto" latinLnBrk="0" hangingPunct="1">
              <a:lnSpc>
                <a:spcPct val="100000"/>
              </a:lnSpc>
              <a:spcBef>
                <a:spcPts val="0"/>
              </a:spcBef>
              <a:spcAft>
                <a:spcPts val="0"/>
              </a:spcAft>
              <a:buClrTx/>
              <a:buSzTx/>
              <a:buFontTx/>
              <a:buNone/>
              <a:tabLst/>
              <a:defRPr/>
            </a:pPr>
            <a:fld id="{4CA67613-D43A-4074-B74B-76232035B61C}" type="slidenum">
              <a:rPr kumimoji="0" lang="de-CH" sz="1200" b="0" i="0" u="none" strike="noStrike" kern="1200" cap="none" spc="0" normalizeH="0" baseline="0" noProof="0" smtClean="0">
                <a:ln>
                  <a:noFill/>
                </a:ln>
                <a:solidFill>
                  <a:prstClr val="black"/>
                </a:solidFill>
                <a:effectLst/>
                <a:uLnTx/>
                <a:uFillTx/>
                <a:latin typeface="Zurich Sans" panose="02000000000000000000" pitchFamily="2" charset="0"/>
                <a:ea typeface="+mn-ea"/>
                <a:cs typeface="+mn-cs"/>
              </a:rPr>
              <a:pPr marL="0" marR="0" lvl="0" indent="0" algn="r" defTabSz="685709" rtl="0" eaLnBrk="1" fontAlgn="auto" latinLnBrk="0" hangingPunct="1">
                <a:lnSpc>
                  <a:spcPct val="100000"/>
                </a:lnSpc>
                <a:spcBef>
                  <a:spcPts val="0"/>
                </a:spcBef>
                <a:spcAft>
                  <a:spcPts val="0"/>
                </a:spcAft>
                <a:buClrTx/>
                <a:buSzTx/>
                <a:buFontTx/>
                <a:buNone/>
                <a:tabLst/>
                <a:defRPr/>
              </a:pPr>
              <a:t>2</a:t>
            </a:fld>
            <a:endParaRPr kumimoji="0" lang="de-CH" sz="1200" b="0" i="0" u="none" strike="noStrike" kern="1200" cap="none" spc="0" normalizeH="0" baseline="0" noProof="0">
              <a:ln>
                <a:noFill/>
              </a:ln>
              <a:solidFill>
                <a:prstClr val="black"/>
              </a:solidFill>
              <a:effectLst/>
              <a:uLnTx/>
              <a:uFillTx/>
              <a:latin typeface="Zurich Sans" panose="02000000000000000000" pitchFamily="2" charset="0"/>
              <a:ea typeface="+mn-ea"/>
              <a:cs typeface="+mn-cs"/>
            </a:endParaRPr>
          </a:p>
        </p:txBody>
      </p:sp>
    </p:spTree>
    <p:extLst>
      <p:ext uri="{BB962C8B-B14F-4D97-AF65-F5344CB8AC3E}">
        <p14:creationId xmlns:p14="http://schemas.microsoft.com/office/powerpoint/2010/main" val="662961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5EBE2E-5AFE-4F1E-A5FC-E051A1BE0E05}" type="slidenum">
              <a:rPr kumimoji="0" lang="en-NL"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NL"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9228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Calibri"/>
              <a:buNone/>
            </a:pPr>
            <a:r>
              <a:rPr lang="en-US"/>
              <a:t>In this process there is no singular future and in fact even the IPCC, has tried to </a:t>
            </a:r>
            <a:r>
              <a:rPr lang="en-US" err="1"/>
              <a:t>summarise</a:t>
            </a:r>
            <a:r>
              <a:rPr lang="en-US"/>
              <a:t> a few scenarios of what may happen. These are the SSP scenarios (shared socioeconomic pathways), which describe the temperature rise at 2100 compared to pre-industrial times. The worst plausible scenario is the one at the top (with temperatures rising to 4.4 degrees compared to pre industrial times). The best is at the bottom where we achieve net zero and limit the effects of human activity on climate.</a:t>
            </a:r>
          </a:p>
          <a:p>
            <a:pPr marL="0" indent="0">
              <a:buFont typeface="Calibri"/>
              <a:buNone/>
            </a:pPr>
            <a:endParaRPr lang="en-US"/>
          </a:p>
          <a:p>
            <a:pPr marL="0" indent="0">
              <a:buFont typeface="Calibri"/>
              <a:buNone/>
            </a:pPr>
            <a:r>
              <a:rPr lang="en-US"/>
              <a:t>The more the temperature rises, the worse the devastation will be. We will refer to these as “climate scenarios”.</a:t>
            </a:r>
          </a:p>
          <a:p>
            <a:pPr marL="0" indent="0">
              <a:buFont typeface="Calibri"/>
              <a:buNone/>
            </a:pPr>
            <a:endParaRPr lang="en-US"/>
          </a:p>
          <a:p>
            <a:pPr marL="0" indent="0">
              <a:buFont typeface="Calibri"/>
              <a:buNone/>
            </a:pPr>
            <a:endParaRPr lang="en-US"/>
          </a:p>
          <a:p>
            <a:pPr marL="0" indent="0">
              <a:buFont typeface="Calibri"/>
              <a:buNone/>
            </a:pPr>
            <a:r>
              <a:rPr lang="en-US"/>
              <a:t>If more detail is needed:</a:t>
            </a:r>
          </a:p>
          <a:p>
            <a:pPr marL="0" indent="0">
              <a:buFont typeface="Calibri"/>
              <a:buNone/>
            </a:pPr>
            <a:r>
              <a:rPr lang="en-US"/>
              <a:t>This slide shows the different scenarios assessed by the IPCC, the intragovernmental panel on climate change, in its sixth assessment report in 2021</a:t>
            </a:r>
          </a:p>
          <a:p>
            <a:pPr marL="171450" indent="-171450">
              <a:buFont typeface="Calibri"/>
              <a:buChar char="-"/>
            </a:pPr>
            <a:r>
              <a:rPr lang="en-US">
                <a:ea typeface="Calibri"/>
                <a:cs typeface="Calibri"/>
              </a:rPr>
              <a:t>At the bottom, you can see the lowest-emission scenario that would pan out at around 1.4 degrees of warming by 2100. This would indeed require net zero by 2050</a:t>
            </a:r>
          </a:p>
          <a:p>
            <a:pPr marL="171450" indent="-171450">
              <a:buFont typeface="Calibri"/>
              <a:buChar char="-"/>
            </a:pPr>
            <a:r>
              <a:rPr lang="en-US">
                <a:ea typeface="Calibri"/>
                <a:cs typeface="Calibri"/>
              </a:rPr>
              <a:t>At the top, you can see the highest-emission scenario that would result in warming of around 4.4 degrees (a scenario to avoid at all costs)</a:t>
            </a:r>
          </a:p>
          <a:p>
            <a:pPr marL="171450" indent="-171450">
              <a:buFont typeface="Calibri"/>
              <a:buChar char="-"/>
            </a:pPr>
            <a:r>
              <a:rPr lang="en-US">
                <a:ea typeface="Calibri"/>
                <a:cs typeface="Calibri"/>
              </a:rPr>
              <a:t>Now, what does this mean, besides the fact that we have a problem?</a:t>
            </a:r>
          </a:p>
          <a:p>
            <a:pPr lvl="1" indent="-171450">
              <a:buFont typeface="Calibri"/>
              <a:buChar char="-"/>
            </a:pPr>
            <a:r>
              <a:rPr lang="en-US">
                <a:ea typeface="Calibri"/>
                <a:cs typeface="Calibri"/>
              </a:rPr>
              <a:t>Well, it means there is high uncertainty around how much climate change we'll see</a:t>
            </a:r>
          </a:p>
          <a:p>
            <a:pPr lvl="1" indent="-171450">
              <a:buFont typeface="Calibri"/>
              <a:buChar char="-"/>
            </a:pPr>
            <a:r>
              <a:rPr lang="en-US" b="1">
                <a:ea typeface="Calibri"/>
                <a:cs typeface="Calibri"/>
              </a:rPr>
              <a:t>That uncertainty gets higher as we go further out into the future</a:t>
            </a:r>
          </a:p>
          <a:p>
            <a:pPr lvl="1" indent="-171450">
              <a:buFont typeface="Calibri"/>
              <a:buChar char="-"/>
            </a:pPr>
            <a:r>
              <a:rPr lang="en-US">
                <a:ea typeface="Calibri"/>
                <a:cs typeface="Calibri"/>
              </a:rPr>
              <a:t>Also, these are global averages. What might seem relatively benign – e.g. 1.5 degrees globally – could be very impactful at local level (with certain locations experiencing +3C or more)</a:t>
            </a:r>
          </a:p>
          <a:p>
            <a:pPr marL="171450" indent="-171450">
              <a:buFont typeface="Calibri,Sans-Serif"/>
              <a:buChar char="-"/>
            </a:pPr>
            <a:r>
              <a:rPr lang="en-US"/>
              <a:t>For businesses, it means that we're looking at a number of emerging risks that need to be managed. These can be broadly classified into so-called "transition risks" and "physical risks" - so let's look at these</a:t>
            </a:r>
          </a:p>
          <a:p>
            <a:pPr marL="171450" indent="-171450">
              <a:buFont typeface="Calibri,Sans-Serif"/>
              <a:buChar char="-"/>
            </a:pPr>
            <a:endParaRPr lang="en-US">
              <a:ea typeface="Calibri"/>
              <a:cs typeface="Calibri"/>
            </a:endParaRPr>
          </a:p>
          <a:p>
            <a:pPr marL="171450" indent="-171450">
              <a:buFont typeface="Calibri,Sans-Serif"/>
              <a:buChar char="-"/>
            </a:pPr>
            <a:r>
              <a:rPr lang="en-US">
                <a:ea typeface="Calibri"/>
                <a:cs typeface="Calibri"/>
              </a:rPr>
              <a:t>Practically speaking; many organizations look at the near term (e.g. to 2030) for loss prevention investment strategy (budgeting for adaptation and mitigation measures), medium term (say to 2050 or 2075) for market, technological, etc. development, while long-term for reporting. </a:t>
            </a:r>
          </a:p>
          <a:p>
            <a:pPr marL="171450" indent="-171450">
              <a:buFont typeface="Calibri,Sans-Serif"/>
              <a:buChar char="-"/>
            </a:pPr>
            <a:endParaRPr lang="en-US">
              <a:ea typeface="Calibri"/>
              <a:cs typeface="Calibri"/>
            </a:endParaRPr>
          </a:p>
          <a:p>
            <a:pPr marL="0" indent="0">
              <a:buFont typeface="Calibri,Sans-Serif"/>
              <a:buNone/>
            </a:pPr>
            <a:r>
              <a:rPr lang="en-US">
                <a:ea typeface="Calibri"/>
                <a:cs typeface="Calibri"/>
              </a:rPr>
              <a:t>Background notes:</a:t>
            </a:r>
          </a:p>
          <a:p>
            <a:pPr algn="l">
              <a:buFont typeface="Arial" panose="020B0604020202020204" pitchFamily="34" charset="0"/>
              <a:buChar char="•"/>
            </a:pPr>
            <a:r>
              <a:rPr lang="en-US" b="0" i="0">
                <a:solidFill>
                  <a:srgbClr val="202122"/>
                </a:solidFill>
                <a:effectLst/>
                <a:latin typeface="Arial" panose="020B0604020202020204" pitchFamily="34" charset="0"/>
              </a:rPr>
              <a:t>SSP1: </a:t>
            </a:r>
            <a:r>
              <a:rPr lang="en-US" b="0" i="0" u="none" strike="noStrike">
                <a:solidFill>
                  <a:srgbClr val="3366CC"/>
                </a:solidFill>
                <a:effectLst/>
                <a:latin typeface="Arial" panose="020B0604020202020204" pitchFamily="34" charset="0"/>
                <a:hlinkClick r:id="rId3" tooltip="Sustainability"/>
              </a:rPr>
              <a:t>Sustainability</a:t>
            </a:r>
            <a:r>
              <a:rPr lang="en-US" b="0" i="0">
                <a:solidFill>
                  <a:srgbClr val="202122"/>
                </a:solidFill>
                <a:effectLst/>
                <a:latin typeface="Arial" panose="020B0604020202020204" pitchFamily="34" charset="0"/>
              </a:rPr>
              <a:t> ("Taking the Green Road") - this would be desirable</a:t>
            </a:r>
          </a:p>
          <a:p>
            <a:pPr algn="l">
              <a:buFont typeface="Arial" panose="020B0604020202020204" pitchFamily="34" charset="0"/>
              <a:buChar char="•"/>
            </a:pPr>
            <a:r>
              <a:rPr lang="en-US" b="0" i="0">
                <a:solidFill>
                  <a:srgbClr val="202122"/>
                </a:solidFill>
                <a:effectLst/>
                <a:latin typeface="Arial" panose="020B0604020202020204" pitchFamily="34" charset="0"/>
              </a:rPr>
              <a:t>SSP2: "Middle of the Road"</a:t>
            </a:r>
          </a:p>
          <a:p>
            <a:pPr algn="l">
              <a:buFont typeface="Arial" panose="020B0604020202020204" pitchFamily="34" charset="0"/>
              <a:buChar char="•"/>
            </a:pPr>
            <a:r>
              <a:rPr lang="en-US" b="0" i="0">
                <a:solidFill>
                  <a:srgbClr val="202122"/>
                </a:solidFill>
                <a:effectLst/>
                <a:latin typeface="Arial" panose="020B0604020202020204" pitchFamily="34" charset="0"/>
              </a:rPr>
              <a:t>SSP3: Regional Rivalry ("A Rocky Road")</a:t>
            </a:r>
          </a:p>
          <a:p>
            <a:pPr algn="l">
              <a:buFont typeface="Arial" panose="020B0604020202020204" pitchFamily="34" charset="0"/>
              <a:buChar char="•"/>
            </a:pPr>
            <a:r>
              <a:rPr lang="en-US" b="0" i="0">
                <a:solidFill>
                  <a:srgbClr val="202122"/>
                </a:solidFill>
                <a:effectLst/>
                <a:latin typeface="Arial" panose="020B0604020202020204" pitchFamily="34" charset="0"/>
              </a:rPr>
              <a:t>SSP4: Inequality ("A Road divided")</a:t>
            </a:r>
          </a:p>
          <a:p>
            <a:pPr algn="l">
              <a:buFont typeface="Arial" panose="020B0604020202020204" pitchFamily="34" charset="0"/>
              <a:buChar char="•"/>
            </a:pPr>
            <a:r>
              <a:rPr lang="en-US" b="0" i="0">
                <a:solidFill>
                  <a:srgbClr val="202122"/>
                </a:solidFill>
                <a:effectLst/>
                <a:latin typeface="Arial" panose="020B0604020202020204" pitchFamily="34" charset="0"/>
              </a:rPr>
              <a:t>SSP5: </a:t>
            </a:r>
            <a:r>
              <a:rPr lang="en-US" b="0" i="0" u="none" strike="noStrike">
                <a:solidFill>
                  <a:srgbClr val="3366CC"/>
                </a:solidFill>
                <a:effectLst/>
                <a:latin typeface="Arial" panose="020B0604020202020204" pitchFamily="34" charset="0"/>
                <a:hlinkClick r:id="rId4" tooltip="Fossil fuel"/>
              </a:rPr>
              <a:t>Fossil-fueled</a:t>
            </a:r>
            <a:r>
              <a:rPr lang="en-US" b="0" i="0">
                <a:solidFill>
                  <a:srgbClr val="202122"/>
                </a:solidFill>
                <a:effectLst/>
                <a:latin typeface="Arial" panose="020B0604020202020204" pitchFamily="34" charset="0"/>
              </a:rPr>
              <a:t> Development ("Taking the Highway")</a:t>
            </a:r>
          </a:p>
          <a:p>
            <a:pPr marL="0" indent="0">
              <a:buFont typeface="Calibri"/>
              <a:buNone/>
            </a:pPr>
            <a:endParaRPr lang="en-US"/>
          </a:p>
          <a:p>
            <a:endParaRPr lang="en-NL"/>
          </a:p>
        </p:txBody>
      </p:sp>
      <p:sp>
        <p:nvSpPr>
          <p:cNvPr id="4" name="Slide Number Placeholder 3"/>
          <p:cNvSpPr>
            <a:spLocks noGrp="1"/>
          </p:cNvSpPr>
          <p:nvPr>
            <p:ph type="sldNum" sz="quarter" idx="5"/>
          </p:nvPr>
        </p:nvSpPr>
        <p:spPr/>
        <p:txBody>
          <a:bodyPr/>
          <a:lstStyle/>
          <a:p>
            <a:fld id="{485EBE2E-5AFE-4F1E-A5FC-E051A1BE0E05}" type="slidenum">
              <a:rPr lang="en-NL" smtClean="0"/>
              <a:t>4</a:t>
            </a:fld>
            <a:endParaRPr lang="en-NL"/>
          </a:p>
        </p:txBody>
      </p:sp>
    </p:spTree>
    <p:extLst>
      <p:ext uri="{BB962C8B-B14F-4D97-AF65-F5344CB8AC3E}">
        <p14:creationId xmlns:p14="http://schemas.microsoft.com/office/powerpoint/2010/main" val="1798993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a:t>So we have regulation – as a driver, but what else is out there to force your clients to take climate action?</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a:p>
          <a:p>
            <a:pPr marL="0" marR="0" lvl="0" indent="0" algn="l" defTabSz="685800" rtl="0" eaLnBrk="1" fontAlgn="auto" latinLnBrk="0" hangingPunct="1">
              <a:lnSpc>
                <a:spcPct val="100000"/>
              </a:lnSpc>
              <a:spcBef>
                <a:spcPts val="0"/>
              </a:spcBef>
              <a:spcAft>
                <a:spcPts val="0"/>
              </a:spcAft>
              <a:buClrTx/>
              <a:buSzTx/>
              <a:buFontTx/>
              <a:buNone/>
              <a:tabLst/>
              <a:defRPr/>
            </a:pPr>
            <a:r>
              <a:rPr lang="en-US"/>
              <a:t>Well, there’s a great variety of factors – from their reputation (if they do not do enough), to loss of employee engagement and potential </a:t>
            </a:r>
            <a:r>
              <a:rPr lang="en-US" err="1"/>
              <a:t>uninsurability</a:t>
            </a:r>
            <a:r>
              <a:rPr lang="en-US"/>
              <a:t>. </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a:p>
          <a:p>
            <a:pPr marL="0" marR="0" lvl="0" indent="0" algn="l" defTabSz="685800" rtl="0" eaLnBrk="1" fontAlgn="auto" latinLnBrk="0" hangingPunct="1">
              <a:lnSpc>
                <a:spcPct val="100000"/>
              </a:lnSpc>
              <a:spcBef>
                <a:spcPts val="0"/>
              </a:spcBef>
              <a:spcAft>
                <a:spcPts val="0"/>
              </a:spcAft>
              <a:buClrTx/>
              <a:buSzTx/>
              <a:buFontTx/>
              <a:buNone/>
              <a:tabLst/>
              <a:defRPr/>
            </a:pPr>
            <a:r>
              <a:rPr lang="en-US"/>
              <a:t>The two that we at ZRS see most frequently are:</a:t>
            </a:r>
          </a:p>
          <a:p>
            <a:pPr marL="0" marR="0" lvl="0" indent="0" algn="l" defTabSz="685800" rtl="0" eaLnBrk="1" fontAlgn="auto" latinLnBrk="0" hangingPunct="1">
              <a:lnSpc>
                <a:spcPct val="100000"/>
              </a:lnSpc>
              <a:spcBef>
                <a:spcPts val="0"/>
              </a:spcBef>
              <a:spcAft>
                <a:spcPts val="0"/>
              </a:spcAft>
              <a:buClrTx/>
              <a:buSzTx/>
              <a:buFontTx/>
              <a:buNone/>
              <a:tabLst/>
              <a:defRPr/>
            </a:pPr>
            <a:r>
              <a:rPr lang="en-US" b="1"/>
              <a:t>Climate related losses (corresponding to risk management as a motivation) and</a:t>
            </a:r>
          </a:p>
          <a:p>
            <a:pPr marL="0" marR="0" lvl="0" indent="0" algn="l" defTabSz="685800" rtl="0" eaLnBrk="1" fontAlgn="auto" latinLnBrk="0" hangingPunct="1">
              <a:lnSpc>
                <a:spcPct val="100000"/>
              </a:lnSpc>
              <a:spcBef>
                <a:spcPts val="0"/>
              </a:spcBef>
              <a:spcAft>
                <a:spcPts val="0"/>
              </a:spcAft>
              <a:buClrTx/>
              <a:buSzTx/>
              <a:buFontTx/>
              <a:buNone/>
              <a:tabLst/>
              <a:defRPr/>
            </a:pPr>
            <a:r>
              <a:rPr lang="en-US" b="1"/>
              <a:t>Investor and regulatory demands, which corresponds usually to climate disclosures</a:t>
            </a:r>
          </a:p>
          <a:p>
            <a:endParaRPr lang="en-NL"/>
          </a:p>
        </p:txBody>
      </p:sp>
      <p:sp>
        <p:nvSpPr>
          <p:cNvPr id="4" name="Slide Number Placeholder 3"/>
          <p:cNvSpPr>
            <a:spLocks noGrp="1"/>
          </p:cNvSpPr>
          <p:nvPr>
            <p:ph type="sldNum" sz="quarter" idx="5"/>
          </p:nvPr>
        </p:nvSpPr>
        <p:spPr/>
        <p:txBody>
          <a:bodyPr/>
          <a:lstStyle/>
          <a:p>
            <a:fld id="{485EBE2E-5AFE-4F1E-A5FC-E051A1BE0E05}" type="slidenum">
              <a:rPr lang="en-NL" smtClean="0"/>
              <a:t>5</a:t>
            </a:fld>
            <a:endParaRPr lang="en-NL"/>
          </a:p>
        </p:txBody>
      </p:sp>
    </p:spTree>
    <p:extLst>
      <p:ext uri="{BB962C8B-B14F-4D97-AF65-F5344CB8AC3E}">
        <p14:creationId xmlns:p14="http://schemas.microsoft.com/office/powerpoint/2010/main" val="2028989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Zusätzlich zur Begleitung unserer Kunden im Underwriting, möchten wir aber auch unsere Kunden </a:t>
            </a:r>
            <a:r>
              <a:rPr lang="de-DE" b="1"/>
              <a:t>über den Versicherungsschutz hinaus unterstützen</a:t>
            </a:r>
            <a:r>
              <a:rPr lang="de-DE"/>
              <a:t>. </a:t>
            </a:r>
          </a:p>
          <a:p>
            <a:r>
              <a:rPr lang="de-DE"/>
              <a:t>Hierzu haben wir vor einiger Zeit Zurich Resilience Solutions ins Leben gerufen und helfen unseren Kunden ihre Klimarisiken besser zu verstehen und ihre </a:t>
            </a:r>
            <a:r>
              <a:rPr lang="de-DE" b="1"/>
              <a:t>Klimaresilienz zu erhöhen</a:t>
            </a:r>
            <a:r>
              <a:rPr lang="de-DE"/>
              <a:t>. </a:t>
            </a:r>
          </a:p>
          <a:p>
            <a:endParaRPr lang="de-DE"/>
          </a:p>
          <a:p>
            <a:r>
              <a:rPr lang="de-DE"/>
              <a:t>Klimaresilienz gewinnt aufgrund mehrerer Entwicklungen zunehmend an Wichtigkeit für viele Unternehmen: </a:t>
            </a:r>
          </a:p>
          <a:p>
            <a:endParaRPr lang="de-DE"/>
          </a:p>
          <a:p>
            <a:pPr marL="228600" indent="-228600">
              <a:buFont typeface="+mj-lt"/>
              <a:buAutoNum type="arabicPeriod"/>
            </a:pPr>
            <a:r>
              <a:rPr lang="de-DE"/>
              <a:t>Zum einen sehen wir </a:t>
            </a:r>
            <a:r>
              <a:rPr lang="de-DE" b="1"/>
              <a:t>steigende</a:t>
            </a:r>
            <a:r>
              <a:rPr lang="de-DE"/>
              <a:t> </a:t>
            </a:r>
            <a:r>
              <a:rPr lang="de-DE" b="1"/>
              <a:t>physischen Risiken</a:t>
            </a:r>
            <a:r>
              <a:rPr lang="de-DE"/>
              <a:t>. </a:t>
            </a:r>
            <a:r>
              <a:rPr lang="de-DE" b="1"/>
              <a:t>Extremwetterereignisse</a:t>
            </a:r>
            <a:r>
              <a:rPr lang="de-DE"/>
              <a:t> werden, wie eingangs erwähnt, immer häufiger und größer in ihrem Ausmaß. Die </a:t>
            </a:r>
            <a:r>
              <a:rPr lang="de-DE" b="1"/>
              <a:t>wirtschaftlichen Schäden </a:t>
            </a:r>
            <a:r>
              <a:rPr lang="de-DE"/>
              <a:t>durch diese steigen weiter an. </a:t>
            </a:r>
            <a:r>
              <a:rPr lang="de-DE" b="1"/>
              <a:t>Klimabedingte Verluste </a:t>
            </a:r>
            <a:r>
              <a:rPr lang="de-DE"/>
              <a:t>haben sich in der letzten Dekade jährlich um </a:t>
            </a:r>
            <a:r>
              <a:rPr lang="de-DE" b="1"/>
              <a:t>fast 2% erhöht</a:t>
            </a:r>
            <a:r>
              <a:rPr lang="de-DE"/>
              <a:t>.</a:t>
            </a:r>
          </a:p>
          <a:p>
            <a:pPr marL="228600" indent="-228600">
              <a:buFont typeface="+mj-lt"/>
              <a:buAutoNum type="arabicPeriod"/>
            </a:pPr>
            <a:endParaRPr lang="de-DE"/>
          </a:p>
          <a:p>
            <a:pPr marL="228600" indent="-228600">
              <a:buFont typeface="+mj-lt"/>
              <a:buAutoNum type="arabicPeriod"/>
            </a:pPr>
            <a:r>
              <a:rPr lang="de-DE"/>
              <a:t>Dazu kommen </a:t>
            </a:r>
            <a:r>
              <a:rPr lang="de-DE" b="1"/>
              <a:t>zunehmende regulatorische Anforderungen</a:t>
            </a:r>
            <a:r>
              <a:rPr lang="de-DE"/>
              <a:t>: Die </a:t>
            </a:r>
            <a:r>
              <a:rPr lang="de-DE" b="1"/>
              <a:t>CSRD - Corporate </a:t>
            </a:r>
            <a:r>
              <a:rPr lang="de-DE" b="1" err="1"/>
              <a:t>Sustainability</a:t>
            </a:r>
            <a:r>
              <a:rPr lang="de-DE" b="1"/>
              <a:t> Reporting </a:t>
            </a:r>
            <a:r>
              <a:rPr lang="de-DE" b="1" err="1"/>
              <a:t>Directive</a:t>
            </a:r>
            <a:r>
              <a:rPr lang="de-DE"/>
              <a:t>, wie sie wahrscheinlich wissen, erhöht die Anforderungen für Unternehmen stark. Allein </a:t>
            </a:r>
            <a:r>
              <a:rPr lang="de-DE" b="1"/>
              <a:t>in Deutschland </a:t>
            </a:r>
            <a:r>
              <a:rPr lang="de-DE"/>
              <a:t>wird die Anzahl berichtspflichtiger Unternehmen von derzeit </a:t>
            </a:r>
            <a:r>
              <a:rPr lang="de-DE" b="1"/>
              <a:t>500 auf rund 15.000 ab dem Geschäftsjahr 2025 steigen</a:t>
            </a:r>
            <a:r>
              <a:rPr lang="de-DE"/>
              <a:t>.</a:t>
            </a:r>
          </a:p>
          <a:p>
            <a:pPr marL="228600" indent="-228600">
              <a:buFont typeface="+mj-lt"/>
              <a:buAutoNum type="arabicPeriod"/>
            </a:pPr>
            <a:endParaRPr lang="de-DE"/>
          </a:p>
          <a:p>
            <a:pPr marL="228600" indent="-228600">
              <a:buFont typeface="+mj-lt"/>
              <a:buAutoNum type="arabicPeriod"/>
            </a:pPr>
            <a:r>
              <a:rPr lang="de-DE"/>
              <a:t>Dies wird ergänzt mit den </a:t>
            </a:r>
            <a:r>
              <a:rPr lang="de-DE" b="1"/>
              <a:t>steigenden Erwartungen von Stakeholdern</a:t>
            </a:r>
            <a:r>
              <a:rPr lang="de-DE"/>
              <a:t>: Kunden, Lieferanten, Mitarbeitende und Investoren haben </a:t>
            </a:r>
            <a:r>
              <a:rPr lang="de-DE" b="1"/>
              <a:t>erhöhte Erwartungen an die Nachhaltigkeit von Unternehmen</a:t>
            </a:r>
            <a:r>
              <a:rPr lang="de-DE"/>
              <a:t>. Diese Stakeholder erwarten klare </a:t>
            </a:r>
            <a:r>
              <a:rPr lang="de-DE" err="1"/>
              <a:t>Transitionspläne</a:t>
            </a:r>
            <a:r>
              <a:rPr lang="de-DE"/>
              <a:t> hin zu </a:t>
            </a:r>
            <a:r>
              <a:rPr lang="de-DE" b="1"/>
              <a:t>nachhaltigen Geschäftsmodellen. </a:t>
            </a:r>
            <a:r>
              <a:rPr lang="de-DE" b="0"/>
              <a:t>Hierin stecken </a:t>
            </a:r>
            <a:r>
              <a:rPr lang="de-DE"/>
              <a:t>für Unternehmen durchaus </a:t>
            </a:r>
            <a:r>
              <a:rPr lang="de-DE" b="1"/>
              <a:t>Chancen.</a:t>
            </a:r>
            <a:r>
              <a:rPr lang="de-DE"/>
              <a:t> Unternehmen können dadurch ihr </a:t>
            </a:r>
            <a:r>
              <a:rPr lang="de-DE" b="1"/>
              <a:t>Geschäftsmodell neu aufstellen und neue Chancen auf dem Markt</a:t>
            </a:r>
            <a:r>
              <a:rPr lang="de-DE"/>
              <a:t> zum Wachstum nutzen. Gemäß des Carbon Disclosure Project (CDP) zufolge ist der finanzielle Nutzen von Maßnahmen zur Klimaadaption und -mitigation um ein </a:t>
            </a:r>
            <a:r>
              <a:rPr lang="de-DE" b="1"/>
              <a:t>vielfaches höher, als der Aufwand. </a:t>
            </a:r>
          </a:p>
          <a:p>
            <a:pPr marL="228600" indent="-228600">
              <a:buFont typeface="+mj-lt"/>
              <a:buAutoNum type="arabicPeriod"/>
            </a:pPr>
            <a:endParaRPr lang="de-DE"/>
          </a:p>
          <a:p>
            <a:pPr marL="228600" indent="-228600">
              <a:buFont typeface="+mj-lt"/>
              <a:buAutoNum type="arabicPeriod"/>
            </a:pPr>
            <a:r>
              <a:rPr lang="de-DE"/>
              <a:t>Zuletzt sehen wir eine </a:t>
            </a:r>
            <a:r>
              <a:rPr lang="de-DE" b="1"/>
              <a:t>steigende Nachfrage an Versicherungsschutz </a:t>
            </a:r>
            <a:r>
              <a:rPr lang="de-DE"/>
              <a:t>für Klimarisiken. Aufgrund des Klimawandels wird es immer schwieriger zukünftige Wettermuster auf der Basis von historischen Daten zu modellieren. Auch deshalb erfordert es einen </a:t>
            </a:r>
            <a:r>
              <a:rPr lang="de-DE" b="1"/>
              <a:t>proaktiven Ansatz </a:t>
            </a:r>
            <a:r>
              <a:rPr lang="de-DE"/>
              <a:t>zur </a:t>
            </a:r>
            <a:r>
              <a:rPr lang="de-DE" b="1"/>
              <a:t>Stärkung der Resilienz </a:t>
            </a:r>
            <a:r>
              <a:rPr lang="de-DE"/>
              <a:t>gegenüber Klimarisiken…</a:t>
            </a:r>
          </a:p>
          <a:p>
            <a:pPr marL="228600" indent="-228600">
              <a:buFont typeface="+mj-lt"/>
              <a:buAutoNum type="arabicPeriod"/>
            </a:pPr>
            <a:endParaRPr lang="de-DE"/>
          </a:p>
          <a:p>
            <a:pPr marL="0" indent="0">
              <a:buFont typeface="+mj-lt"/>
              <a:buNone/>
            </a:pPr>
            <a:endParaRPr lang="de-DE"/>
          </a:p>
          <a:p>
            <a:pPr marL="228600" indent="-228600">
              <a:buFont typeface="+mj-lt"/>
              <a:buAutoNum type="arabicPeriod"/>
            </a:pPr>
            <a:endParaRPr lang="de-DE"/>
          </a:p>
          <a:p>
            <a:pPr marL="228600" indent="-228600">
              <a:buFont typeface="+mj-lt"/>
              <a:buAutoNum type="arabicPeriod"/>
            </a:pPr>
            <a:endParaRPr lang="de-DE"/>
          </a:p>
          <a:p>
            <a:endParaRPr lang="de-DE"/>
          </a:p>
          <a:p>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BB2073-194C-43EF-87E1-F12784423F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238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29360-B27C-6454-A725-DF194C11EB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74D879-AA2D-BADC-7DBC-55460551CD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B4DD40-881F-4531-6956-2606450A269F}"/>
              </a:ext>
            </a:extLst>
          </p:cNvPr>
          <p:cNvSpPr>
            <a:spLocks noGrp="1"/>
          </p:cNvSpPr>
          <p:nvPr>
            <p:ph type="body" idx="1"/>
          </p:nvPr>
        </p:nvSpPr>
        <p:spPr/>
        <p:txBody>
          <a:bodyPr/>
          <a:lstStyle/>
          <a:p>
            <a:r>
              <a:rPr lang="en-US"/>
              <a:t>Optional, if we need to go into detail</a:t>
            </a:r>
            <a:endParaRPr lang="en-ES"/>
          </a:p>
        </p:txBody>
      </p:sp>
      <p:sp>
        <p:nvSpPr>
          <p:cNvPr id="4" name="Slide Number Placeholder 3">
            <a:extLst>
              <a:ext uri="{FF2B5EF4-FFF2-40B4-BE49-F238E27FC236}">
                <a16:creationId xmlns:a16="http://schemas.microsoft.com/office/drawing/2014/main" id="{89E48B66-A6DE-869D-9335-F499AE788F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endParaRPr>
          </a:p>
        </p:txBody>
      </p:sp>
    </p:spTree>
    <p:extLst>
      <p:ext uri="{BB962C8B-B14F-4D97-AF65-F5344CB8AC3E}">
        <p14:creationId xmlns:p14="http://schemas.microsoft.com/office/powerpoint/2010/main" val="1181178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8F654-5CFB-F7F3-DE96-63AB1E7992A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7AB993D-964F-2B2A-3C86-9B9953E1A6FC}"/>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7C9D4E5-6BD0-69F8-8096-CA081D887B5E}"/>
              </a:ext>
            </a:extLst>
          </p:cNvPr>
          <p:cNvSpPr>
            <a:spLocks noGrp="1"/>
          </p:cNvSpPr>
          <p:nvPr>
            <p:ph type="body" idx="1"/>
          </p:nvPr>
        </p:nvSpPr>
        <p:spPr/>
        <p:txBody>
          <a:bodyPr/>
          <a:lstStyle/>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Info für Speaker Notes:</a:t>
            </a:r>
          </a:p>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As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end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June,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we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can</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provide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flood</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wind, and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storm</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surge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t>
            </a:r>
            <a:endParaRPr lang="de-DE" sz="1200">
              <a:effectLst/>
              <a:latin typeface="Aptos" panose="020B0004020202020204" pitchFamily="34" charset="0"/>
              <a:ea typeface="Aptos" panose="020B0004020202020204" pitchFamily="34" charset="0"/>
              <a:cs typeface="Aptos" panose="020B0004020202020204" pitchFamily="34" charset="0"/>
            </a:endParaRPr>
          </a:p>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endParaRPr lang="de-DE" sz="1200">
              <a:effectLst/>
              <a:latin typeface="Aptos" panose="020B0004020202020204" pitchFamily="34" charset="0"/>
              <a:ea typeface="Aptos" panose="020B0004020202020204" pitchFamily="34" charset="0"/>
              <a:cs typeface="Aptos" panose="020B0004020202020204" pitchFamily="34" charset="0"/>
            </a:endParaRPr>
          </a:p>
          <a:p>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As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end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December</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we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will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be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able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to</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add</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earthquake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hail</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tornado</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t>
            </a:r>
            <a:endParaRPr lang="de-DE" sz="1200">
              <a:effectLst/>
              <a:latin typeface="Aptos" panose="020B0004020202020204" pitchFamily="34" charset="0"/>
              <a:ea typeface="Aptos" panose="020B0004020202020204" pitchFamily="34" charset="0"/>
              <a:cs typeface="Aptos" panose="020B0004020202020204" pitchFamily="34" charset="0"/>
            </a:endParaRPr>
          </a:p>
          <a:p>
            <a:endParaRPr lang="de-DE"/>
          </a:p>
        </p:txBody>
      </p:sp>
      <p:sp>
        <p:nvSpPr>
          <p:cNvPr id="4" name="Foliennummernplatzhalter 3">
            <a:extLst>
              <a:ext uri="{FF2B5EF4-FFF2-40B4-BE49-F238E27FC236}">
                <a16:creationId xmlns:a16="http://schemas.microsoft.com/office/drawing/2014/main" id="{BF542268-D19C-FAEB-E5C4-8142CCAC6B81}"/>
              </a:ext>
            </a:extLst>
          </p:cNvPr>
          <p:cNvSpPr>
            <a:spLocks noGrp="1"/>
          </p:cNvSpPr>
          <p:nvPr>
            <p:ph type="sldNum" sz="quarter" idx="5"/>
          </p:nvPr>
        </p:nvSpPr>
        <p:spPr/>
        <p:txBody>
          <a:bodyPr/>
          <a:lstStyle/>
          <a:p>
            <a:fld id="{7BBB2073-194C-43EF-87E1-F12784423FC6}" type="slidenum">
              <a:rPr lang="de-DE" smtClean="0"/>
              <a:pPr/>
              <a:t>9</a:t>
            </a:fld>
            <a:endParaRPr lang="de-DE"/>
          </a:p>
        </p:txBody>
      </p:sp>
    </p:spTree>
    <p:extLst>
      <p:ext uri="{BB962C8B-B14F-4D97-AF65-F5344CB8AC3E}">
        <p14:creationId xmlns:p14="http://schemas.microsoft.com/office/powerpoint/2010/main" val="3337743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AE58DB-14BB-41DD-A17A-07E73768D887}" type="slidenum">
              <a:rPr lang="en-GB" smtClean="0"/>
              <a:t>10</a:t>
            </a:fld>
            <a:endParaRPr lang="en-GB"/>
          </a:p>
        </p:txBody>
      </p:sp>
    </p:spTree>
    <p:extLst>
      <p:ext uri="{BB962C8B-B14F-4D97-AF65-F5344CB8AC3E}">
        <p14:creationId xmlns:p14="http://schemas.microsoft.com/office/powerpoint/2010/main" val="505994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DBAE58DB-14BB-41DD-A17A-07E73768D887}" type="slidenum">
              <a:rPr lang="en-GB" smtClean="0"/>
              <a:t>11</a:t>
            </a:fld>
            <a:endParaRPr lang="en-GB"/>
          </a:p>
        </p:txBody>
      </p:sp>
    </p:spTree>
    <p:extLst>
      <p:ext uri="{BB962C8B-B14F-4D97-AF65-F5344CB8AC3E}">
        <p14:creationId xmlns:p14="http://schemas.microsoft.com/office/powerpoint/2010/main" val="2606288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Info für Speaker Notes:</a:t>
            </a:r>
          </a:p>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As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end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June,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we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can</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provide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flood</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wind, and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storm</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surge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t>
            </a:r>
            <a:endParaRPr lang="de-DE" sz="1200">
              <a:effectLst/>
              <a:latin typeface="Aptos" panose="020B0004020202020204" pitchFamily="34" charset="0"/>
              <a:ea typeface="Aptos" panose="020B0004020202020204" pitchFamily="34" charset="0"/>
              <a:cs typeface="Aptos" panose="020B0004020202020204" pitchFamily="34" charset="0"/>
            </a:endParaRPr>
          </a:p>
          <a:p>
            <a:pPr>
              <a:buNone/>
            </a:pP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endParaRPr lang="de-DE" sz="1200">
              <a:effectLst/>
              <a:latin typeface="Aptos" panose="020B0004020202020204" pitchFamily="34" charset="0"/>
              <a:ea typeface="Aptos" panose="020B0004020202020204" pitchFamily="34" charset="0"/>
              <a:cs typeface="Aptos" panose="020B0004020202020204" pitchFamily="34" charset="0"/>
            </a:endParaRPr>
          </a:p>
          <a:p>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As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end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of</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December</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we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will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be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able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to</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add</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earthquake</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hail</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and </a:t>
            </a:r>
            <a:r>
              <a:rPr lang="de-DE"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tornado</a:t>
            </a:r>
            <a:r>
              <a:rPr lang="de-DE"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a:t>
            </a:r>
            <a:endParaRPr lang="de-DE" sz="1200">
              <a:effectLst/>
              <a:latin typeface="Aptos" panose="020B0004020202020204" pitchFamily="34" charset="0"/>
              <a:ea typeface="Aptos" panose="020B0004020202020204" pitchFamily="34" charset="0"/>
              <a:cs typeface="Aptos" panose="020B0004020202020204" pitchFamily="34" charset="0"/>
            </a:endParaRPr>
          </a:p>
          <a:p>
            <a:endParaRPr lang="de-DE"/>
          </a:p>
        </p:txBody>
      </p:sp>
      <p:sp>
        <p:nvSpPr>
          <p:cNvPr id="4" name="Foliennummernplatzhalter 3"/>
          <p:cNvSpPr>
            <a:spLocks noGrp="1"/>
          </p:cNvSpPr>
          <p:nvPr>
            <p:ph type="sldNum" sz="quarter" idx="5"/>
          </p:nvPr>
        </p:nvSpPr>
        <p:spPr/>
        <p:txBody>
          <a:bodyPr/>
          <a:lstStyle/>
          <a:p>
            <a:fld id="{7BBB2073-194C-43EF-87E1-F12784423FC6}" type="slidenum">
              <a:rPr lang="de-DE" smtClean="0"/>
              <a:pPr/>
              <a:t>12</a:t>
            </a:fld>
            <a:endParaRPr lang="de-DE"/>
          </a:p>
        </p:txBody>
      </p:sp>
    </p:spTree>
    <p:extLst>
      <p:ext uri="{BB962C8B-B14F-4D97-AF65-F5344CB8AC3E}">
        <p14:creationId xmlns:p14="http://schemas.microsoft.com/office/powerpoint/2010/main" val="3869049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a:t>Die Auswertung der Global </a:t>
            </a:r>
            <a:r>
              <a:rPr lang="de-DE" err="1"/>
              <a:t>Exposure</a:t>
            </a:r>
            <a:r>
              <a:rPr lang="de-DE"/>
              <a:t> Analyse kann in zwei Arten erfolgen:</a:t>
            </a:r>
          </a:p>
          <a:p>
            <a:endParaRPr lang="de-DE"/>
          </a:p>
          <a:p>
            <a:r>
              <a:rPr lang="de-DE"/>
              <a:t>Individuelle Auswertung der Daten im Climate Resilience Portal oder als Bericht:</a:t>
            </a:r>
          </a:p>
          <a:p>
            <a:endParaRPr lang="de-DE"/>
          </a:p>
          <a:p>
            <a:r>
              <a:rPr lang="de-DE" b="1"/>
              <a:t>ZRS Climate Resilience Portal </a:t>
            </a:r>
            <a:r>
              <a:rPr lang="de-DE"/>
              <a:t>:</a:t>
            </a:r>
          </a:p>
          <a:p>
            <a:pPr marL="171450" indent="-171450">
              <a:buFont typeface="Arial" panose="020B0604020202020204" pitchFamily="34" charset="0"/>
              <a:buChar char="•"/>
            </a:pPr>
            <a:r>
              <a:rPr lang="de-DE"/>
              <a:t>Dieses Portal ist ein </a:t>
            </a:r>
            <a:r>
              <a:rPr lang="de-DE" b="1"/>
              <a:t>Visualisierungstool </a:t>
            </a:r>
            <a:r>
              <a:rPr lang="de-DE"/>
              <a:t>zur </a:t>
            </a:r>
            <a:r>
              <a:rPr lang="de-DE" b="1"/>
              <a:t>einfachen und effektiven Darstellung </a:t>
            </a:r>
            <a:r>
              <a:rPr lang="de-DE"/>
              <a:t>der Analyseergebnisse. </a:t>
            </a:r>
          </a:p>
          <a:p>
            <a:pPr marL="171450" indent="-171450">
              <a:buFont typeface="Arial" panose="020B0604020202020204" pitchFamily="34" charset="0"/>
              <a:buChar char="•"/>
            </a:pPr>
            <a:r>
              <a:rPr lang="de-DE"/>
              <a:t>Hier kann sich jeder Stakeholder im Unternehmen des Kunden dann </a:t>
            </a:r>
            <a:r>
              <a:rPr lang="de-DE" b="1"/>
              <a:t>individuelle Ansichten </a:t>
            </a:r>
            <a:r>
              <a:rPr lang="de-DE"/>
              <a:t>erstellen.</a:t>
            </a:r>
          </a:p>
          <a:p>
            <a:pPr marL="171450" indent="-171450">
              <a:buFont typeface="Arial" panose="020B0604020202020204" pitchFamily="34" charset="0"/>
              <a:buChar char="•"/>
            </a:pPr>
            <a:r>
              <a:rPr lang="de-DE"/>
              <a:t>Mehrere Risikoansichten und eine </a:t>
            </a:r>
            <a:r>
              <a:rPr lang="de-DE" b="1"/>
              <a:t>maßgeschneiderte Risikoeinstufung </a:t>
            </a:r>
            <a:r>
              <a:rPr lang="de-DE"/>
              <a:t>des Standorts können für den Kunden dargestellt werden.</a:t>
            </a:r>
          </a:p>
          <a:p>
            <a:pPr marL="171450" indent="-171450">
              <a:buFont typeface="Arial" panose="020B0604020202020204" pitchFamily="34" charset="0"/>
              <a:buChar char="•"/>
            </a:pPr>
            <a:r>
              <a:rPr lang="de-DE" b="1"/>
              <a:t>Individualität</a:t>
            </a:r>
            <a:r>
              <a:rPr lang="de-DE"/>
              <a:t> wird hierbei in den Vordergrund gestellt: Während des Projekts wird die Struktur entsprechend aufgebaut und anhand der Bedürfnisse verfeinert</a:t>
            </a:r>
          </a:p>
          <a:p>
            <a:pPr marL="171450" indent="-171450">
              <a:buFont typeface="Arial" panose="020B0604020202020204" pitchFamily="34" charset="0"/>
              <a:buChar char="•"/>
            </a:pPr>
            <a:r>
              <a:rPr lang="de-DE"/>
              <a:t>Diese Individualität bieten wir dabei auch allen Stakeholdern unserer Kunden. Beispielsweise bieten wir für die Stakeholder </a:t>
            </a:r>
            <a:r>
              <a:rPr lang="de-DE" b="1"/>
              <a:t>Risiko Manager, Chief Financial Officer, </a:t>
            </a:r>
            <a:r>
              <a:rPr lang="de-DE" b="1" err="1"/>
              <a:t>Sustainability</a:t>
            </a:r>
            <a:r>
              <a:rPr lang="de-DE" b="1"/>
              <a:t> Manager und Standortleiter </a:t>
            </a:r>
            <a:r>
              <a:rPr lang="de-DE"/>
              <a:t>jeweils die Flexibilität eine </a:t>
            </a:r>
            <a:r>
              <a:rPr lang="de-DE" b="1"/>
              <a:t>maßgeschneiderte Ansicht </a:t>
            </a:r>
            <a:r>
              <a:rPr lang="de-DE"/>
              <a:t>darzustellen</a:t>
            </a:r>
          </a:p>
          <a:p>
            <a:pPr marL="171450" indent="-171450">
              <a:buFont typeface="Arial" panose="020B0604020202020204" pitchFamily="34" charset="0"/>
              <a:buChar char="•"/>
            </a:pPr>
            <a:endParaRPr lang="de-DE"/>
          </a:p>
          <a:p>
            <a:pPr marL="0" indent="0">
              <a:buFont typeface="Arial" panose="020B0604020202020204" pitchFamily="34" charset="0"/>
              <a:buNone/>
            </a:pPr>
            <a:r>
              <a:rPr lang="de-DE"/>
              <a:t>Zum anderen bieten wir diese Informationen auch in </a:t>
            </a:r>
            <a:r>
              <a:rPr lang="de-DE" b="1"/>
              <a:t>Form eines Berichts </a:t>
            </a:r>
            <a:r>
              <a:rPr lang="de-DE"/>
              <a:t>an, der für jedes </a:t>
            </a:r>
            <a:r>
              <a:rPr lang="de-DE" b="1"/>
              <a:t>Klimaszenario</a:t>
            </a:r>
            <a:r>
              <a:rPr lang="de-DE"/>
              <a:t> und jeden </a:t>
            </a:r>
            <a:r>
              <a:rPr lang="de-DE" b="1"/>
              <a:t>Zeithorizont</a:t>
            </a:r>
            <a:r>
              <a:rPr lang="de-DE"/>
              <a:t> dabei folgendes enthält:</a:t>
            </a:r>
          </a:p>
          <a:p>
            <a:pPr marL="171450" indent="-171450">
              <a:buFont typeface="Arial" panose="020B0604020202020204" pitchFamily="34" charset="0"/>
              <a:buChar char="•"/>
            </a:pPr>
            <a:r>
              <a:rPr lang="de-DE"/>
              <a:t>die </a:t>
            </a:r>
            <a:r>
              <a:rPr lang="de-DE" b="1"/>
              <a:t>Sachwerte</a:t>
            </a:r>
            <a:r>
              <a:rPr lang="de-DE"/>
              <a:t>, beziehungsweise die versicherten Gesamtwerte,</a:t>
            </a:r>
          </a:p>
          <a:p>
            <a:pPr marL="171450" indent="-171450">
              <a:buFont typeface="Arial" panose="020B0604020202020204" pitchFamily="34" charset="0"/>
              <a:buChar char="•"/>
            </a:pPr>
            <a:r>
              <a:rPr lang="de-DE"/>
              <a:t>ein </a:t>
            </a:r>
            <a:r>
              <a:rPr lang="de-DE" b="1"/>
              <a:t>Ranking der Standorte </a:t>
            </a:r>
            <a:r>
              <a:rPr lang="de-DE"/>
              <a:t>mit dem höchsten Risiko</a:t>
            </a:r>
          </a:p>
          <a:p>
            <a:pPr marL="171450" indent="-171450">
              <a:buFont typeface="Arial" panose="020B0604020202020204" pitchFamily="34" charset="0"/>
              <a:buChar char="•"/>
            </a:pPr>
            <a:r>
              <a:rPr lang="de-DE"/>
              <a:t>und dazu noch vorgeschlagene </a:t>
            </a:r>
            <a:r>
              <a:rPr lang="de-DE" b="1"/>
              <a:t>Anpassungsmaßnahmen pro Gefahr</a:t>
            </a:r>
            <a:r>
              <a:rPr lang="de-DE" b="0"/>
              <a:t>,</a:t>
            </a:r>
            <a:r>
              <a:rPr lang="de-DE" b="1"/>
              <a:t> </a:t>
            </a:r>
            <a:r>
              <a:rPr lang="de-DE"/>
              <a:t>die in den Nachhaltigkeitsbericht aufgenommen werden können</a:t>
            </a:r>
          </a:p>
          <a:p>
            <a:pPr marL="171450" indent="-171450">
              <a:buFont typeface="Arial" panose="020B0604020202020204" pitchFamily="34" charset="0"/>
              <a:buChar char="•"/>
            </a:pPr>
            <a:endParaRPr lang="de-DE"/>
          </a:p>
          <a:p>
            <a:pPr marL="171450" indent="-171450">
              <a:buFont typeface="Arial" panose="020B0604020202020204" pitchFamily="34" charset="0"/>
              <a:buChar char="•"/>
            </a:pPr>
            <a:endParaRPr lang="de-DE"/>
          </a:p>
          <a:p>
            <a:endParaRPr lang="de-DE"/>
          </a:p>
          <a:p>
            <a:endParaRPr lang="de-DE"/>
          </a:p>
          <a:p>
            <a:endParaRPr lang="en-E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2478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BB2073-194C-43EF-87E1-F12784423FC6}" type="slidenum">
              <a:rPr kumimoji="0" lang="en-US" sz="1200" b="0" i="0" u="none" strike="noStrike" kern="1200" cap="none" spc="0" normalizeH="0" baseline="0" noProof="0" smtClean="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endParaRPr>
          </a:p>
        </p:txBody>
      </p:sp>
    </p:spTree>
    <p:extLst>
      <p:ext uri="{BB962C8B-B14F-4D97-AF65-F5344CB8AC3E}">
        <p14:creationId xmlns:p14="http://schemas.microsoft.com/office/powerpoint/2010/main" val="2435952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BFB68-A215-8E59-6887-B20B156FED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6EFEB2-DF9E-1A22-4190-026EC85787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0601D2-8EB5-B845-D720-F6C2C1C4306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A0FEB5A-ADE2-449A-DA08-A68B79119E8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378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a:t>Diese </a:t>
            </a:r>
            <a:r>
              <a:rPr lang="de-DE" b="1"/>
              <a:t>Flexibilität</a:t>
            </a:r>
            <a:r>
              <a:rPr lang="de-DE"/>
              <a:t> bieten wir auch weiter bis zur </a:t>
            </a:r>
            <a:r>
              <a:rPr lang="de-DE" b="1"/>
              <a:t>Standortebene</a:t>
            </a:r>
            <a:r>
              <a:rPr lang="de-DE"/>
              <a:t> in der zweiten Phase an.</a:t>
            </a:r>
          </a:p>
          <a:p>
            <a:endParaRPr lang="de-DE"/>
          </a:p>
          <a:p>
            <a:pPr marL="171450" indent="-171450">
              <a:buFont typeface="Arial" panose="020B0604020202020204" pitchFamily="34" charset="0"/>
              <a:buChar char="•"/>
            </a:pPr>
            <a:r>
              <a:rPr lang="de-DE"/>
              <a:t>Zuerst wird das jeweilige Risiko </a:t>
            </a:r>
            <a:r>
              <a:rPr lang="de-DE" b="1"/>
              <a:t>quantifiziert</a:t>
            </a:r>
            <a:r>
              <a:rPr lang="de-DE"/>
              <a:t> mit einer </a:t>
            </a:r>
            <a:r>
              <a:rPr lang="de-DE" b="1"/>
              <a:t>detaillierten Analyse auf Standortebene</a:t>
            </a:r>
            <a:r>
              <a:rPr lang="de-DE"/>
              <a:t>.</a:t>
            </a:r>
          </a:p>
          <a:p>
            <a:pPr marL="171450" indent="-171450">
              <a:buFont typeface="Arial" panose="020B0604020202020204" pitchFamily="34" charset="0"/>
              <a:buChar char="•"/>
            </a:pPr>
            <a:r>
              <a:rPr lang="de-DE"/>
              <a:t>Dazu werden verschiedene </a:t>
            </a:r>
            <a:r>
              <a:rPr lang="de-DE" b="1"/>
              <a:t>Schadensszenarien</a:t>
            </a:r>
            <a:r>
              <a:rPr lang="de-DE"/>
              <a:t> dargestellt und zusätzlich </a:t>
            </a:r>
            <a:r>
              <a:rPr lang="de-DE" b="1"/>
              <a:t>individuelle Empfehlungen </a:t>
            </a:r>
            <a:r>
              <a:rPr lang="de-DE"/>
              <a:t>zur </a:t>
            </a:r>
            <a:r>
              <a:rPr lang="de-DE" b="1"/>
              <a:t>Risikoverbesserung</a:t>
            </a:r>
            <a:r>
              <a:rPr lang="de-DE"/>
              <a:t> vorgeschlagen.</a:t>
            </a:r>
          </a:p>
          <a:p>
            <a:pPr marL="171450" indent="-171450">
              <a:buFont typeface="Arial" panose="020B0604020202020204" pitchFamily="34" charset="0"/>
              <a:buChar char="•"/>
            </a:pPr>
            <a:r>
              <a:rPr lang="de-DE"/>
              <a:t>Wir ergänzen dies noch mit einer sogenannten </a:t>
            </a:r>
            <a:r>
              <a:rPr lang="de-DE" b="1"/>
              <a:t>Hazard-</a:t>
            </a:r>
            <a:r>
              <a:rPr lang="de-DE" b="1" err="1"/>
              <a:t>Vulnerability</a:t>
            </a:r>
            <a:r>
              <a:rPr lang="de-DE" b="1"/>
              <a:t> Matrix</a:t>
            </a:r>
            <a:r>
              <a:rPr lang="de-DE"/>
              <a:t>, bei der die Gefahren mit den jeweiligen Schwachstellen aufgezeigt werden.</a:t>
            </a:r>
          </a:p>
          <a:p>
            <a:pPr marL="171450" indent="-171450">
              <a:buFont typeface="Arial" panose="020B0604020202020204" pitchFamily="34" charset="0"/>
              <a:buChar char="•"/>
            </a:pPr>
            <a:endParaRPr lang="de-DE"/>
          </a:p>
          <a:p>
            <a:pPr marL="171450" indent="-171450">
              <a:buFont typeface="Arial" panose="020B0604020202020204" pitchFamily="34" charset="0"/>
              <a:buChar char="•"/>
            </a:pPr>
            <a:r>
              <a:rPr lang="de-DE"/>
              <a:t>Zuletzt bieten wir dabei noch die Möglichkeit die Ergebnisse </a:t>
            </a:r>
            <a:r>
              <a:rPr lang="de-DE" b="1"/>
              <a:t>gemeinsam am Standort zu vertiefen</a:t>
            </a:r>
            <a:r>
              <a:rPr lang="de-DE"/>
              <a:t>. </a:t>
            </a:r>
          </a:p>
          <a:p>
            <a:pPr marL="171450" indent="-171450">
              <a:buFont typeface="Arial" panose="020B0604020202020204" pitchFamily="34" charset="0"/>
              <a:buChar char="•"/>
            </a:pPr>
            <a:r>
              <a:rPr lang="de-DE"/>
              <a:t>Das heißt, dass eine detaillierte Bewertung durch einen </a:t>
            </a:r>
            <a:r>
              <a:rPr lang="de-DE" b="1"/>
              <a:t>ZRS </a:t>
            </a:r>
            <a:r>
              <a:rPr lang="de-DE" b="1" err="1"/>
              <a:t>Klimaresilienz</a:t>
            </a:r>
            <a:r>
              <a:rPr lang="de-DE" b="1"/>
              <a:t>-Experten </a:t>
            </a:r>
            <a:r>
              <a:rPr lang="de-DE"/>
              <a:t>vorgenommen wird. Dieser bewertet die einzelne </a:t>
            </a:r>
            <a:r>
              <a:rPr lang="de-DE" b="1" err="1"/>
              <a:t>Exposures</a:t>
            </a:r>
            <a:r>
              <a:rPr lang="de-DE"/>
              <a:t> und die dadurch potenziell auftretenden </a:t>
            </a:r>
            <a:r>
              <a:rPr lang="de-DE" b="1"/>
              <a:t>Gefahren </a:t>
            </a:r>
          </a:p>
          <a:p>
            <a:pPr marL="171450" indent="-171450">
              <a:buFont typeface="Arial" panose="020B0604020202020204" pitchFamily="34" charset="0"/>
              <a:buChar char="•"/>
            </a:pPr>
            <a:r>
              <a:rPr lang="de-DE"/>
              <a:t>Wir schauen uns deshalb </a:t>
            </a:r>
            <a:r>
              <a:rPr lang="de-DE" b="1"/>
              <a:t>exponierte Standorte vor Ort </a:t>
            </a:r>
            <a:r>
              <a:rPr lang="de-DE"/>
              <a:t>an, um eine realistische Einschätzung treffen zu können.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noProof="0"/>
              <a:t>Es wird z.B. analysiert, wo sich </a:t>
            </a:r>
            <a:r>
              <a:rPr lang="de-DE" b="1" noProof="0"/>
              <a:t>kritische Infrastruktur </a:t>
            </a:r>
            <a:r>
              <a:rPr lang="de-DE" noProof="0"/>
              <a:t>befindet und welche </a:t>
            </a:r>
            <a:r>
              <a:rPr lang="de-DE" b="1" noProof="0"/>
              <a:t>Zulieferwege von essenzieller Bedeutung sind </a:t>
            </a:r>
            <a:r>
              <a:rPr lang="de-DE" noProof="0"/>
              <a:t>(keine Lieferung=Stillstand der Produktion)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noProof="0"/>
              <a:t>Darauf basierend bieten wir </a:t>
            </a:r>
            <a:r>
              <a:rPr lang="de-DE" b="1" noProof="0"/>
              <a:t>individuelle Anpassungsmaßnahmen auf Standortebene </a:t>
            </a:r>
            <a:r>
              <a:rPr lang="de-DE" noProof="0"/>
              <a:t>an</a:t>
            </a:r>
          </a:p>
          <a:p>
            <a:pPr marL="171450" indent="-171450">
              <a:buFont typeface="Arial" panose="020B0604020202020204" pitchFamily="34" charset="0"/>
              <a:buChar char="•"/>
            </a:pPr>
            <a:endParaRPr lang="en-E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8005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5ED96D-2F9B-9B6B-5475-D653E8761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BA01C9-F229-A7A1-0643-166252FE0A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D6D6D1-D299-DBEF-C7C5-B0F40B438DBB}"/>
              </a:ext>
            </a:extLst>
          </p:cNvPr>
          <p:cNvSpPr>
            <a:spLocks noGrp="1"/>
          </p:cNvSpPr>
          <p:nvPr>
            <p:ph type="body" idx="1"/>
          </p:nvPr>
        </p:nvSpPr>
        <p:spPr/>
        <p:txBody>
          <a:bodyPr/>
          <a:lstStyle/>
          <a:p>
            <a:pPr marL="171450" indent="-171450">
              <a:buFont typeface="Arial" panose="020B0604020202020204" pitchFamily="34" charset="0"/>
              <a:buChar char="•"/>
            </a:pPr>
            <a:r>
              <a:rPr lang="de-DE" noProof="0"/>
              <a:t>Unser Angebot dazu ist darauf zugeschnitten, unsere Kunden bei der </a:t>
            </a:r>
            <a:r>
              <a:rPr lang="de-DE" b="1" noProof="0"/>
              <a:t>Bewertung und Bewältigung </a:t>
            </a:r>
            <a:r>
              <a:rPr lang="de-DE" noProof="0"/>
              <a:t>von ihren </a:t>
            </a:r>
            <a:r>
              <a:rPr lang="de-DE" b="1" noProof="0"/>
              <a:t>physischen und operative Risiken </a:t>
            </a:r>
            <a:r>
              <a:rPr lang="de-DE" noProof="0"/>
              <a:t>zu unterstützen. Wir nähern uns dazu von der globalen Portfolio-Ebene auf die Standort-Ebene an.</a:t>
            </a:r>
          </a:p>
          <a:p>
            <a:pPr marL="171450" indent="-171450">
              <a:buFont typeface="Arial" panose="020B0604020202020204" pitchFamily="34" charset="0"/>
              <a:buChar char="•"/>
            </a:pPr>
            <a:endParaRPr lang="de-DE" noProof="0"/>
          </a:p>
          <a:p>
            <a:pPr marL="171450" indent="-171450">
              <a:buFont typeface="Arial" panose="020B0604020202020204" pitchFamily="34" charset="0"/>
              <a:buChar char="•"/>
            </a:pPr>
            <a:r>
              <a:rPr lang="de-DE" noProof="0"/>
              <a:t>Dies geschieht in </a:t>
            </a:r>
            <a:r>
              <a:rPr lang="de-DE" b="1" noProof="0"/>
              <a:t>2 Phasen</a:t>
            </a:r>
            <a:r>
              <a:rPr lang="de-DE" b="0" noProof="0"/>
              <a:t>:</a:t>
            </a:r>
            <a:r>
              <a:rPr lang="de-DE" b="1" noProof="0"/>
              <a:t> </a:t>
            </a:r>
            <a:r>
              <a:rPr lang="de-DE" b="0" noProof="0"/>
              <a:t>In</a:t>
            </a:r>
            <a:r>
              <a:rPr lang="de-DE" b="1" noProof="0"/>
              <a:t> </a:t>
            </a:r>
            <a:r>
              <a:rPr lang="de-DE" noProof="0"/>
              <a:t>Phase 1 erfolgt die </a:t>
            </a:r>
            <a:r>
              <a:rPr lang="de-DE" b="1" noProof="0"/>
              <a:t>Identifizierung &amp; Priorisierung </a:t>
            </a:r>
            <a:r>
              <a:rPr lang="de-DE" noProof="0"/>
              <a:t>der Risiken. In Phase 2 die </a:t>
            </a:r>
            <a:r>
              <a:rPr lang="de-DE" b="1" noProof="0"/>
              <a:t>Quantifizierung und Adaption.</a:t>
            </a:r>
          </a:p>
          <a:p>
            <a:pPr marL="171450" indent="-171450">
              <a:buFont typeface="Arial" panose="020B0604020202020204" pitchFamily="34" charset="0"/>
              <a:buChar char="•"/>
            </a:pPr>
            <a:endParaRPr lang="de-DE" noProof="0"/>
          </a:p>
          <a:p>
            <a:pPr marL="171450" indent="-171450">
              <a:buFont typeface="Arial" panose="020B0604020202020204" pitchFamily="34" charset="0"/>
              <a:buChar char="•"/>
            </a:pPr>
            <a:r>
              <a:rPr lang="de-DE" noProof="0"/>
              <a:t>Die erste Phase, die sogenannte </a:t>
            </a:r>
            <a:r>
              <a:rPr lang="de-DE" b="1" noProof="0"/>
              <a:t>Globale </a:t>
            </a:r>
            <a:r>
              <a:rPr lang="de-DE" b="1" noProof="0" err="1"/>
              <a:t>Exposure</a:t>
            </a:r>
            <a:r>
              <a:rPr lang="de-DE" b="1" noProof="0"/>
              <a:t>-Analyse, </a:t>
            </a:r>
            <a:r>
              <a:rPr lang="de-DE" noProof="0"/>
              <a:t>beschäftigt sich mit dem Thema der </a:t>
            </a:r>
            <a:r>
              <a:rPr lang="de-DE" b="1" noProof="0"/>
              <a:t>Bewertung der Risiken auf Portfolioebene</a:t>
            </a:r>
            <a:r>
              <a:rPr lang="de-DE" noProof="0"/>
              <a:t>:</a:t>
            </a:r>
          </a:p>
          <a:p>
            <a:pPr marL="628650" lvl="1" indent="-171450">
              <a:buFont typeface="Arial" panose="020B0604020202020204" pitchFamily="34" charset="0"/>
              <a:buChar char="•"/>
            </a:pPr>
            <a:r>
              <a:rPr lang="de-DE" noProof="0"/>
              <a:t>Hier ermitteln wir für unsere Kunden die einzelnen Risiken, denen der Kunde ausgesetzt sind. Dies machen wir unterteilt nach verschiedenen </a:t>
            </a:r>
            <a:r>
              <a:rPr lang="de-DE" b="1" noProof="0"/>
              <a:t>Gefahren (z.B. Wind, Niederschlag, Hitze, Hagel), unterschiedlichen Zeithorizonten und in der Regel zu drei Klimaszenarien des IPCC</a:t>
            </a:r>
            <a:r>
              <a:rPr lang="de-DE" noProof="0"/>
              <a:t>.</a:t>
            </a:r>
          </a:p>
          <a:p>
            <a:pPr marL="628650" lvl="1" indent="-171450">
              <a:buFont typeface="Arial" panose="020B0604020202020204" pitchFamily="34" charset="0"/>
              <a:buChar char="•"/>
            </a:pPr>
            <a:r>
              <a:rPr lang="de-DE" noProof="0"/>
              <a:t>Diese Sammlung von Risiken wird dann von uns entsprechend </a:t>
            </a:r>
            <a:r>
              <a:rPr lang="de-DE" b="1" noProof="0"/>
              <a:t>priorisiert</a:t>
            </a:r>
            <a:r>
              <a:rPr lang="de-DE" noProof="0"/>
              <a:t>. Das heißt jedes Risiko wird einer </a:t>
            </a:r>
            <a:r>
              <a:rPr lang="de-DE" b="1" noProof="0"/>
              <a:t>Kritikalität zugeordnet </a:t>
            </a:r>
            <a:r>
              <a:rPr lang="de-DE" noProof="0"/>
              <a:t>und </a:t>
            </a:r>
            <a:r>
              <a:rPr lang="de-DE" b="1" noProof="0"/>
              <a:t>Schwachstellen aufgezeigt</a:t>
            </a:r>
            <a:r>
              <a:rPr lang="de-DE" noProof="0"/>
              <a:t>. Dabei wird auch ein </a:t>
            </a:r>
            <a:r>
              <a:rPr lang="de-DE" b="1" noProof="0"/>
              <a:t>Standort-Ranking </a:t>
            </a:r>
            <a:r>
              <a:rPr lang="de-DE" noProof="0"/>
              <a:t>für die einzelnen Risikos erstellt.</a:t>
            </a:r>
          </a:p>
          <a:p>
            <a:pPr marL="628650" lvl="1" indent="-171450">
              <a:buFont typeface="Arial" panose="020B0604020202020204" pitchFamily="34" charset="0"/>
              <a:buChar char="•"/>
            </a:pPr>
            <a:r>
              <a:rPr lang="de-DE" noProof="0"/>
              <a:t>Im Anschluss wird diese Sammlung von Daten noch </a:t>
            </a:r>
            <a:r>
              <a:rPr lang="de-DE" b="1" noProof="0"/>
              <a:t>visualisiert</a:t>
            </a:r>
            <a:r>
              <a:rPr lang="de-DE" noProof="0"/>
              <a:t>. Was das genau das heißt und wie das ungefähr aussehen kann zeige ich Ihnen auf den folgenden Folien.</a:t>
            </a:r>
          </a:p>
          <a:p>
            <a:pPr marL="628650" lvl="1" indent="-171450">
              <a:buFont typeface="Arial" panose="020B0604020202020204" pitchFamily="34" charset="0"/>
              <a:buChar char="•"/>
            </a:pPr>
            <a:endParaRPr lang="de-DE" noProof="0"/>
          </a:p>
          <a:p>
            <a:pPr marL="171450" lvl="0" indent="-171450">
              <a:buFont typeface="Arial" panose="020B0604020202020204" pitchFamily="34" charset="0"/>
              <a:buChar char="•"/>
            </a:pPr>
            <a:r>
              <a:rPr lang="de-DE" noProof="0"/>
              <a:t>In der zweiten Phase werden diese Risiken </a:t>
            </a:r>
            <a:r>
              <a:rPr lang="de-DE" b="1" noProof="0"/>
              <a:t>quantifiziert und die Adaption begonnen</a:t>
            </a:r>
            <a:r>
              <a:rPr lang="de-DE" noProof="0"/>
              <a:t>:</a:t>
            </a:r>
          </a:p>
          <a:p>
            <a:pPr marL="628650" lvl="1" indent="-171450">
              <a:buFont typeface="Arial" panose="020B0604020202020204" pitchFamily="34" charset="0"/>
              <a:buChar char="•"/>
            </a:pPr>
            <a:r>
              <a:rPr lang="de-DE" noProof="0"/>
              <a:t>Pro Standort stellen wir unseren Kunden eine </a:t>
            </a:r>
            <a:r>
              <a:rPr lang="de-DE" b="1" noProof="0"/>
              <a:t>Bewertung mit Vorschlägen </a:t>
            </a:r>
            <a:r>
              <a:rPr lang="de-DE" noProof="0"/>
              <a:t>und </a:t>
            </a:r>
            <a:r>
              <a:rPr lang="de-DE" b="1" noProof="0"/>
              <a:t>Anpassungsmaßnahmen</a:t>
            </a:r>
            <a:r>
              <a:rPr lang="de-DE" noProof="0"/>
              <a:t> zur Verfügung.</a:t>
            </a:r>
          </a:p>
          <a:p>
            <a:pPr marL="628650" lvl="1" indent="-171450">
              <a:buFont typeface="Arial" panose="020B0604020202020204" pitchFamily="34" charset="0"/>
              <a:buChar char="•"/>
            </a:pPr>
            <a:r>
              <a:rPr lang="de-DE" noProof="0"/>
              <a:t>Dabei bieten wir </a:t>
            </a:r>
            <a:r>
              <a:rPr lang="de-DE" b="1" noProof="0"/>
              <a:t>maßgeschneiderte Standortbewertungen individuell</a:t>
            </a:r>
            <a:r>
              <a:rPr lang="de-DE" noProof="0"/>
              <a:t> auf die </a:t>
            </a:r>
            <a:r>
              <a:rPr lang="de-DE" b="1" noProof="0"/>
              <a:t>Bedürfnisse der Kunden </a:t>
            </a:r>
            <a:r>
              <a:rPr lang="de-DE" noProof="0"/>
              <a:t>zugeschnitten. </a:t>
            </a:r>
          </a:p>
          <a:p>
            <a:pPr marL="628650" lvl="1" indent="-171450">
              <a:buFont typeface="Arial" panose="020B0604020202020204" pitchFamily="34" charset="0"/>
              <a:buChar char="•"/>
            </a:pPr>
            <a:r>
              <a:rPr lang="de-DE" noProof="0"/>
              <a:t>Unsere spezialisierten </a:t>
            </a:r>
            <a:r>
              <a:rPr lang="de-DE" b="1" noProof="0"/>
              <a:t>Klimarisiko-Ingenieure</a:t>
            </a:r>
            <a:r>
              <a:rPr lang="de-DE" noProof="0"/>
              <a:t> individualisieren dies mithilfe von Desktop-Reviews und Vor-Ort-Besichtigungen. </a:t>
            </a:r>
          </a:p>
        </p:txBody>
      </p:sp>
      <p:sp>
        <p:nvSpPr>
          <p:cNvPr id="4" name="Slide Number Placeholder 3">
            <a:extLst>
              <a:ext uri="{FF2B5EF4-FFF2-40B4-BE49-F238E27FC236}">
                <a16:creationId xmlns:a16="http://schemas.microsoft.com/office/drawing/2014/main" id="{7A35B066-2036-0148-4156-EACF6ADE543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4D8BDA-1633-4B0E-B901-E4440418E9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0930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BB2073-194C-43EF-87E1-F12784423FC6}" type="slidenum">
              <a:rPr kumimoji="0" lang="en-US" sz="1200" b="0" i="0" u="none" strike="noStrike" kern="1200" cap="none" spc="0" normalizeH="0" baseline="0" noProof="0" smtClean="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Zurich Sans Light" panose="02000000000000000000" pitchFamily="2" charset="0"/>
              <a:ea typeface="+mn-ea"/>
              <a:cs typeface="+mn-cs"/>
              <a:sym typeface="Zurich Sans Light" panose="02000000000000000000" pitchFamily="2" charset="0"/>
            </a:endParaRPr>
          </a:p>
        </p:txBody>
      </p:sp>
    </p:spTree>
    <p:extLst>
      <p:ext uri="{BB962C8B-B14F-4D97-AF65-F5344CB8AC3E}">
        <p14:creationId xmlns:p14="http://schemas.microsoft.com/office/powerpoint/2010/main" val="519437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60740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AE58DB-14BB-41DD-A17A-07E73768D8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3752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BB2073-194C-43EF-87E1-F12784423FC6}" type="slidenum">
              <a:rPr lang="en-US" smtClean="0"/>
              <a:pPr/>
              <a:t>24</a:t>
            </a:fld>
            <a:endParaRPr lang="en-US"/>
          </a:p>
        </p:txBody>
      </p:sp>
    </p:spTree>
    <p:extLst>
      <p:ext uri="{BB962C8B-B14F-4D97-AF65-F5344CB8AC3E}">
        <p14:creationId xmlns:p14="http://schemas.microsoft.com/office/powerpoint/2010/main" val="355879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7BBB2073-194C-43EF-87E1-F12784423FC6}" type="slidenum">
              <a:rPr lang="en-US" smtClean="0"/>
              <a:t>26</a:t>
            </a:fld>
            <a:endParaRPr lang="en-US"/>
          </a:p>
        </p:txBody>
      </p:sp>
    </p:spTree>
    <p:extLst>
      <p:ext uri="{BB962C8B-B14F-4D97-AF65-F5344CB8AC3E}">
        <p14:creationId xmlns:p14="http://schemas.microsoft.com/office/powerpoint/2010/main" val="31395711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7BBB2073-194C-43EF-87E1-F12784423FC6}" type="slidenum">
              <a:rPr lang="de-DE" smtClean="0"/>
              <a:pPr/>
              <a:t>27</a:t>
            </a:fld>
            <a:endParaRPr lang="de-DE"/>
          </a:p>
        </p:txBody>
      </p:sp>
    </p:spTree>
    <p:extLst>
      <p:ext uri="{BB962C8B-B14F-4D97-AF65-F5344CB8AC3E}">
        <p14:creationId xmlns:p14="http://schemas.microsoft.com/office/powerpoint/2010/main" val="19049354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5.xml"/><Relationship Id="rId4" Type="http://schemas.openxmlformats.org/officeDocument/2006/relationships/image" Target="../media/image4.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4.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4.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8.xml"/><Relationship Id="rId4" Type="http://schemas.openxmlformats.org/officeDocument/2006/relationships/image" Target="../media/image4.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4.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4.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4.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4.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4.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15.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Master" Target="../slideMasters/slideMaster1.xml"/><Relationship Id="rId1" Type="http://schemas.openxmlformats.org/officeDocument/2006/relationships/tags" Target="../tags/tag16.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Master" Target="../slideMasters/slideMaster1.xml"/><Relationship Id="rId1" Type="http://schemas.openxmlformats.org/officeDocument/2006/relationships/tags" Target="../tags/tag17.xml"/><Relationship Id="rId4" Type="http://schemas.openxmlformats.org/officeDocument/2006/relationships/image" Target="../media/image4.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Master" Target="../slideMasters/slideMaster1.xml"/><Relationship Id="rId1" Type="http://schemas.openxmlformats.org/officeDocument/2006/relationships/tags" Target="../tags/tag18.xml"/><Relationship Id="rId4" Type="http://schemas.openxmlformats.org/officeDocument/2006/relationships/image" Target="../media/image4.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Master" Target="../slideMasters/slideMaster1.xml"/><Relationship Id="rId1" Type="http://schemas.openxmlformats.org/officeDocument/2006/relationships/tags" Target="../tags/tag19.xml"/><Relationship Id="rId4" Type="http://schemas.openxmlformats.org/officeDocument/2006/relationships/image" Target="../media/image4.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slideMaster" Target="../slideMasters/slideMaster1.xml"/><Relationship Id="rId1" Type="http://schemas.openxmlformats.org/officeDocument/2006/relationships/tags" Target="../tags/tag20.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Master" Target="../slideMasters/slideMaster1.xml"/><Relationship Id="rId1" Type="http://schemas.openxmlformats.org/officeDocument/2006/relationships/tags" Target="../tags/tag2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21.bin"/><Relationship Id="rId2" Type="http://schemas.openxmlformats.org/officeDocument/2006/relationships/slideMaster" Target="../slideMasters/slideMaster1.xml"/><Relationship Id="rId1" Type="http://schemas.openxmlformats.org/officeDocument/2006/relationships/tags" Target="../tags/tag22.xml"/><Relationship Id="rId6" Type="http://schemas.openxmlformats.org/officeDocument/2006/relationships/image" Target="../media/image9.svg"/><Relationship Id="rId5" Type="http://schemas.openxmlformats.org/officeDocument/2006/relationships/image" Target="../media/image5.png"/><Relationship Id="rId4" Type="http://schemas.openxmlformats.org/officeDocument/2006/relationships/image" Target="../media/image4.emf"/></Relationships>
</file>

<file path=ppt/slideLayouts/_rels/slideLayout21.xml.rels><?xml version="1.0" encoding="UTF-8" standalone="yes"?>
<Relationships xmlns="http://schemas.openxmlformats.org/package/2006/relationships"><Relationship Id="rId3" Type="http://schemas.openxmlformats.org/officeDocument/2006/relationships/oleObject" Target="../embeddings/oleObject22.bin"/><Relationship Id="rId2" Type="http://schemas.openxmlformats.org/officeDocument/2006/relationships/slideMaster" Target="../slideMasters/slideMaster1.xml"/><Relationship Id="rId1" Type="http://schemas.openxmlformats.org/officeDocument/2006/relationships/tags" Target="../tags/tag23.xml"/><Relationship Id="rId6" Type="http://schemas.openxmlformats.org/officeDocument/2006/relationships/image" Target="../media/image9.svg"/><Relationship Id="rId5" Type="http://schemas.openxmlformats.org/officeDocument/2006/relationships/image" Target="../media/image5.png"/><Relationship Id="rId4" Type="http://schemas.openxmlformats.org/officeDocument/2006/relationships/image" Target="../media/image4.emf"/></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23.bin"/><Relationship Id="rId2" Type="http://schemas.openxmlformats.org/officeDocument/2006/relationships/slideMaster" Target="../slideMasters/slideMaster1.xml"/><Relationship Id="rId1" Type="http://schemas.openxmlformats.org/officeDocument/2006/relationships/tags" Target="../tags/tag24.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emf"/></Relationships>
</file>

<file path=ppt/slideLayouts/_rels/slideLayout24.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Master" Target="../slideMasters/slideMaster1.xml"/><Relationship Id="rId1" Type="http://schemas.openxmlformats.org/officeDocument/2006/relationships/tags" Target="../tags/tag25.xml"/><Relationship Id="rId4" Type="http://schemas.openxmlformats.org/officeDocument/2006/relationships/image" Target="../media/image13.emf"/></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oleObject" Target="../embeddings/oleObject25.bin"/><Relationship Id="rId2" Type="http://schemas.openxmlformats.org/officeDocument/2006/relationships/slideMaster" Target="../slideMasters/slideMaster1.xml"/><Relationship Id="rId1" Type="http://schemas.openxmlformats.org/officeDocument/2006/relationships/tags" Target="../tags/tag26.xml"/><Relationship Id="rId4" Type="http://schemas.openxmlformats.org/officeDocument/2006/relationships/image" Target="../media/image10.emf"/></Relationships>
</file>

<file path=ppt/slideLayouts/_rels/slideLayout29.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slideMaster" Target="../slideMasters/slideMaster1.xml"/><Relationship Id="rId1" Type="http://schemas.openxmlformats.org/officeDocument/2006/relationships/tags" Target="../tags/tag27.xml"/><Relationship Id="rId4" Type="http://schemas.openxmlformats.org/officeDocument/2006/relationships/image" Target="../media/image16.emf"/></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slideMaster" Target="../slideMasters/slideMaster2.xml"/><Relationship Id="rId1" Type="http://schemas.openxmlformats.org/officeDocument/2006/relationships/tags" Target="../tags/tag29.xml"/><Relationship Id="rId4" Type="http://schemas.openxmlformats.org/officeDocument/2006/relationships/image" Target="../media/image16.emf"/></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3" Type="http://schemas.openxmlformats.org/officeDocument/2006/relationships/oleObject" Target="../embeddings/oleObject25.bin"/><Relationship Id="rId2" Type="http://schemas.openxmlformats.org/officeDocument/2006/relationships/slideMaster" Target="../slideMasters/slideMaster3.xml"/><Relationship Id="rId1" Type="http://schemas.openxmlformats.org/officeDocument/2006/relationships/tags" Target="../tags/tag3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emf"/></Relationships>
</file>

<file path=ppt/slideLayouts/_rels/slideLayout52.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slideMaster" Target="../slideMasters/slideMaster3.xml"/><Relationship Id="rId1" Type="http://schemas.openxmlformats.org/officeDocument/2006/relationships/tags" Target="../tags/tag32.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16.emf"/></Relationships>
</file>

<file path=ppt/slideLayouts/_rels/slideLayout53.xml.rels><?xml version="1.0" encoding="UTF-8" standalone="yes"?>
<Relationships xmlns="http://schemas.openxmlformats.org/package/2006/relationships"><Relationship Id="rId3" Type="http://schemas.openxmlformats.org/officeDocument/2006/relationships/oleObject" Target="../embeddings/oleObject29.bin"/><Relationship Id="rId2" Type="http://schemas.openxmlformats.org/officeDocument/2006/relationships/slideMaster" Target="../slideMasters/slideMaster3.xml"/><Relationship Id="rId1" Type="http://schemas.openxmlformats.org/officeDocument/2006/relationships/tags" Target="../tags/tag33.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0.emf"/></Relationships>
</file>

<file path=ppt/slideLayouts/_rels/slideLayout54.xml.rels><?xml version="1.0" encoding="UTF-8" standalone="yes"?>
<Relationships xmlns="http://schemas.openxmlformats.org/package/2006/relationships"><Relationship Id="rId3" Type="http://schemas.openxmlformats.org/officeDocument/2006/relationships/oleObject" Target="../embeddings/oleObject30.bin"/><Relationship Id="rId2" Type="http://schemas.openxmlformats.org/officeDocument/2006/relationships/slideMaster" Target="../slideMasters/slideMaster3.xml"/><Relationship Id="rId1" Type="http://schemas.openxmlformats.org/officeDocument/2006/relationships/tags" Target="../tags/tag34.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1.emf"/></Relationships>
</file>

<file path=ppt/slideLayouts/_rels/slideLayout55.xml.rels><?xml version="1.0" encoding="UTF-8" standalone="yes"?>
<Relationships xmlns="http://schemas.openxmlformats.org/package/2006/relationships"><Relationship Id="rId3" Type="http://schemas.openxmlformats.org/officeDocument/2006/relationships/oleObject" Target="../embeddings/oleObject31.bin"/><Relationship Id="rId2" Type="http://schemas.openxmlformats.org/officeDocument/2006/relationships/slideMaster" Target="../slideMasters/slideMaster3.xml"/><Relationship Id="rId1" Type="http://schemas.openxmlformats.org/officeDocument/2006/relationships/tags" Target="../tags/tag35.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2.emf"/></Relationships>
</file>

<file path=ppt/slideLayouts/_rels/slideLayout56.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Master" Target="../slideMasters/slideMaster3.xml"/><Relationship Id="rId1" Type="http://schemas.openxmlformats.org/officeDocument/2006/relationships/tags" Target="../tags/tag36.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57.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Master" Target="../slideMasters/slideMaster3.xml"/><Relationship Id="rId1" Type="http://schemas.openxmlformats.org/officeDocument/2006/relationships/tags" Target="../tags/tag37.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58.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Master" Target="../slideMasters/slideMaster3.xml"/><Relationship Id="rId1" Type="http://schemas.openxmlformats.org/officeDocument/2006/relationships/tags" Target="../tags/tag38.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59.xml.rels><?xml version="1.0" encoding="UTF-8" standalone="yes"?>
<Relationships xmlns="http://schemas.openxmlformats.org/package/2006/relationships"><Relationship Id="rId3" Type="http://schemas.openxmlformats.org/officeDocument/2006/relationships/oleObject" Target="../embeddings/oleObject32.bin"/><Relationship Id="rId7" Type="http://schemas.openxmlformats.org/officeDocument/2006/relationships/image" Target="../media/image24.png"/><Relationship Id="rId2" Type="http://schemas.openxmlformats.org/officeDocument/2006/relationships/slideMaster" Target="../slideMasters/slideMaster3.xml"/><Relationship Id="rId1" Type="http://schemas.openxmlformats.org/officeDocument/2006/relationships/tags" Target="../tags/tag39.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60.xml.rels><?xml version="1.0" encoding="UTF-8" standalone="yes"?>
<Relationships xmlns="http://schemas.openxmlformats.org/package/2006/relationships"><Relationship Id="rId3" Type="http://schemas.openxmlformats.org/officeDocument/2006/relationships/oleObject" Target="../embeddings/oleObject32.bin"/><Relationship Id="rId7" Type="http://schemas.openxmlformats.org/officeDocument/2006/relationships/image" Target="../media/image24.png"/><Relationship Id="rId2" Type="http://schemas.openxmlformats.org/officeDocument/2006/relationships/slideMaster" Target="../slideMasters/slideMaster3.xml"/><Relationship Id="rId1" Type="http://schemas.openxmlformats.org/officeDocument/2006/relationships/tags" Target="../tags/tag40.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61.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Master" Target="../slideMasters/slideMaster3.xml"/><Relationship Id="rId1" Type="http://schemas.openxmlformats.org/officeDocument/2006/relationships/tags" Target="../tags/tag41.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62.xml.rels><?xml version="1.0" encoding="UTF-8" standalone="yes"?>
<Relationships xmlns="http://schemas.openxmlformats.org/package/2006/relationships"><Relationship Id="rId3" Type="http://schemas.openxmlformats.org/officeDocument/2006/relationships/oleObject" Target="../embeddings/oleObject32.bin"/><Relationship Id="rId2" Type="http://schemas.openxmlformats.org/officeDocument/2006/relationships/slideMaster" Target="../slideMasters/slideMaster3.xml"/><Relationship Id="rId1" Type="http://schemas.openxmlformats.org/officeDocument/2006/relationships/tags" Target="../tags/tag42.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3.emf"/></Relationships>
</file>

<file path=ppt/slideLayouts/_rels/slideLayout6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oleObject" Target="../embeddings/oleObject29.bin"/><Relationship Id="rId7" Type="http://schemas.openxmlformats.org/officeDocument/2006/relationships/image" Target="../media/image25.png"/><Relationship Id="rId2" Type="http://schemas.openxmlformats.org/officeDocument/2006/relationships/slideMaster" Target="../slideMasters/slideMaster3.xml"/><Relationship Id="rId1" Type="http://schemas.openxmlformats.org/officeDocument/2006/relationships/tags" Target="../tags/tag43.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0.emf"/></Relationships>
</file>

<file path=ppt/slideLayouts/_rels/slideLayout6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oleObject" Target="../embeddings/oleObject29.bin"/><Relationship Id="rId7" Type="http://schemas.openxmlformats.org/officeDocument/2006/relationships/image" Target="../media/image25.png"/><Relationship Id="rId2" Type="http://schemas.openxmlformats.org/officeDocument/2006/relationships/slideMaster" Target="../slideMasters/slideMaster3.xml"/><Relationship Id="rId1" Type="http://schemas.openxmlformats.org/officeDocument/2006/relationships/tags" Target="../tags/tag44.xml"/><Relationship Id="rId6" Type="http://schemas.openxmlformats.org/officeDocument/2006/relationships/image" Target="../media/image17.svg"/><Relationship Id="rId5" Type="http://schemas.openxmlformats.org/officeDocument/2006/relationships/image" Target="../media/image7.png"/><Relationship Id="rId10" Type="http://schemas.openxmlformats.org/officeDocument/2006/relationships/image" Target="../media/image28.svg"/><Relationship Id="rId4" Type="http://schemas.openxmlformats.org/officeDocument/2006/relationships/image" Target="../media/image20.emf"/><Relationship Id="rId9" Type="http://schemas.openxmlformats.org/officeDocument/2006/relationships/image" Target="../media/image27.png"/></Relationships>
</file>

<file path=ppt/slideLayouts/_rels/slideLayout6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oleObject" Target="../embeddings/oleObject29.bin"/><Relationship Id="rId7" Type="http://schemas.openxmlformats.org/officeDocument/2006/relationships/image" Target="../media/image25.png"/><Relationship Id="rId2" Type="http://schemas.openxmlformats.org/officeDocument/2006/relationships/slideMaster" Target="../slideMasters/slideMaster3.xml"/><Relationship Id="rId1" Type="http://schemas.openxmlformats.org/officeDocument/2006/relationships/tags" Target="../tags/tag45.xml"/><Relationship Id="rId6" Type="http://schemas.openxmlformats.org/officeDocument/2006/relationships/image" Target="../media/image17.svg"/><Relationship Id="rId5" Type="http://schemas.openxmlformats.org/officeDocument/2006/relationships/image" Target="../media/image7.png"/><Relationship Id="rId10" Type="http://schemas.openxmlformats.org/officeDocument/2006/relationships/image" Target="../media/image28.svg"/><Relationship Id="rId4" Type="http://schemas.openxmlformats.org/officeDocument/2006/relationships/image" Target="../media/image20.emf"/><Relationship Id="rId9" Type="http://schemas.openxmlformats.org/officeDocument/2006/relationships/image" Target="../media/image27.png"/></Relationships>
</file>

<file path=ppt/slideLayouts/_rels/slideLayout6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oleObject" Target="../embeddings/oleObject29.bin"/><Relationship Id="rId7" Type="http://schemas.openxmlformats.org/officeDocument/2006/relationships/image" Target="../media/image25.png"/><Relationship Id="rId2" Type="http://schemas.openxmlformats.org/officeDocument/2006/relationships/slideMaster" Target="../slideMasters/slideMaster3.xml"/><Relationship Id="rId1" Type="http://schemas.openxmlformats.org/officeDocument/2006/relationships/tags" Target="../tags/tag46.xml"/><Relationship Id="rId6" Type="http://schemas.openxmlformats.org/officeDocument/2006/relationships/image" Target="../media/image17.svg"/><Relationship Id="rId5" Type="http://schemas.openxmlformats.org/officeDocument/2006/relationships/image" Target="../media/image7.png"/><Relationship Id="rId10" Type="http://schemas.openxmlformats.org/officeDocument/2006/relationships/image" Target="../media/image28.svg"/><Relationship Id="rId4" Type="http://schemas.openxmlformats.org/officeDocument/2006/relationships/image" Target="../media/image20.emf"/><Relationship Id="rId9" Type="http://schemas.openxmlformats.org/officeDocument/2006/relationships/image" Target="../media/image27.png"/></Relationships>
</file>

<file path=ppt/slideLayouts/_rels/slideLayout67.xml.rels><?xml version="1.0" encoding="UTF-8" standalone="yes"?>
<Relationships xmlns="http://schemas.openxmlformats.org/package/2006/relationships"><Relationship Id="rId3" Type="http://schemas.openxmlformats.org/officeDocument/2006/relationships/oleObject" Target="../embeddings/oleObject33.bin"/><Relationship Id="rId2" Type="http://schemas.openxmlformats.org/officeDocument/2006/relationships/slideMaster" Target="../slideMasters/slideMaster3.xml"/><Relationship Id="rId1" Type="http://schemas.openxmlformats.org/officeDocument/2006/relationships/tags" Target="../tags/tag47.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9.emf"/></Relationships>
</file>

<file path=ppt/slideLayouts/_rels/slideLayout68.xml.rels><?xml version="1.0" encoding="UTF-8" standalone="yes"?>
<Relationships xmlns="http://schemas.openxmlformats.org/package/2006/relationships"><Relationship Id="rId3" Type="http://schemas.openxmlformats.org/officeDocument/2006/relationships/oleObject" Target="../embeddings/oleObject33.bin"/><Relationship Id="rId2" Type="http://schemas.openxmlformats.org/officeDocument/2006/relationships/slideMaster" Target="../slideMasters/slideMaster3.xml"/><Relationship Id="rId1" Type="http://schemas.openxmlformats.org/officeDocument/2006/relationships/tags" Target="../tags/tag48.xml"/><Relationship Id="rId6" Type="http://schemas.openxmlformats.org/officeDocument/2006/relationships/image" Target="../media/image17.svg"/><Relationship Id="rId5" Type="http://schemas.openxmlformats.org/officeDocument/2006/relationships/image" Target="../media/image7.png"/><Relationship Id="rId4" Type="http://schemas.openxmlformats.org/officeDocument/2006/relationships/image" Target="../media/image29.emf"/></Relationships>
</file>

<file path=ppt/slideLayouts/_rels/slideLayout69.xml.rels><?xml version="1.0" encoding="UTF-8" standalone="yes"?>
<Relationships xmlns="http://schemas.openxmlformats.org/package/2006/relationships"><Relationship Id="rId3" Type="http://schemas.openxmlformats.org/officeDocument/2006/relationships/oleObject" Target="../embeddings/oleObject34.bin"/><Relationship Id="rId2" Type="http://schemas.openxmlformats.org/officeDocument/2006/relationships/slideMaster" Target="../slideMasters/slideMaster3.xml"/><Relationship Id="rId1" Type="http://schemas.openxmlformats.org/officeDocument/2006/relationships/tags" Target="../tags/tag49.xml"/><Relationship Id="rId6" Type="http://schemas.openxmlformats.org/officeDocument/2006/relationships/image" Target="../media/image31.svg"/><Relationship Id="rId5" Type="http://schemas.openxmlformats.org/officeDocument/2006/relationships/image" Target="../media/image5.png"/><Relationship Id="rId4" Type="http://schemas.openxmlformats.org/officeDocument/2006/relationships/image" Target="../media/image30.emf"/></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3" Type="http://schemas.openxmlformats.org/officeDocument/2006/relationships/oleObject" Target="../embeddings/oleObject35.bin"/><Relationship Id="rId2" Type="http://schemas.openxmlformats.org/officeDocument/2006/relationships/slideMaster" Target="../slideMasters/slideMaster3.xml"/><Relationship Id="rId1" Type="http://schemas.openxmlformats.org/officeDocument/2006/relationships/tags" Target="../tags/tag50.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emf"/></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Master" Target="../slideMasters/slideMaster3.xml"/><Relationship Id="rId1" Type="http://schemas.openxmlformats.org/officeDocument/2006/relationships/tags" Target="../tags/tag51.xml"/><Relationship Id="rId6" Type="http://schemas.openxmlformats.org/officeDocument/2006/relationships/image" Target="../media/image33.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3.xml"/><Relationship Id="rId1" Type="http://schemas.openxmlformats.org/officeDocument/2006/relationships/tags" Target="../tags/tag5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slideMaster" Target="../slideMasters/slideMaster3.xml"/><Relationship Id="rId1" Type="http://schemas.openxmlformats.org/officeDocument/2006/relationships/tags" Target="../tags/tag53.xml"/><Relationship Id="rId4" Type="http://schemas.openxmlformats.org/officeDocument/2006/relationships/image" Target="../media/image16.emf"/></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3" Type="http://schemas.openxmlformats.org/officeDocument/2006/relationships/oleObject" Target="../embeddings/oleObject33.bin"/><Relationship Id="rId2" Type="http://schemas.openxmlformats.org/officeDocument/2006/relationships/slideMaster" Target="../slideMasters/slideMaster4.xml"/><Relationship Id="rId1" Type="http://schemas.openxmlformats.org/officeDocument/2006/relationships/tags" Target="../tags/tag55.xml"/><Relationship Id="rId4" Type="http://schemas.openxmlformats.org/officeDocument/2006/relationships/image" Target="../media/image29.emf"/></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Master" Target="../slideMasters/slideMaster4.xml"/><Relationship Id="rId1" Type="http://schemas.openxmlformats.org/officeDocument/2006/relationships/tags" Target="../tags/tag56.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slideMaster" Target="../slideMasters/slideMaster4.xml"/><Relationship Id="rId1" Type="http://schemas.openxmlformats.org/officeDocument/2006/relationships/tags" Target="../tags/tag57.xml"/><Relationship Id="rId4" Type="http://schemas.openxmlformats.org/officeDocument/2006/relationships/image" Target="../media/image16.emf"/></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59.xml"/><Relationship Id="rId4" Type="http://schemas.openxmlformats.org/officeDocument/2006/relationships/image" Target="../media/image13.emf"/></Relationships>
</file>

<file path=ppt/slideLayouts/_rels/slideLayout117.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0.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18.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19.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0.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3.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1.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4.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2.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5.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3.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6.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4.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5.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68.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6.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Master" Target="../slideMasters/slideMaster5.xml"/><Relationship Id="rId1" Type="http://schemas.openxmlformats.org/officeDocument/2006/relationships/tags" Target="../tags/tag69.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7.xml.rels><?xml version="1.0" encoding="UTF-8" standalone="yes"?>
<Relationships xmlns="http://schemas.openxmlformats.org/package/2006/relationships"><Relationship Id="rId3" Type="http://schemas.openxmlformats.org/officeDocument/2006/relationships/oleObject" Target="../embeddings/oleObject39.bin"/><Relationship Id="rId2" Type="http://schemas.openxmlformats.org/officeDocument/2006/relationships/slideMaster" Target="../slideMasters/slideMaster5.xml"/><Relationship Id="rId1" Type="http://schemas.openxmlformats.org/officeDocument/2006/relationships/tags" Target="../tags/tag70.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8.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7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29.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7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30.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73.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31.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74.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emf"/></Relationships>
</file>

<file path=ppt/slideLayouts/_rels/slideLayout132.xml.rels><?xml version="1.0" encoding="UTF-8" standalone="yes"?>
<Relationships xmlns="http://schemas.openxmlformats.org/package/2006/relationships"><Relationship Id="rId3" Type="http://schemas.openxmlformats.org/officeDocument/2006/relationships/oleObject" Target="../embeddings/oleObject40.bin"/><Relationship Id="rId2" Type="http://schemas.openxmlformats.org/officeDocument/2006/relationships/slideMaster" Target="../slideMasters/slideMaster5.xml"/><Relationship Id="rId1" Type="http://schemas.openxmlformats.org/officeDocument/2006/relationships/tags" Target="../tags/tag75.xml"/><Relationship Id="rId6" Type="http://schemas.openxmlformats.org/officeDocument/2006/relationships/image" Target="../media/image32.svg"/><Relationship Id="rId5" Type="http://schemas.openxmlformats.org/officeDocument/2006/relationships/image" Target="../media/image11.png"/><Relationship Id="rId4" Type="http://schemas.openxmlformats.org/officeDocument/2006/relationships/image" Target="../media/image10.emf"/></Relationships>
</file>

<file path=ppt/slideLayouts/_rels/slideLayout133.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Master" Target="../slideMasters/slideMaster5.xml"/><Relationship Id="rId1" Type="http://schemas.openxmlformats.org/officeDocument/2006/relationships/tags" Target="../tags/tag76.xml"/><Relationship Id="rId6" Type="http://schemas.openxmlformats.org/officeDocument/2006/relationships/image" Target="../media/image32.svg"/><Relationship Id="rId5" Type="http://schemas.openxmlformats.org/officeDocument/2006/relationships/image" Target="../media/image11.png"/><Relationship Id="rId4" Type="http://schemas.openxmlformats.org/officeDocument/2006/relationships/image" Target="../media/image13.emf"/></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3" Type="http://schemas.openxmlformats.org/officeDocument/2006/relationships/oleObject" Target="../embeddings/oleObject34.bin"/><Relationship Id="rId2" Type="http://schemas.openxmlformats.org/officeDocument/2006/relationships/slideMaster" Target="../slideMasters/slideMaster5.xml"/><Relationship Id="rId1" Type="http://schemas.openxmlformats.org/officeDocument/2006/relationships/tags" Target="../tags/tag7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30.emf"/></Relationships>
</file>

<file path=ppt/slideLayouts/_rels/slideLayout136.xml.rels><?xml version="1.0" encoding="UTF-8" standalone="yes"?>
<Relationships xmlns="http://schemas.openxmlformats.org/package/2006/relationships"><Relationship Id="rId3" Type="http://schemas.openxmlformats.org/officeDocument/2006/relationships/oleObject" Target="../embeddings/oleObject41.bin"/><Relationship Id="rId2" Type="http://schemas.openxmlformats.org/officeDocument/2006/relationships/slideMaster" Target="../slideMasters/slideMaster5.xml"/><Relationship Id="rId1" Type="http://schemas.openxmlformats.org/officeDocument/2006/relationships/tags" Target="../tags/tag78.xml"/><Relationship Id="rId6" Type="http://schemas.openxmlformats.org/officeDocument/2006/relationships/image" Target="../media/image35.svg"/><Relationship Id="rId5" Type="http://schemas.openxmlformats.org/officeDocument/2006/relationships/image" Target="../media/image7.png"/><Relationship Id="rId4" Type="http://schemas.openxmlformats.org/officeDocument/2006/relationships/image" Target="../media/image34.emf"/></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3" Type="http://schemas.openxmlformats.org/officeDocument/2006/relationships/oleObject" Target="../embeddings/oleObject42.bin"/><Relationship Id="rId2" Type="http://schemas.openxmlformats.org/officeDocument/2006/relationships/slideMaster" Target="../slideMasters/slideMaster5.xml"/><Relationship Id="rId1" Type="http://schemas.openxmlformats.org/officeDocument/2006/relationships/tags" Target="../tags/tag79.xml"/><Relationship Id="rId4" Type="http://schemas.openxmlformats.org/officeDocument/2006/relationships/image" Target="../media/image36.emf"/></Relationships>
</file>

<file path=ppt/slideLayouts/_rels/slideLayout140.xml.rels><?xml version="1.0" encoding="UTF-8" standalone="yes"?>
<Relationships xmlns="http://schemas.openxmlformats.org/package/2006/relationships"><Relationship Id="rId3" Type="http://schemas.openxmlformats.org/officeDocument/2006/relationships/oleObject" Target="../embeddings/oleObject43.bin"/><Relationship Id="rId2" Type="http://schemas.openxmlformats.org/officeDocument/2006/relationships/slideMaster" Target="../slideMasters/slideMaster5.xml"/><Relationship Id="rId1" Type="http://schemas.openxmlformats.org/officeDocument/2006/relationships/tags" Target="../tags/tag80.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37.emf"/></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_Dark">
    <p:bg>
      <p:bgPr>
        <a:solidFill>
          <a:schemeClr val="accent6">
            <a:lumMod val="75000"/>
          </a:schemeClr>
        </a:solidFill>
        <a:effectLst/>
      </p:bgPr>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E73D20CA-4E1E-EE32-BAE1-D09DB2517A63}"/>
              </a:ext>
            </a:extLst>
          </p:cNvPr>
          <p:cNvGraphicFramePr>
            <a:graphicFrameLocks noChangeAspect="1"/>
          </p:cNvGraphicFramePr>
          <p:nvPr userDrawn="1">
            <p:custDataLst>
              <p:tags r:id="rId1"/>
            </p:custDataLst>
            <p:extLst>
              <p:ext uri="{D42A27DB-BD31-4B8C-83A1-F6EECF244321}">
                <p14:modId xmlns:p14="http://schemas.microsoft.com/office/powerpoint/2010/main" val="11665752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5" name="Objekt 4" hidden="1">
                        <a:extLst>
                          <a:ext uri="{FF2B5EF4-FFF2-40B4-BE49-F238E27FC236}">
                            <a16:creationId xmlns:a16="http://schemas.microsoft.com/office/drawing/2014/main" id="{E73D20CA-4E1E-EE32-BAE1-D09DB2517A6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ctrTitle" hasCustomPrompt="1"/>
          </p:nvPr>
        </p:nvSpPr>
        <p:spPr>
          <a:xfrm>
            <a:off x="334962" y="1103215"/>
            <a:ext cx="6652611" cy="2242079"/>
          </a:xfrm>
        </p:spPr>
        <p:txBody>
          <a:bodyPr vert="horz" anchor="b">
            <a:normAutofit/>
          </a:bodyPr>
          <a:lstStyle>
            <a:lvl1pPr algn="l" rtl="0">
              <a:defRPr sz="3600">
                <a:solidFill>
                  <a:schemeClr val="accent6"/>
                </a:solidFill>
                <a:latin typeface="+mj-lt"/>
                <a:cs typeface="Arial" panose="020B0604020202020204" pitchFamily="34" charset="0"/>
              </a:defRPr>
            </a:lvl1pPr>
          </a:lstStyle>
          <a:p>
            <a:r>
              <a:rPr lang="de-DE"/>
              <a:t>Click to edit Master title style</a:t>
            </a:r>
          </a:p>
        </p:txBody>
      </p:sp>
      <p:sp>
        <p:nvSpPr>
          <p:cNvPr id="3" name="Subtitle 2"/>
          <p:cNvSpPr>
            <a:spLocks noGrp="1"/>
          </p:cNvSpPr>
          <p:nvPr>
            <p:ph type="subTitle" idx="1" hasCustomPrompt="1"/>
          </p:nvPr>
        </p:nvSpPr>
        <p:spPr>
          <a:xfrm>
            <a:off x="334963" y="3437369"/>
            <a:ext cx="5692030" cy="1283999"/>
          </a:xfrm>
        </p:spPr>
        <p:txBody>
          <a:bodyPr>
            <a:normAutofit/>
          </a:bodyPr>
          <a:lstStyle>
            <a:lvl1pPr marL="0" indent="0" algn="l" rtl="0">
              <a:buNone/>
              <a:defRPr sz="28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Master subtitle style</a:t>
            </a:r>
          </a:p>
        </p:txBody>
      </p:sp>
      <p:sp>
        <p:nvSpPr>
          <p:cNvPr id="10" name="Oval 9" hidden="1">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hidden="1">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hidden="1">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334963" y="4913252"/>
            <a:ext cx="5182446" cy="1056000"/>
          </a:xfrm>
        </p:spPr>
        <p:txBody>
          <a:bodyPr anchor="b"/>
          <a:lstStyle>
            <a:lvl1pPr marL="0" indent="0" rtl="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de-DE"/>
              <a:t>[Date]</a:t>
            </a:r>
            <a:br>
              <a:rPr lang="de-DE"/>
            </a:br>
            <a:r>
              <a:rPr lang="de-DE"/>
              <a:t>[Name of moderator]</a:t>
            </a:r>
            <a:br>
              <a:rPr lang="de-DE"/>
            </a:br>
            <a:r>
              <a:rPr lang="de-DE"/>
              <a:t>[Organizational Unit]</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solidFill>
                  <a:schemeClr val="accent6"/>
                </a:solidFill>
                <a:latin typeface="+mn-lt"/>
                <a:cs typeface="Arial" panose="020B0604020202020204" pitchFamily="34" charset="0"/>
              </a:rPr>
              <a:t>© Zurich</a:t>
            </a:r>
          </a:p>
        </p:txBody>
      </p:sp>
      <p:pic>
        <p:nvPicPr>
          <p:cNvPr id="15" name="Graphic 14">
            <a:extLst>
              <a:ext uri="{FF2B5EF4-FFF2-40B4-BE49-F238E27FC236}">
                <a16:creationId xmlns:a16="http://schemas.microsoft.com/office/drawing/2014/main" id="{04A0B271-EFAF-457E-BE67-D473B359A56D}"/>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
        <p:nvSpPr>
          <p:cNvPr id="16" name="Picture Placeholder 23">
            <a:extLst>
              <a:ext uri="{FF2B5EF4-FFF2-40B4-BE49-F238E27FC236}">
                <a16:creationId xmlns:a16="http://schemas.microsoft.com/office/drawing/2014/main" id="{959F76B3-4BF9-47BD-8C9F-FE31FE12871A}"/>
              </a:ext>
            </a:extLst>
          </p:cNvPr>
          <p:cNvSpPr>
            <a:spLocks noGrp="1" noChangeAspect="1"/>
          </p:cNvSpPr>
          <p:nvPr>
            <p:ph type="pic" sz="quarter" idx="19" hasCustomPrompt="1"/>
          </p:nvPr>
        </p:nvSpPr>
        <p:spPr>
          <a:xfrm>
            <a:off x="6674592" y="-6759"/>
            <a:ext cx="5495425" cy="5496007"/>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rtl="0">
              <a:buNone/>
              <a:defRPr>
                <a:latin typeface="+mn-lt"/>
                <a:cs typeface="Arial" panose="020B0604020202020204" pitchFamily="34" charset="0"/>
              </a:defRPr>
            </a:lvl1pPr>
          </a:lstStyle>
          <a:p>
            <a:r>
              <a:rPr lang="de-DE"/>
              <a:t>Click icon to add picture</a:t>
            </a:r>
          </a:p>
        </p:txBody>
      </p:sp>
      <p:sp>
        <p:nvSpPr>
          <p:cNvPr id="24" name="Freeform 8">
            <a:extLst>
              <a:ext uri="{FF2B5EF4-FFF2-40B4-BE49-F238E27FC236}">
                <a16:creationId xmlns:a16="http://schemas.microsoft.com/office/drawing/2014/main" id="{7082D5D3-9C07-402D-83A1-8EC90ABED543}"/>
              </a:ext>
            </a:extLst>
          </p:cNvPr>
          <p:cNvSpPr/>
          <p:nvPr userDrawn="1"/>
        </p:nvSpPr>
        <p:spPr bwMode="auto">
          <a:xfrm>
            <a:off x="8515904" y="6230171"/>
            <a:ext cx="1246282" cy="627830"/>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6"/>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25" name="Oval 24">
            <a:extLst>
              <a:ext uri="{FF2B5EF4-FFF2-40B4-BE49-F238E27FC236}">
                <a16:creationId xmlns:a16="http://schemas.microsoft.com/office/drawing/2014/main" id="{2CA5E853-12D8-4B7E-A764-72119EAC6774}"/>
              </a:ext>
            </a:extLst>
          </p:cNvPr>
          <p:cNvSpPr/>
          <p:nvPr userDrawn="1"/>
        </p:nvSpPr>
        <p:spPr>
          <a:xfrm>
            <a:off x="9028923" y="5489248"/>
            <a:ext cx="742367" cy="742367"/>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p>
        </p:txBody>
      </p:sp>
      <p:sp>
        <p:nvSpPr>
          <p:cNvPr id="26" name="Freeform 8">
            <a:extLst>
              <a:ext uri="{FF2B5EF4-FFF2-40B4-BE49-F238E27FC236}">
                <a16:creationId xmlns:a16="http://schemas.microsoft.com/office/drawing/2014/main" id="{5F5B068D-2F6D-4C5E-BB64-DF4F4F274030}"/>
              </a:ext>
            </a:extLst>
          </p:cNvPr>
          <p:cNvSpPr/>
          <p:nvPr userDrawn="1"/>
        </p:nvSpPr>
        <p:spPr bwMode="auto">
          <a:xfrm rot="7200000">
            <a:off x="7432298" y="5567487"/>
            <a:ext cx="1570518" cy="79116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Tree>
    <p:extLst>
      <p:ext uri="{BB962C8B-B14F-4D97-AF65-F5344CB8AC3E}">
        <p14:creationId xmlns:p14="http://schemas.microsoft.com/office/powerpoint/2010/main" val="23640642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_Light">
    <p:bg>
      <p:bgPr>
        <a:solidFill>
          <a:schemeClr val="accent6"/>
        </a:solidFill>
        <a:effectLst/>
      </p:bgPr>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1EEC99AC-B120-0B48-D8A5-63A2B5B355A6}"/>
              </a:ext>
            </a:extLst>
          </p:cNvPr>
          <p:cNvGraphicFramePr>
            <a:graphicFrameLocks noChangeAspect="1"/>
          </p:cNvGraphicFramePr>
          <p:nvPr userDrawn="1">
            <p:custDataLst>
              <p:tags r:id="rId1"/>
            </p:custDataLst>
            <p:extLst>
              <p:ext uri="{D42A27DB-BD31-4B8C-83A1-F6EECF244321}">
                <p14:modId xmlns:p14="http://schemas.microsoft.com/office/powerpoint/2010/main" val="232971658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5" name="Objekt 4" hidden="1">
                        <a:extLst>
                          <a:ext uri="{FF2B5EF4-FFF2-40B4-BE49-F238E27FC236}">
                            <a16:creationId xmlns:a16="http://schemas.microsoft.com/office/drawing/2014/main" id="{1EEC99AC-B120-0B48-D8A5-63A2B5B355A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ctrTitle" hasCustomPrompt="1"/>
          </p:nvPr>
        </p:nvSpPr>
        <p:spPr>
          <a:xfrm>
            <a:off x="334963" y="1118717"/>
            <a:ext cx="6646636" cy="2242079"/>
          </a:xfrm>
        </p:spPr>
        <p:txBody>
          <a:bodyPr vert="horz" anchor="b">
            <a:normAutofit/>
          </a:bodyPr>
          <a:lstStyle>
            <a:lvl1pPr algn="l" rtl="0">
              <a:defRPr sz="3600">
                <a:solidFill>
                  <a:schemeClr val="accent1"/>
                </a:solidFill>
                <a:latin typeface="+mj-lt"/>
                <a:cs typeface="Arial" panose="020B0604020202020204" pitchFamily="34" charset="0"/>
              </a:defRPr>
            </a:lvl1pPr>
          </a:lstStyle>
          <a:p>
            <a:r>
              <a:rPr lang="de-DE"/>
              <a:t>Click to edit Master title style</a:t>
            </a:r>
          </a:p>
        </p:txBody>
      </p:sp>
      <p:sp>
        <p:nvSpPr>
          <p:cNvPr id="3" name="Subtitle 2"/>
          <p:cNvSpPr>
            <a:spLocks noGrp="1"/>
          </p:cNvSpPr>
          <p:nvPr>
            <p:ph type="subTitle" idx="1" hasCustomPrompt="1"/>
          </p:nvPr>
        </p:nvSpPr>
        <p:spPr>
          <a:xfrm>
            <a:off x="334963" y="3452871"/>
            <a:ext cx="5686055" cy="1283999"/>
          </a:xfrm>
        </p:spPr>
        <p:txBody>
          <a:bodyPr>
            <a:normAutofit/>
          </a:bodyPr>
          <a:lstStyle>
            <a:lvl1pPr marL="0" indent="0" algn="l" rtl="0">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Master subtitle style</a:t>
            </a: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54052" y="1818873"/>
            <a:ext cx="5040000" cy="5040000"/>
          </a:xfrm>
          <a:prstGeom prst="ellipse">
            <a:avLst/>
          </a:prstGeom>
        </p:spPr>
        <p:txBody>
          <a:bodyPr/>
          <a:lstStyle>
            <a:lvl1pPr algn="ctr" rtl="0">
              <a:buNone/>
              <a:defRPr b="0" i="0">
                <a:solidFill>
                  <a:schemeClr val="accent1"/>
                </a:solidFill>
                <a:latin typeface="+mn-lt"/>
                <a:cs typeface="Arial" panose="020B0604020202020204" pitchFamily="34" charset="0"/>
              </a:defRPr>
            </a:lvl1pPr>
          </a:lstStyle>
          <a:p>
            <a:r>
              <a:rPr lang="de-DE"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334963" y="4923646"/>
            <a:ext cx="5167846" cy="1056000"/>
          </a:xfrm>
        </p:spPr>
        <p:txBody>
          <a:bodyPr anchor="b"/>
          <a:lstStyle>
            <a:lvl1pPr marL="0" indent="0" rtl="0">
              <a:spcAft>
                <a:spcPts val="133"/>
              </a:spcAft>
              <a:buNone/>
              <a:defRPr sz="1200">
                <a:solidFill>
                  <a:schemeClr val="accent1"/>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de-DE"/>
              <a:t>[Date]</a:t>
            </a:r>
            <a:br>
              <a:rPr lang="de-DE"/>
            </a:br>
            <a:r>
              <a:rPr lang="de-DE"/>
              <a:t>[Name of moderator]</a:t>
            </a:r>
            <a:br>
              <a:rPr lang="de-DE"/>
            </a:br>
            <a:r>
              <a:rPr lang="de-DE"/>
              <a:t>[Organizational Unit]</a:t>
            </a:r>
          </a:p>
        </p:txBody>
      </p:sp>
      <p:sp>
        <p:nvSpPr>
          <p:cNvPr id="23" name="TextBox 22">
            <a:extLst>
              <a:ext uri="{FF2B5EF4-FFF2-40B4-BE49-F238E27FC236}">
                <a16:creationId xmlns:a16="http://schemas.microsoft.com/office/drawing/2014/main" id="{95DF63F8-7348-45DD-B78C-876296E376FC}"/>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pic>
        <p:nvPicPr>
          <p:cNvPr id="18" name="Graphic 17">
            <a:extLst>
              <a:ext uri="{FF2B5EF4-FFF2-40B4-BE49-F238E27FC236}">
                <a16:creationId xmlns:a16="http://schemas.microsoft.com/office/drawing/2014/main" id="{E1BE7975-669B-4395-A4BA-BAF0A898DFEF}"/>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37068265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2CD126C0-9229-A1A7-A6E3-5CC5C98B6907}"/>
              </a:ext>
            </a:extLst>
          </p:cNvPr>
          <p:cNvGraphicFramePr>
            <a:graphicFrameLocks noChangeAspect="1"/>
          </p:cNvGraphicFramePr>
          <p:nvPr userDrawn="1">
            <p:custDataLst>
              <p:tags r:id="rId1"/>
            </p:custDataLst>
            <p:extLst>
              <p:ext uri="{D42A27DB-BD31-4B8C-83A1-F6EECF244321}">
                <p14:modId xmlns:p14="http://schemas.microsoft.com/office/powerpoint/2010/main" val="20307828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2CD126C0-9229-A1A7-A6E3-5CC5C98B690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hasCustomPrompt="1"/>
          </p:nvPr>
        </p:nvSpPr>
        <p:spPr>
          <a:xfrm>
            <a:off x="334800" y="1205995"/>
            <a:ext cx="11503102" cy="5031294"/>
          </a:xfrm>
        </p:spPr>
        <p:txBody>
          <a:bodyPr/>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hasCustomPrompt="1"/>
          </p:nvPr>
        </p:nvSpPr>
        <p:spPr>
          <a:xfrm>
            <a:off x="334800" y="260268"/>
            <a:ext cx="9485137"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hasCustomPrompt="1"/>
          </p:nvPr>
        </p:nvSpPr>
        <p:spPr>
          <a:xfrm>
            <a:off x="334800" y="610597"/>
            <a:ext cx="9485137"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2767249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Numbers">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911457A8-B05F-D52B-FBFB-879115B83C2E}"/>
              </a:ext>
            </a:extLst>
          </p:cNvPr>
          <p:cNvGraphicFramePr>
            <a:graphicFrameLocks noChangeAspect="1"/>
          </p:cNvGraphicFramePr>
          <p:nvPr userDrawn="1">
            <p:custDataLst>
              <p:tags r:id="rId1"/>
            </p:custDataLst>
            <p:extLst>
              <p:ext uri="{D42A27DB-BD31-4B8C-83A1-F6EECF244321}">
                <p14:modId xmlns:p14="http://schemas.microsoft.com/office/powerpoint/2010/main" val="136260461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5" name="Objekt 4" hidden="1">
                        <a:extLst>
                          <a:ext uri="{FF2B5EF4-FFF2-40B4-BE49-F238E27FC236}">
                            <a16:creationId xmlns:a16="http://schemas.microsoft.com/office/drawing/2014/main" id="{911457A8-B05F-D52B-FBFB-879115B83C2E}"/>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title" hasCustomPrompt="1"/>
          </p:nvPr>
        </p:nvSpPr>
        <p:spPr>
          <a:xfrm>
            <a:off x="334800" y="260268"/>
            <a:ext cx="9485137"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3" name="Content Placeholder 2"/>
          <p:cNvSpPr>
            <a:spLocks noGrp="1"/>
          </p:cNvSpPr>
          <p:nvPr>
            <p:ph idx="1" hasCustomPrompt="1"/>
          </p:nvPr>
        </p:nvSpPr>
        <p:spPr>
          <a:xfrm>
            <a:off x="334964" y="1208576"/>
            <a:ext cx="11522074" cy="5040145"/>
          </a:xfrm>
        </p:spPr>
        <p:txBody>
          <a:bodyPr/>
          <a:lstStyle>
            <a:lvl1pPr marL="269875" indent="-269875" rtl="0">
              <a:buFont typeface="+mj-lt"/>
              <a:buAutoNum type="arabicPeriod"/>
              <a:defRPr sz="1800">
                <a:latin typeface="+mn-lt"/>
                <a:cs typeface="Arial" panose="020B0604020202020204" pitchFamily="34" charset="0"/>
              </a:defRPr>
            </a:lvl1pPr>
            <a:lvl2pPr marL="539750" indent="-269875" rtl="0">
              <a:buFont typeface="+mj-lt"/>
              <a:buAutoNum type="arabicPeriod"/>
              <a:defRPr sz="1600">
                <a:latin typeface="+mn-lt"/>
                <a:cs typeface="Arial" panose="020B0604020202020204" pitchFamily="34" charset="0"/>
              </a:defRPr>
            </a:lvl2pPr>
            <a:lvl3pPr marL="717550" indent="-177800" rtl="0">
              <a:buFont typeface="+mj-lt"/>
              <a:buAutoNum type="arabicPeriod"/>
              <a:tabLst/>
              <a:defRPr sz="1400">
                <a:latin typeface="+mn-lt"/>
                <a:cs typeface="Arial" panose="020B0604020202020204" pitchFamily="34" charset="0"/>
              </a:defRPr>
            </a:lvl3pPr>
            <a:lvl4pPr marL="898525" indent="-180975" rtl="0">
              <a:buFont typeface="+mj-lt"/>
              <a:buAutoNum type="arabicPeriod"/>
              <a:defRPr sz="1200">
                <a:latin typeface="+mn-lt"/>
                <a:cs typeface="Arial" panose="020B0604020202020204" pitchFamily="34" charset="0"/>
              </a:defRPr>
            </a:lvl4pPr>
            <a:lvl5pPr marL="1074738" indent="-176213" rtl="0">
              <a:buFont typeface="+mj-lt"/>
              <a:buAutoNum type="arabicPeriod"/>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1" name="Subtitle 2">
            <a:extLst>
              <a:ext uri="{FF2B5EF4-FFF2-40B4-BE49-F238E27FC236}">
                <a16:creationId xmlns:a16="http://schemas.microsoft.com/office/drawing/2014/main" id="{29817F0A-3E21-4700-B3FF-0F0F0F4AA75C}"/>
              </a:ext>
            </a:extLst>
          </p:cNvPr>
          <p:cNvSpPr>
            <a:spLocks noGrp="1"/>
          </p:cNvSpPr>
          <p:nvPr>
            <p:ph type="subTitle" idx="13" hasCustomPrompt="1"/>
          </p:nvPr>
        </p:nvSpPr>
        <p:spPr>
          <a:xfrm>
            <a:off x="334800" y="610597"/>
            <a:ext cx="9485138"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18" name="Slide Number Placeholder 5">
            <a:extLst>
              <a:ext uri="{FF2B5EF4-FFF2-40B4-BE49-F238E27FC236}">
                <a16:creationId xmlns:a16="http://schemas.microsoft.com/office/drawing/2014/main" id="{8031B39C-DF70-43CD-94D0-81EF6CC024A6}"/>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3" name="Footer Placeholder 3">
            <a:extLst>
              <a:ext uri="{FF2B5EF4-FFF2-40B4-BE49-F238E27FC236}">
                <a16:creationId xmlns:a16="http://schemas.microsoft.com/office/drawing/2014/main" id="{4ED371B5-D44C-4D74-B5F8-F89D42D71670}"/>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24611766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E06F12AA-9AAB-79B2-974E-3DE8CFCB08D8}"/>
              </a:ext>
            </a:extLst>
          </p:cNvPr>
          <p:cNvGraphicFramePr>
            <a:graphicFrameLocks noChangeAspect="1"/>
          </p:cNvGraphicFramePr>
          <p:nvPr userDrawn="1">
            <p:custDataLst>
              <p:tags r:id="rId1"/>
            </p:custDataLst>
            <p:extLst>
              <p:ext uri="{D42A27DB-BD31-4B8C-83A1-F6EECF244321}">
                <p14:modId xmlns:p14="http://schemas.microsoft.com/office/powerpoint/2010/main" val="296331586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E06F12AA-9AAB-79B2-974E-3DE8CFCB08D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hasCustomPrompt="1"/>
          </p:nvPr>
        </p:nvSpPr>
        <p:spPr>
          <a:xfrm>
            <a:off x="334800" y="1206178"/>
            <a:ext cx="5580000"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hasCustomPrompt="1"/>
          </p:nvPr>
        </p:nvSpPr>
        <p:spPr>
          <a:xfrm>
            <a:off x="6280731" y="1206177"/>
            <a:ext cx="5578776"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69E92947-3625-9041-9213-E2B75D84A8F0}"/>
              </a:ext>
            </a:extLst>
          </p:cNvPr>
          <p:cNvSpPr>
            <a:spLocks noGrp="1"/>
          </p:cNvSpPr>
          <p:nvPr>
            <p:ph type="title" hasCustomPrompt="1"/>
          </p:nvPr>
        </p:nvSpPr>
        <p:spPr>
          <a:xfrm>
            <a:off x="334800" y="260268"/>
            <a:ext cx="9495720"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710AC261-10B5-584A-91F3-14A61852EFBE}"/>
              </a:ext>
            </a:extLst>
          </p:cNvPr>
          <p:cNvSpPr>
            <a:spLocks noGrp="1"/>
          </p:cNvSpPr>
          <p:nvPr>
            <p:ph type="subTitle" idx="14" hasCustomPrompt="1"/>
          </p:nvPr>
        </p:nvSpPr>
        <p:spPr>
          <a:xfrm>
            <a:off x="334800" y="610597"/>
            <a:ext cx="9495720"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39693274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pos="7469">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AD658764-7185-852D-E9D3-8764824EC8A1}"/>
              </a:ext>
            </a:extLst>
          </p:cNvPr>
          <p:cNvGraphicFramePr>
            <a:graphicFrameLocks noChangeAspect="1"/>
          </p:cNvGraphicFramePr>
          <p:nvPr userDrawn="1">
            <p:custDataLst>
              <p:tags r:id="rId1"/>
            </p:custDataLst>
            <p:extLst>
              <p:ext uri="{D42A27DB-BD31-4B8C-83A1-F6EECF244321}">
                <p14:modId xmlns:p14="http://schemas.microsoft.com/office/powerpoint/2010/main" val="127231260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AD658764-7185-852D-E9D3-8764824EC8A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hasCustomPrompt="1"/>
          </p:nvPr>
        </p:nvSpPr>
        <p:spPr>
          <a:xfrm>
            <a:off x="334963" y="1206178"/>
            <a:ext cx="5573967"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6813444" y="1204279"/>
            <a:ext cx="5040000" cy="5040000"/>
          </a:xfrm>
          <a:prstGeom prst="ellipse">
            <a:avLst/>
          </a:prstGeom>
        </p:spPr>
        <p:txBody>
          <a:bodyPr/>
          <a:lstStyle>
            <a:lvl1pPr algn="ctr" rtl="0">
              <a:buNone/>
              <a:defRPr b="0" i="0">
                <a:solidFill>
                  <a:srgbClr val="1C67AF"/>
                </a:solidFill>
                <a:latin typeface="+mn-lt"/>
                <a:cs typeface="Arial" panose="020B0604020202020204" pitchFamily="34" charset="0"/>
              </a:defRPr>
            </a:lvl1pPr>
          </a:lstStyle>
          <a:p>
            <a:r>
              <a:rPr lang="de-DE" noProof="0"/>
              <a:t>Add a picture here</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334800" y="260268"/>
            <a:ext cx="9485137"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hasCustomPrompt="1"/>
          </p:nvPr>
        </p:nvSpPr>
        <p:spPr>
          <a:xfrm>
            <a:off x="334963" y="610597"/>
            <a:ext cx="9504110"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42000604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304E4EC2-CC62-354C-827A-D4A883E74696}"/>
              </a:ext>
            </a:extLst>
          </p:cNvPr>
          <p:cNvGraphicFramePr>
            <a:graphicFrameLocks noChangeAspect="1"/>
          </p:cNvGraphicFramePr>
          <p:nvPr userDrawn="1">
            <p:custDataLst>
              <p:tags r:id="rId1"/>
            </p:custDataLst>
            <p:extLst>
              <p:ext uri="{D42A27DB-BD31-4B8C-83A1-F6EECF244321}">
                <p14:modId xmlns:p14="http://schemas.microsoft.com/office/powerpoint/2010/main" val="310428818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304E4EC2-CC62-354C-827A-D4A883E7469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hasCustomPrompt="1"/>
          </p:nvPr>
        </p:nvSpPr>
        <p:spPr>
          <a:xfrm>
            <a:off x="334963" y="1206178"/>
            <a:ext cx="5573967"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334964" y="260268"/>
            <a:ext cx="9504110"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hasCustomPrompt="1"/>
          </p:nvPr>
        </p:nvSpPr>
        <p:spPr>
          <a:xfrm>
            <a:off x="334963" y="610597"/>
            <a:ext cx="9504110"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hasCustomPrompt="1"/>
          </p:nvPr>
        </p:nvSpPr>
        <p:spPr>
          <a:xfrm>
            <a:off x="6813533" y="1204279"/>
            <a:ext cx="5039466"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rtl="0">
              <a:buNone/>
              <a:defRPr>
                <a:latin typeface="+mn-lt"/>
                <a:cs typeface="Arial" panose="020B0604020202020204" pitchFamily="34" charset="0"/>
              </a:defRPr>
            </a:lvl1pPr>
          </a:lstStyle>
          <a:p>
            <a:r>
              <a:rPr lang="de-DE"/>
              <a:t>Click icon to add picture</a:t>
            </a:r>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7958233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text box, Safe Space image_2">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9C80958E-01C0-1FFA-FAC4-AA9B2A91AF37}"/>
              </a:ext>
            </a:extLst>
          </p:cNvPr>
          <p:cNvGraphicFramePr>
            <a:graphicFrameLocks noChangeAspect="1"/>
          </p:cNvGraphicFramePr>
          <p:nvPr userDrawn="1">
            <p:custDataLst>
              <p:tags r:id="rId1"/>
            </p:custDataLst>
            <p:extLst>
              <p:ext uri="{D42A27DB-BD31-4B8C-83A1-F6EECF244321}">
                <p14:modId xmlns:p14="http://schemas.microsoft.com/office/powerpoint/2010/main" val="213122073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9C80958E-01C0-1FFA-FAC4-AA9B2A91AF3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hasCustomPrompt="1"/>
          </p:nvPr>
        </p:nvSpPr>
        <p:spPr>
          <a:xfrm>
            <a:off x="334963" y="1206178"/>
            <a:ext cx="5573967"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hasCustomPrompt="1"/>
          </p:nvPr>
        </p:nvSpPr>
        <p:spPr>
          <a:xfrm>
            <a:off x="334962" y="610597"/>
            <a:ext cx="9504111"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hasCustomPrompt="1"/>
          </p:nvPr>
        </p:nvSpPr>
        <p:spPr>
          <a:xfrm>
            <a:off x="6813533" y="120427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rtl="0">
              <a:buNone/>
              <a:defRPr>
                <a:latin typeface="+mn-lt"/>
                <a:cs typeface="Arial" panose="020B0604020202020204" pitchFamily="34" charset="0"/>
              </a:defRPr>
            </a:lvl1pPr>
          </a:lstStyle>
          <a:p>
            <a:r>
              <a:rPr lang="de-DE"/>
              <a:t>Click icon to add picture</a:t>
            </a:r>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8663689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2A5CE20A-BBB9-CE25-9CD8-56AB6A889C85}"/>
              </a:ext>
            </a:extLst>
          </p:cNvPr>
          <p:cNvGraphicFramePr>
            <a:graphicFrameLocks noChangeAspect="1"/>
          </p:cNvGraphicFramePr>
          <p:nvPr userDrawn="1">
            <p:custDataLst>
              <p:tags r:id="rId1"/>
            </p:custDataLst>
            <p:extLst>
              <p:ext uri="{D42A27DB-BD31-4B8C-83A1-F6EECF244321}">
                <p14:modId xmlns:p14="http://schemas.microsoft.com/office/powerpoint/2010/main" val="74170813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2A5CE20A-BBB9-CE25-9CD8-56AB6A889C8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hasCustomPrompt="1"/>
          </p:nvPr>
        </p:nvSpPr>
        <p:spPr>
          <a:xfrm>
            <a:off x="1079656" y="1436992"/>
            <a:ext cx="1920000" cy="1920000"/>
          </a:xfrm>
          <a:prstGeom prst="ellipse">
            <a:avLst/>
          </a:prstGeom>
        </p:spPr>
        <p:txBody>
          <a:bodyPr/>
          <a:lstStyle>
            <a:lvl1pPr marL="0" indent="0" algn="ctr" rtl="0">
              <a:buNone/>
              <a:defRPr sz="1333">
                <a:solidFill>
                  <a:srgbClr val="2167AE"/>
                </a:solidFill>
                <a:latin typeface="+mn-lt"/>
                <a:cs typeface="Arial" panose="020B0604020202020204" pitchFamily="34" charset="0"/>
              </a:defRPr>
            </a:lvl1pPr>
          </a:lstStyle>
          <a:p>
            <a:r>
              <a:rPr lang="de-DE"/>
              <a:t>Add picture here</a:t>
            </a:r>
          </a:p>
        </p:txBody>
      </p:sp>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hasCustomPrompt="1"/>
          </p:nvPr>
        </p:nvSpPr>
        <p:spPr>
          <a:xfrm>
            <a:off x="4871864" y="1436992"/>
            <a:ext cx="1920000" cy="1920000"/>
          </a:xfrm>
          <a:prstGeom prst="ellipse">
            <a:avLst/>
          </a:prstGeom>
        </p:spPr>
        <p:txBody>
          <a:bodyPr/>
          <a:lstStyle>
            <a:lvl1pPr marL="0" indent="0" algn="ctr" rtl="0">
              <a:buNone/>
              <a:defRPr sz="1333">
                <a:solidFill>
                  <a:srgbClr val="2167AE"/>
                </a:solidFill>
                <a:latin typeface="+mn-lt"/>
                <a:cs typeface="Arial" panose="020B0604020202020204" pitchFamily="34" charset="0"/>
              </a:defRPr>
            </a:lvl1pPr>
          </a:lstStyle>
          <a:p>
            <a:r>
              <a:rPr lang="de-DE"/>
              <a:t>Add picture here</a:t>
            </a: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8688288" y="1436992"/>
            <a:ext cx="1920000" cy="1920000"/>
          </a:xfrm>
          <a:prstGeom prst="ellipse">
            <a:avLst/>
          </a:prstGeom>
        </p:spPr>
        <p:txBody>
          <a:bodyPr/>
          <a:lstStyle>
            <a:lvl1pPr marL="0" indent="0" algn="ctr" rtl="0">
              <a:buNone/>
              <a:defRPr sz="1333">
                <a:solidFill>
                  <a:srgbClr val="2167AE"/>
                </a:solidFill>
                <a:latin typeface="+mn-lt"/>
                <a:cs typeface="Arial" panose="020B0604020202020204" pitchFamily="34" charset="0"/>
              </a:defRPr>
            </a:lvl1pPr>
          </a:lstStyle>
          <a:p>
            <a:r>
              <a:rPr lang="de-DE"/>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962" y="610597"/>
            <a:ext cx="9504111"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1510402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text box and 3 images ">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A29EA704-3AA7-0422-EC1B-1DDD710FF500}"/>
              </a:ext>
            </a:extLst>
          </p:cNvPr>
          <p:cNvGraphicFramePr>
            <a:graphicFrameLocks noChangeAspect="1"/>
          </p:cNvGraphicFramePr>
          <p:nvPr userDrawn="1">
            <p:custDataLst>
              <p:tags r:id="rId1"/>
            </p:custDataLst>
            <p:extLst>
              <p:ext uri="{D42A27DB-BD31-4B8C-83A1-F6EECF244321}">
                <p14:modId xmlns:p14="http://schemas.microsoft.com/office/powerpoint/2010/main" val="237728553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A29EA704-3AA7-0422-EC1B-1DDD710FF50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962" y="610597"/>
            <a:ext cx="9504111"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
        <p:nvSpPr>
          <p:cNvPr id="4" name="Content Placeholder 3">
            <a:extLst>
              <a:ext uri="{FF2B5EF4-FFF2-40B4-BE49-F238E27FC236}">
                <a16:creationId xmlns:a16="http://schemas.microsoft.com/office/drawing/2014/main" id="{D036BE57-A36B-461B-83F6-7B1E7C32BE80}"/>
              </a:ext>
            </a:extLst>
          </p:cNvPr>
          <p:cNvSpPr>
            <a:spLocks noGrp="1" noChangeAspect="1"/>
          </p:cNvSpPr>
          <p:nvPr>
            <p:ph sz="quarter" idx="31" hasCustomPrompt="1"/>
          </p:nvPr>
        </p:nvSpPr>
        <p:spPr>
          <a:xfrm>
            <a:off x="713562" y="2102189"/>
            <a:ext cx="3240000" cy="3240000"/>
          </a:xfrm>
          <a:prstGeom prst="ellipse">
            <a:avLst/>
          </a:prstGeom>
        </p:spPr>
        <p:txBody>
          <a:bodyPr/>
          <a:lstStyle>
            <a:lvl1pPr rtl="0">
              <a:defRPr/>
            </a:lvl1pPr>
            <a:lvl2pPr rtl="0">
              <a:defRPr/>
            </a:lvl2pPr>
            <a:lvl3pPr rtl="0">
              <a:defRPr/>
            </a:lvl3pPr>
            <a:lvl4pPr rtl="0">
              <a:defRPr/>
            </a:lvl4pPr>
            <a:lvl5pPr rtl="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9" name="Content Placeholder 3">
            <a:extLst>
              <a:ext uri="{FF2B5EF4-FFF2-40B4-BE49-F238E27FC236}">
                <a16:creationId xmlns:a16="http://schemas.microsoft.com/office/drawing/2014/main" id="{4E229CE5-7614-4112-B96F-E47D214B8688}"/>
              </a:ext>
            </a:extLst>
          </p:cNvPr>
          <p:cNvSpPr>
            <a:spLocks noGrp="1" noChangeAspect="1"/>
          </p:cNvSpPr>
          <p:nvPr>
            <p:ph sz="quarter" idx="32" hasCustomPrompt="1"/>
          </p:nvPr>
        </p:nvSpPr>
        <p:spPr>
          <a:xfrm>
            <a:off x="4486829" y="2102189"/>
            <a:ext cx="3240000" cy="3240000"/>
          </a:xfrm>
          <a:prstGeom prst="ellipse">
            <a:avLst/>
          </a:prstGeom>
        </p:spPr>
        <p:txBody>
          <a:bodyPr/>
          <a:lstStyle>
            <a:lvl1pPr rtl="0">
              <a:defRPr/>
            </a:lvl1pPr>
            <a:lvl2pPr rtl="0">
              <a:defRPr/>
            </a:lvl2pPr>
            <a:lvl3pPr rtl="0">
              <a:defRPr/>
            </a:lvl3pPr>
            <a:lvl4pPr rtl="0">
              <a:defRPr/>
            </a:lvl4pPr>
            <a:lvl5pPr rtl="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30" name="Content Placeholder 3">
            <a:extLst>
              <a:ext uri="{FF2B5EF4-FFF2-40B4-BE49-F238E27FC236}">
                <a16:creationId xmlns:a16="http://schemas.microsoft.com/office/drawing/2014/main" id="{51D97892-B5B6-42E9-92EA-74343AE34CBB}"/>
              </a:ext>
            </a:extLst>
          </p:cNvPr>
          <p:cNvSpPr>
            <a:spLocks noGrp="1" noChangeAspect="1"/>
          </p:cNvSpPr>
          <p:nvPr>
            <p:ph sz="quarter" idx="33" hasCustomPrompt="1"/>
          </p:nvPr>
        </p:nvSpPr>
        <p:spPr>
          <a:xfrm>
            <a:off x="8260096" y="2102189"/>
            <a:ext cx="3240000" cy="3240000"/>
          </a:xfrm>
          <a:prstGeom prst="ellipse">
            <a:avLst/>
          </a:prstGeom>
        </p:spPr>
        <p:txBody>
          <a:bodyPr/>
          <a:lstStyle>
            <a:lvl1pPr rtl="0">
              <a:defRPr/>
            </a:lvl1pPr>
            <a:lvl2pPr rtl="0">
              <a:defRPr/>
            </a:lvl2pPr>
            <a:lvl3pPr rtl="0">
              <a:defRPr/>
            </a:lvl3pPr>
            <a:lvl4pPr rtl="0">
              <a:defRPr/>
            </a:lvl4pPr>
            <a:lvl5pPr rtl="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40567514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loured strip">
    <p:bg>
      <p:bgRef idx="1001">
        <a:schemeClr val="bg1"/>
      </p:bgRef>
    </p:bg>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D8E1D4BF-D1DB-2813-E8E2-D3C3F5B7EEC5}"/>
              </a:ext>
            </a:extLst>
          </p:cNvPr>
          <p:cNvGraphicFramePr>
            <a:graphicFrameLocks noChangeAspect="1"/>
          </p:cNvGraphicFramePr>
          <p:nvPr userDrawn="1">
            <p:custDataLst>
              <p:tags r:id="rId1"/>
            </p:custDataLst>
            <p:extLst>
              <p:ext uri="{D42A27DB-BD31-4B8C-83A1-F6EECF244321}">
                <p14:modId xmlns:p14="http://schemas.microsoft.com/office/powerpoint/2010/main" val="23742704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D8E1D4BF-D1DB-2813-E8E2-D3C3F5B7EEC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Freeform: Shape 10">
            <a:extLst>
              <a:ext uri="{FF2B5EF4-FFF2-40B4-BE49-F238E27FC236}">
                <a16:creationId xmlns:a16="http://schemas.microsoft.com/office/drawing/2014/main" id="{BB388155-E7BC-4C61-A6E5-624C68BA3BCC}"/>
              </a:ext>
            </a:extLst>
          </p:cNvPr>
          <p:cNvSpPr/>
          <p:nvPr userDrawn="1"/>
        </p:nvSpPr>
        <p:spPr>
          <a:xfrm>
            <a:off x="0" y="0"/>
            <a:ext cx="12192000" cy="6858000"/>
          </a:xfrm>
          <a:custGeom>
            <a:avLst/>
            <a:gdLst>
              <a:gd name="connsiteX0" fmla="*/ 0 w 12192000"/>
              <a:gd name="connsiteY0" fmla="*/ 6237288 h 6858000"/>
              <a:gd name="connsiteX1" fmla="*/ 12192000 w 12192000"/>
              <a:gd name="connsiteY1" fmla="*/ 6237288 h 6858000"/>
              <a:gd name="connsiteX2" fmla="*/ 12192000 w 12192000"/>
              <a:gd name="connsiteY2" fmla="*/ 6858000 h 6858000"/>
              <a:gd name="connsiteX3" fmla="*/ 0 w 12192000"/>
              <a:gd name="connsiteY3" fmla="*/ 6858000 h 6858000"/>
              <a:gd name="connsiteX4" fmla="*/ 0 w 12192000"/>
              <a:gd name="connsiteY4" fmla="*/ 0 h 6858000"/>
              <a:gd name="connsiteX5" fmla="*/ 12192000 w 12192000"/>
              <a:gd name="connsiteY5" fmla="*/ 0 h 6858000"/>
              <a:gd name="connsiteX6" fmla="*/ 12192000 w 12192000"/>
              <a:gd name="connsiteY6" fmla="*/ 1196975 h 6858000"/>
              <a:gd name="connsiteX7" fmla="*/ 0 w 12192000"/>
              <a:gd name="connsiteY7" fmla="*/ 11969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6237288"/>
                </a:moveTo>
                <a:lnTo>
                  <a:pt x="12192000" y="6237288"/>
                </a:lnTo>
                <a:lnTo>
                  <a:pt x="12192000" y="6858000"/>
                </a:lnTo>
                <a:lnTo>
                  <a:pt x="0" y="6858000"/>
                </a:lnTo>
                <a:close/>
                <a:moveTo>
                  <a:pt x="0" y="0"/>
                </a:moveTo>
                <a:lnTo>
                  <a:pt x="12192000" y="0"/>
                </a:lnTo>
                <a:lnTo>
                  <a:pt x="12192000" y="1196975"/>
                </a:lnTo>
                <a:lnTo>
                  <a:pt x="0" y="11969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962" y="610597"/>
            <a:ext cx="9504111"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
        <p:nvSpPr>
          <p:cNvPr id="28" name="TextBox 27">
            <a:extLst>
              <a:ext uri="{FF2B5EF4-FFF2-40B4-BE49-F238E27FC236}">
                <a16:creationId xmlns:a16="http://schemas.microsoft.com/office/drawing/2014/main" id="{78FFDE00-DCA2-450F-83CF-D94DBA4AC31B}"/>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pic>
        <p:nvPicPr>
          <p:cNvPr id="29" name="Graphic 28">
            <a:extLst>
              <a:ext uri="{FF2B5EF4-FFF2-40B4-BE49-F238E27FC236}">
                <a16:creationId xmlns:a16="http://schemas.microsoft.com/office/drawing/2014/main" id="{47B201F3-A055-4579-B356-2C1722BA5F0C}"/>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353690" y="306000"/>
            <a:ext cx="1500250" cy="498141"/>
          </a:xfrm>
          <a:prstGeom prst="rect">
            <a:avLst/>
          </a:prstGeom>
        </p:spPr>
      </p:pic>
    </p:spTree>
    <p:extLst>
      <p:ext uri="{BB962C8B-B14F-4D97-AF65-F5344CB8AC3E}">
        <p14:creationId xmlns:p14="http://schemas.microsoft.com/office/powerpoint/2010/main" val="40681855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Half page">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20E0F0F2-1DD1-1BC8-C681-8C098369E526}"/>
              </a:ext>
            </a:extLst>
          </p:cNvPr>
          <p:cNvGraphicFramePr>
            <a:graphicFrameLocks noChangeAspect="1"/>
          </p:cNvGraphicFramePr>
          <p:nvPr userDrawn="1">
            <p:custDataLst>
              <p:tags r:id="rId1"/>
            </p:custDataLst>
            <p:extLst>
              <p:ext uri="{D42A27DB-BD31-4B8C-83A1-F6EECF244321}">
                <p14:modId xmlns:p14="http://schemas.microsoft.com/office/powerpoint/2010/main" val="95290139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20E0F0F2-1DD1-1BC8-C681-8C098369E52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1" name="Content Placeholder 2">
            <a:extLst>
              <a:ext uri="{FF2B5EF4-FFF2-40B4-BE49-F238E27FC236}">
                <a16:creationId xmlns:a16="http://schemas.microsoft.com/office/drawing/2014/main" id="{7A3CE4CA-E01B-4314-8B29-11C79F5BD65F}"/>
              </a:ext>
            </a:extLst>
          </p:cNvPr>
          <p:cNvSpPr>
            <a:spLocks noGrp="1"/>
          </p:cNvSpPr>
          <p:nvPr>
            <p:ph idx="1" hasCustomPrompt="1"/>
          </p:nvPr>
        </p:nvSpPr>
        <p:spPr>
          <a:xfrm>
            <a:off x="0" y="0"/>
            <a:ext cx="6096000" cy="6858000"/>
          </a:xfrm>
        </p:spPr>
        <p:txBody>
          <a:bodyPr lIns="360000" tIns="1188000" rIns="360000" bIns="360000"/>
          <a:lstStyle>
            <a:lvl1pPr marL="0" indent="0" rtl="0">
              <a:buNone/>
              <a:defRPr sz="2000">
                <a:latin typeface="+mn-lt"/>
                <a:cs typeface="Arial" panose="020B0604020202020204" pitchFamily="34" charset="0"/>
              </a:defRPr>
            </a:lvl1pPr>
            <a:lvl2pPr marL="239712" indent="0" rtl="0">
              <a:buNone/>
              <a:defRPr sz="1600">
                <a:latin typeface="+mn-lt"/>
                <a:cs typeface="Arial" panose="020B0604020202020204" pitchFamily="34" charset="0"/>
              </a:defRPr>
            </a:lvl2pPr>
            <a:lvl3pPr marL="538163" indent="0" rtl="0">
              <a:buNone/>
              <a:defRPr sz="1400">
                <a:latin typeface="+mn-lt"/>
                <a:cs typeface="Arial" panose="020B0604020202020204" pitchFamily="34" charset="0"/>
              </a:defRPr>
            </a:lvl3pPr>
            <a:lvl4pPr marL="719138" indent="0" rtl="0">
              <a:buNone/>
              <a:defRPr sz="1200">
                <a:latin typeface="+mn-lt"/>
                <a:cs typeface="Arial" panose="020B0604020202020204" pitchFamily="34" charset="0"/>
              </a:defRPr>
            </a:lvl4pPr>
            <a:lvl5pPr marL="985837" indent="0" rtl="0">
              <a:buNone/>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962" y="610597"/>
            <a:ext cx="9504111"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
        <p:nvSpPr>
          <p:cNvPr id="28" name="TextBox 27">
            <a:extLst>
              <a:ext uri="{FF2B5EF4-FFF2-40B4-BE49-F238E27FC236}">
                <a16:creationId xmlns:a16="http://schemas.microsoft.com/office/drawing/2014/main" id="{78FFDE00-DCA2-450F-83CF-D94DBA4AC31B}"/>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sp>
        <p:nvSpPr>
          <p:cNvPr id="29" name="Content Placeholder 3">
            <a:extLst>
              <a:ext uri="{FF2B5EF4-FFF2-40B4-BE49-F238E27FC236}">
                <a16:creationId xmlns:a16="http://schemas.microsoft.com/office/drawing/2014/main" id="{D28AB84D-7A5A-4053-A68A-5AD1DF2F767B}"/>
              </a:ext>
            </a:extLst>
          </p:cNvPr>
          <p:cNvSpPr>
            <a:spLocks noGrp="1" noChangeAspect="1"/>
          </p:cNvSpPr>
          <p:nvPr>
            <p:ph sz="quarter" idx="31" hasCustomPrompt="1"/>
          </p:nvPr>
        </p:nvSpPr>
        <p:spPr>
          <a:xfrm>
            <a:off x="3334979" y="2482191"/>
            <a:ext cx="2160000" cy="2160000"/>
          </a:xfrm>
          <a:prstGeom prst="ellipse">
            <a:avLst/>
          </a:prstGeom>
          <a:solidFill>
            <a:schemeClr val="accent5"/>
          </a:solidFill>
        </p:spPr>
        <p:txBody>
          <a:bodyPr tIns="0" anchor="ctr" anchorCtr="0"/>
          <a:lstStyle>
            <a:lvl1pPr marL="0" indent="0" algn="ctr" rtl="0">
              <a:buNone/>
              <a:defRPr sz="2400">
                <a:latin typeface="+mj-lt"/>
              </a:defRPr>
            </a:lvl1pPr>
            <a:lvl2pPr marL="239712" indent="0" algn="ctr" rtl="0">
              <a:buNone/>
              <a:defRPr/>
            </a:lvl2pPr>
            <a:lvl3pPr marL="538163" indent="0" algn="ctr" rtl="0">
              <a:buNone/>
              <a:defRPr/>
            </a:lvl3pPr>
            <a:lvl4pPr marL="719138" indent="0" algn="ctr" rtl="0">
              <a:buNone/>
              <a:defRPr/>
            </a:lvl4pPr>
            <a:lvl5pPr marL="985837" indent="0" algn="ctr" rtl="0">
              <a:buNone/>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8538672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06B8AF0C-8068-A9A7-24FD-79A419F32BEF}"/>
              </a:ext>
            </a:extLst>
          </p:cNvPr>
          <p:cNvGraphicFramePr>
            <a:graphicFrameLocks noChangeAspect="1"/>
          </p:cNvGraphicFramePr>
          <p:nvPr userDrawn="1">
            <p:custDataLst>
              <p:tags r:id="rId1"/>
            </p:custDataLst>
            <p:extLst>
              <p:ext uri="{D42A27DB-BD31-4B8C-83A1-F6EECF244321}">
                <p14:modId xmlns:p14="http://schemas.microsoft.com/office/powerpoint/2010/main" val="15164141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06B8AF0C-8068-A9A7-24FD-79A419F32BE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9413053" y="1509000"/>
            <a:ext cx="1920000" cy="1920000"/>
          </a:xfrm>
          <a:prstGeom prst="ellipse">
            <a:avLst/>
          </a:prstGeom>
        </p:spPr>
        <p:txBody>
          <a:bodyPr/>
          <a:lstStyle>
            <a:lvl1pPr marL="0" indent="0" algn="ctr" rtl="0">
              <a:buNone/>
              <a:defRPr sz="1333">
                <a:solidFill>
                  <a:srgbClr val="2167AE"/>
                </a:solidFill>
                <a:latin typeface="+mn-lt"/>
                <a:cs typeface="Arial" panose="020B0604020202020204" pitchFamily="34" charset="0"/>
              </a:defRPr>
            </a:lvl1pPr>
          </a:lstStyle>
          <a:p>
            <a:r>
              <a:rPr lang="de-DE"/>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800" y="260268"/>
            <a:ext cx="7621515"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800" y="610597"/>
            <a:ext cx="7621515"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hasCustomPrompt="1"/>
          </p:nvPr>
        </p:nvSpPr>
        <p:spPr>
          <a:xfrm>
            <a:off x="334800" y="1206178"/>
            <a:ext cx="7621515"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pic>
        <p:nvPicPr>
          <p:cNvPr id="37" name="Graphic 36">
            <a:extLst>
              <a:ext uri="{FF2B5EF4-FFF2-40B4-BE49-F238E27FC236}">
                <a16:creationId xmlns:a16="http://schemas.microsoft.com/office/drawing/2014/main" id="{C8B466E6-A668-4046-A75F-AB1CFB0F8F17}"/>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353690" y="306000"/>
            <a:ext cx="1500250" cy="498141"/>
          </a:xfrm>
          <a:prstGeom prst="rect">
            <a:avLst/>
          </a:prstGeom>
        </p:spPr>
      </p:pic>
    </p:spTree>
    <p:extLst>
      <p:ext uri="{BB962C8B-B14F-4D97-AF65-F5344CB8AC3E}">
        <p14:creationId xmlns:p14="http://schemas.microsoft.com/office/powerpoint/2010/main" val="42199290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estion left">
    <p:bg>
      <p:bgPr>
        <a:solidFill>
          <a:schemeClr val="accent6"/>
        </a:solidFill>
        <a:effectLst/>
      </p:bgPr>
    </p:bg>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68AF77BE-89C3-4A5B-4CC4-72B7908A17AB}"/>
              </a:ext>
            </a:extLst>
          </p:cNvPr>
          <p:cNvGraphicFramePr>
            <a:graphicFrameLocks noChangeAspect="1"/>
          </p:cNvGraphicFramePr>
          <p:nvPr userDrawn="1">
            <p:custDataLst>
              <p:tags r:id="rId1"/>
            </p:custDataLst>
            <p:extLst>
              <p:ext uri="{D42A27DB-BD31-4B8C-83A1-F6EECF244321}">
                <p14:modId xmlns:p14="http://schemas.microsoft.com/office/powerpoint/2010/main" val="242892962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68AF77BE-89C3-4A5B-4CC4-72B7908A17A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flipH="1">
            <a:off x="3960000" y="0"/>
            <a:ext cx="823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latin typeface="+mn-lt"/>
              <a:cs typeface="Arial" panose="020B0604020202020204" pitchFamily="34" charset="0"/>
            </a:endParaRPr>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hasCustomPrompt="1"/>
          </p:nvPr>
        </p:nvSpPr>
        <p:spPr>
          <a:xfrm>
            <a:off x="4235523" y="1206178"/>
            <a:ext cx="7621515"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800" y="260268"/>
            <a:ext cx="7621515"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800" y="610597"/>
            <a:ext cx="7621515"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
        <p:nvSpPr>
          <p:cNvPr id="48" name="TextBox 47">
            <a:extLst>
              <a:ext uri="{FF2B5EF4-FFF2-40B4-BE49-F238E27FC236}">
                <a16:creationId xmlns:a16="http://schemas.microsoft.com/office/drawing/2014/main" id="{C3A15D67-CC48-49A2-A452-9F407AE67A61}"/>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sp>
        <p:nvSpPr>
          <p:cNvPr id="49" name="Content Placeholder 3">
            <a:extLst>
              <a:ext uri="{FF2B5EF4-FFF2-40B4-BE49-F238E27FC236}">
                <a16:creationId xmlns:a16="http://schemas.microsoft.com/office/drawing/2014/main" id="{9F3E414F-C821-4DD9-91FC-CF7C8D1A8CF4}"/>
              </a:ext>
            </a:extLst>
          </p:cNvPr>
          <p:cNvSpPr>
            <a:spLocks noGrp="1" noChangeAspect="1"/>
          </p:cNvSpPr>
          <p:nvPr>
            <p:ph sz="quarter" idx="31" hasCustomPrompt="1"/>
          </p:nvPr>
        </p:nvSpPr>
        <p:spPr>
          <a:xfrm>
            <a:off x="536915" y="1206178"/>
            <a:ext cx="2880000" cy="2880000"/>
          </a:xfrm>
          <a:prstGeom prst="ellipse">
            <a:avLst/>
          </a:prstGeom>
          <a:solidFill>
            <a:schemeClr val="accent5"/>
          </a:solidFill>
        </p:spPr>
        <p:txBody>
          <a:bodyPr tIns="180000" anchor="t" anchorCtr="0"/>
          <a:lstStyle>
            <a:lvl1pPr marL="0" indent="0" algn="ctr" rtl="0">
              <a:buNone/>
              <a:defRPr sz="2000"/>
            </a:lvl1pPr>
            <a:lvl2pPr marL="239712" indent="0" algn="ctr" rtl="0">
              <a:buNone/>
              <a:defRPr/>
            </a:lvl2pPr>
            <a:lvl3pPr marL="538163" indent="0" algn="ctr" rtl="0">
              <a:buNone/>
              <a:defRPr/>
            </a:lvl3pPr>
            <a:lvl4pPr marL="719138" indent="0" algn="ctr" rtl="0">
              <a:buNone/>
              <a:defRPr/>
            </a:lvl4pPr>
            <a:lvl5pPr marL="985837" indent="0" algn="ctr" rtl="0">
              <a:buNone/>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pic>
        <p:nvPicPr>
          <p:cNvPr id="22" name="Graphic 21">
            <a:extLst>
              <a:ext uri="{FF2B5EF4-FFF2-40B4-BE49-F238E27FC236}">
                <a16:creationId xmlns:a16="http://schemas.microsoft.com/office/drawing/2014/main" id="{DBAB1416-1A98-41FB-8B79-9355E463BDCC}"/>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353690" y="306000"/>
            <a:ext cx="1500250" cy="498141"/>
          </a:xfrm>
          <a:prstGeom prst="rect">
            <a:avLst/>
          </a:prstGeom>
        </p:spPr>
      </p:pic>
    </p:spTree>
    <p:extLst>
      <p:ext uri="{BB962C8B-B14F-4D97-AF65-F5344CB8AC3E}">
        <p14:creationId xmlns:p14="http://schemas.microsoft.com/office/powerpoint/2010/main" val="1871657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Question right">
    <p:bg>
      <p:bgPr>
        <a:solidFill>
          <a:schemeClr val="accent6"/>
        </a:solidFill>
        <a:effectLst/>
      </p:bgPr>
    </p:bg>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6BEF5B5A-AEBB-28F2-AEAC-65D1EA4A76AC}"/>
              </a:ext>
            </a:extLst>
          </p:cNvPr>
          <p:cNvGraphicFramePr>
            <a:graphicFrameLocks noChangeAspect="1"/>
          </p:cNvGraphicFramePr>
          <p:nvPr userDrawn="1">
            <p:custDataLst>
              <p:tags r:id="rId1"/>
            </p:custDataLst>
            <p:extLst>
              <p:ext uri="{D42A27DB-BD31-4B8C-83A1-F6EECF244321}">
                <p14:modId xmlns:p14="http://schemas.microsoft.com/office/powerpoint/2010/main" val="97397906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6BEF5B5A-AEBB-28F2-AEAC-65D1EA4A76AC}"/>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flipH="1">
            <a:off x="-8816" y="0"/>
            <a:ext cx="823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latin typeface="+mn-lt"/>
              <a:cs typeface="Arial" panose="020B0604020202020204" pitchFamily="34" charset="0"/>
            </a:endParaRPr>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hasCustomPrompt="1"/>
          </p:nvPr>
        </p:nvSpPr>
        <p:spPr>
          <a:xfrm>
            <a:off x="334800" y="1206178"/>
            <a:ext cx="7621515"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800" y="260268"/>
            <a:ext cx="7621515"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800" y="610597"/>
            <a:ext cx="7621515"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Click to edit Master subtitle style</a:t>
            </a:r>
            <a:endParaRPr lang="de-DE" noProof="0"/>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
        <p:nvSpPr>
          <p:cNvPr id="49" name="Content Placeholder 3">
            <a:extLst>
              <a:ext uri="{FF2B5EF4-FFF2-40B4-BE49-F238E27FC236}">
                <a16:creationId xmlns:a16="http://schemas.microsoft.com/office/drawing/2014/main" id="{9F3E414F-C821-4DD9-91FC-CF7C8D1A8CF4}"/>
              </a:ext>
            </a:extLst>
          </p:cNvPr>
          <p:cNvSpPr>
            <a:spLocks noGrp="1" noChangeAspect="1"/>
          </p:cNvSpPr>
          <p:nvPr>
            <p:ph sz="quarter" idx="31" hasCustomPrompt="1"/>
          </p:nvPr>
        </p:nvSpPr>
        <p:spPr>
          <a:xfrm>
            <a:off x="8767592" y="1206178"/>
            <a:ext cx="2880000" cy="2880000"/>
          </a:xfrm>
          <a:prstGeom prst="ellipse">
            <a:avLst/>
          </a:prstGeom>
          <a:solidFill>
            <a:schemeClr val="accent5"/>
          </a:solidFill>
        </p:spPr>
        <p:txBody>
          <a:bodyPr tIns="180000" anchor="t" anchorCtr="0"/>
          <a:lstStyle>
            <a:lvl1pPr marL="0" indent="0" algn="ctr" rtl="0">
              <a:buNone/>
              <a:defRPr sz="2000"/>
            </a:lvl1pPr>
            <a:lvl2pPr marL="239712" indent="0" algn="ctr" rtl="0">
              <a:buNone/>
              <a:defRPr/>
            </a:lvl2pPr>
            <a:lvl3pPr marL="538163" indent="0" algn="ctr" rtl="0">
              <a:buNone/>
              <a:defRPr/>
            </a:lvl3pPr>
            <a:lvl4pPr marL="719138" indent="0" algn="ctr" rtl="0">
              <a:buNone/>
              <a:defRPr/>
            </a:lvl4pPr>
            <a:lvl5pPr marL="985837" indent="0" algn="ctr" rtl="0">
              <a:buNone/>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33020020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F980DA37-C7F4-CBB1-93A1-DBB3CBC4BD93}"/>
              </a:ext>
            </a:extLst>
          </p:cNvPr>
          <p:cNvGraphicFramePr>
            <a:graphicFrameLocks noChangeAspect="1"/>
          </p:cNvGraphicFramePr>
          <p:nvPr userDrawn="1">
            <p:custDataLst>
              <p:tags r:id="rId1"/>
            </p:custDataLst>
            <p:extLst>
              <p:ext uri="{D42A27DB-BD31-4B8C-83A1-F6EECF244321}">
                <p14:modId xmlns:p14="http://schemas.microsoft.com/office/powerpoint/2010/main" val="7425533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F980DA37-C7F4-CBB1-93A1-DBB3CBC4BD9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334800" y="260268"/>
            <a:ext cx="9485137"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spTree>
    <p:extLst>
      <p:ext uri="{BB962C8B-B14F-4D97-AF65-F5344CB8AC3E}">
        <p14:creationId xmlns:p14="http://schemas.microsoft.com/office/powerpoint/2010/main" val="13121602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no Logo">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A4CBBD92-362D-41DF-CEAE-01273298F3DB}"/>
              </a:ext>
            </a:extLst>
          </p:cNvPr>
          <p:cNvGraphicFramePr>
            <a:graphicFrameLocks noChangeAspect="1"/>
          </p:cNvGraphicFramePr>
          <p:nvPr userDrawn="1">
            <p:custDataLst>
              <p:tags r:id="rId1"/>
            </p:custDataLst>
            <p:extLst>
              <p:ext uri="{D42A27DB-BD31-4B8C-83A1-F6EECF244321}">
                <p14:modId xmlns:p14="http://schemas.microsoft.com/office/powerpoint/2010/main" val="28875298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A4CBBD92-362D-41DF-CEAE-01273298F3D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334963" y="260268"/>
            <a:ext cx="9504111" cy="332399"/>
          </a:xfrm>
        </p:spPr>
        <p:txBody>
          <a:bodyPr vert="horz" wrap="square">
            <a:spAutoFit/>
          </a:bodyPr>
          <a:lstStyle>
            <a:lvl1pPr rtl="0">
              <a:defRPr>
                <a:latin typeface="+mj-lt"/>
              </a:defRPr>
            </a:lvl1pPr>
          </a:lstStyle>
          <a:p>
            <a:r>
              <a:rPr lang="de-DE"/>
              <a:t>Click to edit Master title style</a:t>
            </a:r>
          </a:p>
        </p:txBody>
      </p:sp>
      <p:sp>
        <p:nvSpPr>
          <p:cNvPr id="6" name="Slide Number Placeholder 5">
            <a:extLst>
              <a:ext uri="{FF2B5EF4-FFF2-40B4-BE49-F238E27FC236}">
                <a16:creationId xmlns:a16="http://schemas.microsoft.com/office/drawing/2014/main" id="{6E1B8922-F046-4949-89A1-82828F430E98}"/>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defRPr>
            </a:lvl1pPr>
          </a:lstStyle>
          <a:p>
            <a:fld id="{FA58F0B4-6BC7-4BFB-804F-EE9B892902C7}" type="slidenum">
              <a:rPr lang="de-DE" smtClean="0"/>
              <a:pPr/>
              <a:t>‹nr.›</a:t>
            </a:fld>
            <a:endParaRPr lang="de-DE"/>
          </a:p>
        </p:txBody>
      </p:sp>
      <p:sp>
        <p:nvSpPr>
          <p:cNvPr id="8" name="Footer Placeholder 3">
            <a:extLst>
              <a:ext uri="{FF2B5EF4-FFF2-40B4-BE49-F238E27FC236}">
                <a16:creationId xmlns:a16="http://schemas.microsoft.com/office/drawing/2014/main" id="{A51A83C0-E586-4207-B521-E42A4141A04B}"/>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defRPr>
            </a:lvl1pPr>
          </a:lstStyle>
          <a:p>
            <a:endParaRPr lang="de-DE"/>
          </a:p>
        </p:txBody>
      </p:sp>
    </p:spTree>
    <p:extLst>
      <p:ext uri="{BB962C8B-B14F-4D97-AF65-F5344CB8AC3E}">
        <p14:creationId xmlns:p14="http://schemas.microsoft.com/office/powerpoint/2010/main" val="28118913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Section Image">
    <p:bg>
      <p:bgPr>
        <a:solidFill>
          <a:schemeClr val="bg1"/>
        </a:solidFill>
        <a:effectLst/>
      </p:bgPr>
    </p:bg>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FD673552-B75D-E440-0E1B-01C1EC624526}"/>
              </a:ext>
            </a:extLst>
          </p:cNvPr>
          <p:cNvGraphicFramePr>
            <a:graphicFrameLocks noChangeAspect="1"/>
          </p:cNvGraphicFramePr>
          <p:nvPr userDrawn="1">
            <p:custDataLst>
              <p:tags r:id="rId1"/>
            </p:custDataLst>
            <p:extLst>
              <p:ext uri="{D42A27DB-BD31-4B8C-83A1-F6EECF244321}">
                <p14:modId xmlns:p14="http://schemas.microsoft.com/office/powerpoint/2010/main" val="314717004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FD673552-B75D-E440-0E1B-01C1EC62452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noChangeAspect="1"/>
          </p:cNvSpPr>
          <p:nvPr>
            <p:ph type="pic" sz="quarter" idx="13" hasCustomPrompt="1"/>
          </p:nvPr>
        </p:nvSpPr>
        <p:spPr>
          <a:xfrm>
            <a:off x="7248128" y="1442037"/>
            <a:ext cx="4320000" cy="4320000"/>
          </a:xfrm>
          <a:prstGeom prst="ellipse">
            <a:avLst/>
          </a:prstGeom>
        </p:spPr>
        <p:txBody>
          <a:bodyPr/>
          <a:lstStyle>
            <a:lvl1pPr algn="ctr" rtl="0">
              <a:buNone/>
              <a:defRPr b="0" i="0">
                <a:solidFill>
                  <a:srgbClr val="1C67AF"/>
                </a:solidFill>
                <a:latin typeface="+mn-lt"/>
                <a:cs typeface="Arial" panose="020B0604020202020204" pitchFamily="34" charset="0"/>
              </a:defRPr>
            </a:lvl1pPr>
          </a:lstStyle>
          <a:p>
            <a:r>
              <a:rPr lang="de-DE" noProof="0"/>
              <a:t>Add a picture here</a:t>
            </a:r>
          </a:p>
        </p:txBody>
      </p:sp>
      <p:sp>
        <p:nvSpPr>
          <p:cNvPr id="22" name="Slide Number Placeholder 5">
            <a:extLst>
              <a:ext uri="{FF2B5EF4-FFF2-40B4-BE49-F238E27FC236}">
                <a16:creationId xmlns:a16="http://schemas.microsoft.com/office/drawing/2014/main" id="{A6366AC5-1BE2-4E7D-B883-89CAF96B327D}"/>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23" name="Title 1">
            <a:extLst>
              <a:ext uri="{FF2B5EF4-FFF2-40B4-BE49-F238E27FC236}">
                <a16:creationId xmlns:a16="http://schemas.microsoft.com/office/drawing/2014/main" id="{FC885360-8473-4699-801C-9B04E3D233C8}"/>
              </a:ext>
            </a:extLst>
          </p:cNvPr>
          <p:cNvSpPr>
            <a:spLocks noGrp="1"/>
          </p:cNvSpPr>
          <p:nvPr>
            <p:ph type="ctrTitle" hasCustomPrompt="1"/>
          </p:nvPr>
        </p:nvSpPr>
        <p:spPr>
          <a:xfrm>
            <a:off x="334800" y="2490259"/>
            <a:ext cx="6638010" cy="2242079"/>
          </a:xfrm>
        </p:spPr>
        <p:txBody>
          <a:bodyPr vert="horz" anchor="b">
            <a:noAutofit/>
          </a:bodyPr>
          <a:lstStyle>
            <a:lvl1pPr algn="l" rtl="0">
              <a:defRPr sz="3600">
                <a:solidFill>
                  <a:schemeClr val="accent1"/>
                </a:solidFill>
                <a:latin typeface="+mj-lt"/>
                <a:cs typeface="Arial" panose="020B0604020202020204" pitchFamily="34" charset="0"/>
              </a:defRPr>
            </a:lvl1pPr>
          </a:lstStyle>
          <a:p>
            <a:r>
              <a:rPr lang="de-DE"/>
              <a:t>Click to edit section title</a:t>
            </a:r>
          </a:p>
        </p:txBody>
      </p:sp>
      <p:sp>
        <p:nvSpPr>
          <p:cNvPr id="24" name="Subtitle 2">
            <a:extLst>
              <a:ext uri="{FF2B5EF4-FFF2-40B4-BE49-F238E27FC236}">
                <a16:creationId xmlns:a16="http://schemas.microsoft.com/office/drawing/2014/main" id="{A57272B1-D4B7-4B27-9A7A-1EB4697DECEC}"/>
              </a:ext>
            </a:extLst>
          </p:cNvPr>
          <p:cNvSpPr>
            <a:spLocks noGrp="1"/>
          </p:cNvSpPr>
          <p:nvPr>
            <p:ph type="subTitle" idx="14" hasCustomPrompt="1"/>
          </p:nvPr>
        </p:nvSpPr>
        <p:spPr>
          <a:xfrm>
            <a:off x="334800" y="4911725"/>
            <a:ext cx="6638010" cy="1283999"/>
          </a:xfrm>
        </p:spPr>
        <p:txBody>
          <a:bodyPr>
            <a:normAutofit/>
          </a:bodyPr>
          <a:lstStyle>
            <a:lvl1pPr marL="0" indent="0" algn="l" rtl="0">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section subtitle </a:t>
            </a:r>
          </a:p>
        </p:txBody>
      </p:sp>
      <p:sp>
        <p:nvSpPr>
          <p:cNvPr id="20" name="TextBox 19">
            <a:extLst>
              <a:ext uri="{FF2B5EF4-FFF2-40B4-BE49-F238E27FC236}">
                <a16:creationId xmlns:a16="http://schemas.microsoft.com/office/drawing/2014/main" id="{0553F198-9EE0-429E-8146-D1A23358B311}"/>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pic>
        <p:nvPicPr>
          <p:cNvPr id="25" name="Graphic 24">
            <a:extLst>
              <a:ext uri="{FF2B5EF4-FFF2-40B4-BE49-F238E27FC236}">
                <a16:creationId xmlns:a16="http://schemas.microsoft.com/office/drawing/2014/main" id="{0AE58422-1ABF-47A3-A85D-4261EF0FA66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302274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Section">
    <p:bg>
      <p:bgPr>
        <a:solidFill>
          <a:schemeClr val="accent6"/>
        </a:solidFill>
        <a:effectLst/>
      </p:bgPr>
    </p:bg>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8E5D66EF-BCCA-83E9-496C-4DE3EF122C8F}"/>
              </a:ext>
            </a:extLst>
          </p:cNvPr>
          <p:cNvGraphicFramePr>
            <a:graphicFrameLocks noChangeAspect="1"/>
          </p:cNvGraphicFramePr>
          <p:nvPr userDrawn="1">
            <p:custDataLst>
              <p:tags r:id="rId1"/>
            </p:custDataLst>
            <p:extLst>
              <p:ext uri="{D42A27DB-BD31-4B8C-83A1-F6EECF244321}">
                <p14:modId xmlns:p14="http://schemas.microsoft.com/office/powerpoint/2010/main" val="295650788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8E5D66EF-BCCA-83E9-496C-4DE3EF122C8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334800" y="2490259"/>
            <a:ext cx="6638010" cy="2242079"/>
          </a:xfrm>
        </p:spPr>
        <p:txBody>
          <a:bodyPr vert="horz" anchor="b">
            <a:noAutofit/>
          </a:bodyPr>
          <a:lstStyle>
            <a:lvl1pPr algn="l" rtl="0">
              <a:defRPr sz="3600">
                <a:solidFill>
                  <a:schemeClr val="accent1"/>
                </a:solidFill>
                <a:latin typeface="+mj-lt"/>
                <a:cs typeface="Arial" panose="020B0604020202020204" pitchFamily="34" charset="0"/>
              </a:defRPr>
            </a:lvl1pPr>
          </a:lstStyle>
          <a:p>
            <a:r>
              <a:rPr lang="de-DE"/>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334800" y="4911725"/>
            <a:ext cx="6638010" cy="1283999"/>
          </a:xfrm>
        </p:spPr>
        <p:txBody>
          <a:bodyPr>
            <a:normAutofit/>
          </a:bodyPr>
          <a:lstStyle>
            <a:lvl1pPr marL="0" indent="0" algn="l" rtl="0">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16" name="TextBox 15">
            <a:extLst>
              <a:ext uri="{FF2B5EF4-FFF2-40B4-BE49-F238E27FC236}">
                <a16:creationId xmlns:a16="http://schemas.microsoft.com/office/drawing/2014/main" id="{6E3C58F8-1677-425E-8830-573D0F0A3E4E}"/>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pic>
        <p:nvPicPr>
          <p:cNvPr id="19" name="Graphic 18">
            <a:extLst>
              <a:ext uri="{FF2B5EF4-FFF2-40B4-BE49-F238E27FC236}">
                <a16:creationId xmlns:a16="http://schemas.microsoft.com/office/drawing/2014/main" id="{DC90F13D-0871-4FAF-A83E-76075ADEC0BF}"/>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15804208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accent1"/>
        </a:solidFill>
        <a:effectLst/>
      </p:bgPr>
    </p:bg>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39C34500-EF8A-AC58-D14C-02A9D53E3E8F}"/>
              </a:ext>
            </a:extLst>
          </p:cNvPr>
          <p:cNvGraphicFramePr>
            <a:graphicFrameLocks noChangeAspect="1"/>
          </p:cNvGraphicFramePr>
          <p:nvPr userDrawn="1">
            <p:custDataLst>
              <p:tags r:id="rId1"/>
            </p:custDataLst>
            <p:extLst>
              <p:ext uri="{D42A27DB-BD31-4B8C-83A1-F6EECF244321}">
                <p14:modId xmlns:p14="http://schemas.microsoft.com/office/powerpoint/2010/main" val="333168668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3" name="Objekt 2" hidden="1">
                        <a:extLst>
                          <a:ext uri="{FF2B5EF4-FFF2-40B4-BE49-F238E27FC236}">
                            <a16:creationId xmlns:a16="http://schemas.microsoft.com/office/drawing/2014/main" id="{39C34500-EF8A-AC58-D14C-02A9D53E3E8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334963" y="2490259"/>
            <a:ext cx="6638010" cy="2242079"/>
          </a:xfrm>
        </p:spPr>
        <p:txBody>
          <a:bodyPr vert="horz" anchor="b">
            <a:noAutofit/>
          </a:bodyPr>
          <a:lstStyle>
            <a:lvl1pPr algn="l" rtl="0">
              <a:defRPr sz="3600">
                <a:solidFill>
                  <a:schemeClr val="accent6"/>
                </a:solidFill>
                <a:latin typeface="+mj-lt"/>
                <a:cs typeface="Arial" panose="020B0604020202020204" pitchFamily="34" charset="0"/>
              </a:defRPr>
            </a:lvl1pPr>
          </a:lstStyle>
          <a:p>
            <a:r>
              <a:rPr lang="de-DE"/>
              <a:t>Click to edit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334963" y="4911725"/>
            <a:ext cx="6634925" cy="1283999"/>
          </a:xfrm>
        </p:spPr>
        <p:txBody>
          <a:bodyPr>
            <a:normAutofit/>
          </a:bodyPr>
          <a:lstStyle>
            <a:lvl1pPr marL="0" indent="0" algn="l" rtl="0">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subtitle</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rtl="0">
              <a:buNone/>
              <a:defRPr b="0" i="0">
                <a:solidFill>
                  <a:schemeClr val="accent6"/>
                </a:solidFill>
                <a:latin typeface="+mn-lt"/>
                <a:cs typeface="Arial" panose="020B0604020202020204" pitchFamily="34" charset="0"/>
              </a:defRPr>
            </a:lvl1pPr>
          </a:lstStyle>
          <a:p>
            <a:r>
              <a:rPr lang="de-DE"/>
              <a:t>Add a picture here</a:t>
            </a: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solidFill>
                  <a:schemeClr val="accent6"/>
                </a:solidFill>
                <a:latin typeface="+mn-lt"/>
                <a:cs typeface="Arial" panose="020B0604020202020204" pitchFamily="34" charset="0"/>
              </a:rPr>
              <a:t>© Zurich</a:t>
            </a:r>
          </a:p>
        </p:txBody>
      </p:sp>
      <p:pic>
        <p:nvPicPr>
          <p:cNvPr id="8" name="Graphic 7">
            <a:extLst>
              <a:ext uri="{FF2B5EF4-FFF2-40B4-BE49-F238E27FC236}">
                <a16:creationId xmlns:a16="http://schemas.microsoft.com/office/drawing/2014/main" id="{83A4ED00-F6DB-4E11-A5EA-784EB04F526E}"/>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4890205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Slide_Dark">
    <p:bg>
      <p:bgPr>
        <a:solidFill>
          <a:schemeClr val="accent1"/>
        </a:solidFill>
        <a:effectLst/>
      </p:bgPr>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6D5AA5FB-3BCC-5B0C-109E-A3F034440346}"/>
              </a:ext>
            </a:extLst>
          </p:cNvPr>
          <p:cNvGraphicFramePr>
            <a:graphicFrameLocks noChangeAspect="1"/>
          </p:cNvGraphicFramePr>
          <p:nvPr userDrawn="1">
            <p:custDataLst>
              <p:tags r:id="rId1"/>
            </p:custDataLst>
            <p:extLst>
              <p:ext uri="{D42A27DB-BD31-4B8C-83A1-F6EECF244321}">
                <p14:modId xmlns:p14="http://schemas.microsoft.com/office/powerpoint/2010/main" val="39160511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5" name="Objekt 4" hidden="1">
                        <a:extLst>
                          <a:ext uri="{FF2B5EF4-FFF2-40B4-BE49-F238E27FC236}">
                            <a16:creationId xmlns:a16="http://schemas.microsoft.com/office/drawing/2014/main" id="{6D5AA5FB-3BCC-5B0C-109E-A3F03444034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ctrTitle" hasCustomPrompt="1"/>
          </p:nvPr>
        </p:nvSpPr>
        <p:spPr>
          <a:xfrm>
            <a:off x="265426" y="1103215"/>
            <a:ext cx="6722148" cy="2242079"/>
          </a:xfrm>
        </p:spPr>
        <p:txBody>
          <a:bodyPr vert="horz" anchor="b">
            <a:normAutofit/>
          </a:bodyPr>
          <a:lstStyle>
            <a:lvl1pPr algn="l" rtl="0">
              <a:defRPr sz="3600">
                <a:solidFill>
                  <a:schemeClr val="accent6"/>
                </a:solidFill>
                <a:latin typeface="+mj-lt"/>
                <a:cs typeface="Arial" panose="020B0604020202020204" pitchFamily="34" charset="0"/>
              </a:defRPr>
            </a:lvl1pPr>
          </a:lstStyle>
          <a:p>
            <a:r>
              <a:rPr lang="de-DE"/>
              <a:t>Click to edit Master title style</a:t>
            </a:r>
          </a:p>
        </p:txBody>
      </p:sp>
      <p:sp>
        <p:nvSpPr>
          <p:cNvPr id="3" name="Subtitle 2"/>
          <p:cNvSpPr>
            <a:spLocks noGrp="1"/>
          </p:cNvSpPr>
          <p:nvPr>
            <p:ph type="subTitle" idx="1" hasCustomPrompt="1"/>
          </p:nvPr>
        </p:nvSpPr>
        <p:spPr>
          <a:xfrm>
            <a:off x="265426" y="3437369"/>
            <a:ext cx="5761567" cy="1283999"/>
          </a:xfrm>
        </p:spPr>
        <p:txBody>
          <a:bodyPr>
            <a:normAutofit/>
          </a:bodyPr>
          <a:lstStyle>
            <a:lvl1pPr marL="0" indent="0" algn="l" rtl="0">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Click to edit Master subtitle style</a:t>
            </a:r>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de-DE" sz="2000" b="0" i="0" u="none" strike="noStrike" cap="none" normalizeH="0" baseline="0">
              <a:ln>
                <a:noFill/>
              </a:ln>
              <a:solidFill>
                <a:schemeClr val="accent6"/>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45996" y="1810817"/>
            <a:ext cx="5040000" cy="5040000"/>
          </a:xfrm>
          <a:prstGeom prst="ellipse">
            <a:avLst/>
          </a:prstGeom>
        </p:spPr>
        <p:txBody>
          <a:bodyPr/>
          <a:lstStyle>
            <a:lvl1pPr algn="ctr" rtl="0">
              <a:buNone/>
              <a:defRPr b="0" i="0">
                <a:solidFill>
                  <a:schemeClr val="accent6"/>
                </a:solidFill>
                <a:latin typeface="+mn-lt"/>
                <a:cs typeface="Arial" panose="020B0604020202020204" pitchFamily="34" charset="0"/>
              </a:defRPr>
            </a:lvl1pPr>
          </a:lstStyle>
          <a:p>
            <a:r>
              <a:rPr lang="de-DE" noProof="0"/>
              <a:t>Click icon to add picture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265425" y="4913252"/>
            <a:ext cx="5251984" cy="1056000"/>
          </a:xfrm>
        </p:spPr>
        <p:txBody>
          <a:bodyPr anchor="b"/>
          <a:lstStyle>
            <a:lvl1pPr marL="0" indent="0" rtl="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de-DE"/>
              <a:t>Click to edit Master text styles</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solidFill>
                  <a:schemeClr val="accent6"/>
                </a:solidFill>
                <a:latin typeface="+mn-lt"/>
                <a:cs typeface="Arial" panose="020B0604020202020204" pitchFamily="34" charset="0"/>
              </a:rPr>
              <a:t>© Zurich</a:t>
            </a:r>
          </a:p>
        </p:txBody>
      </p:sp>
      <p:pic>
        <p:nvPicPr>
          <p:cNvPr id="9" name="Graphic 7">
            <a:extLst>
              <a:ext uri="{FF2B5EF4-FFF2-40B4-BE49-F238E27FC236}">
                <a16:creationId xmlns:a16="http://schemas.microsoft.com/office/drawing/2014/main" id="{835AB614-9B1B-951A-E731-C156D497202A}"/>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7027297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26"/>
        <p:cNvGrpSpPr/>
        <p:nvPr/>
      </p:nvGrpSpPr>
      <p:grpSpPr>
        <a:xfrm>
          <a:off x="0" y="0"/>
          <a:ext cx="0" cy="0"/>
          <a:chOff x="0" y="0"/>
          <a:chExt cx="0" cy="0"/>
        </a:xfrm>
      </p:grpSpPr>
      <p:sp>
        <p:nvSpPr>
          <p:cNvPr id="28" name="Google Shape;28;p25"/>
          <p:cNvSpPr txBox="1">
            <a:spLocks noGrp="1"/>
          </p:cNvSpPr>
          <p:nvPr>
            <p:ph type="title"/>
          </p:nvPr>
        </p:nvSpPr>
        <p:spPr>
          <a:xfrm>
            <a:off x="252661" y="260270"/>
            <a:ext cx="9586415" cy="332399"/>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96281128"/>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2F1406EC-9BFF-3460-49A6-84F969C645E2}"/>
              </a:ext>
            </a:extLst>
          </p:cNvPr>
          <p:cNvGraphicFramePr>
            <a:graphicFrameLocks noChangeAspect="1"/>
          </p:cNvGraphicFramePr>
          <p:nvPr userDrawn="1">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4" name="Object 3" hidden="1">
                        <a:extLst>
                          <a:ext uri="{FF2B5EF4-FFF2-40B4-BE49-F238E27FC236}">
                            <a16:creationId xmlns:a16="http://schemas.microsoft.com/office/drawing/2014/main" id="{2F1406EC-9BFF-3460-49A6-84F969C645E2}"/>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1999" y="1198800"/>
            <a:ext cx="11678400" cy="5040000"/>
          </a:xfrm>
        </p:spPr>
        <p:txBody>
          <a:bodyPr/>
          <a:lstStyle>
            <a:lvl1pPr>
              <a:defRPr sz="1800">
                <a:latin typeface="+mn-lt"/>
                <a:cs typeface="Arial" panose="020B0604020202020204" pitchFamily="34" charset="0"/>
                <a:sym typeface="Arial" panose="020B0604020202020204" pitchFamily="34" charset="0"/>
              </a:defRPr>
            </a:lvl1pPr>
            <a:lvl2pPr>
              <a:defRPr sz="1600">
                <a:latin typeface="+mn-lt"/>
                <a:cs typeface="Arial" panose="020B0604020202020204" pitchFamily="34" charset="0"/>
                <a:sym typeface="Arial" panose="020B0604020202020204" pitchFamily="34" charset="0"/>
              </a:defRPr>
            </a:lvl2pPr>
            <a:lvl3pPr>
              <a:defRPr sz="1400">
                <a:latin typeface="+mn-lt"/>
                <a:cs typeface="Arial" panose="020B0604020202020204" pitchFamily="34" charset="0"/>
                <a:sym typeface="Arial" panose="020B0604020202020204" pitchFamily="34" charset="0"/>
              </a:defRPr>
            </a:lvl3pPr>
            <a:lvl4pPr>
              <a:defRPr sz="1200">
                <a:latin typeface="+mn-lt"/>
                <a:cs typeface="Arial" panose="020B0604020202020204" pitchFamily="34" charset="0"/>
                <a:sym typeface="Arial" panose="020B0604020202020204" pitchFamily="34" charset="0"/>
              </a:defRPr>
            </a:lvl4pPr>
            <a:lvl5pPr>
              <a:defRPr sz="1200">
                <a:latin typeface="+mn-lt"/>
                <a:cs typeface="Arial" panose="020B0604020202020204" pitchFamily="34" charset="0"/>
                <a:sym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sp>
        <p:nvSpPr>
          <p:cNvPr id="6" name="Title Placeholder 1">
            <a:extLst>
              <a:ext uri="{FF2B5EF4-FFF2-40B4-BE49-F238E27FC236}">
                <a16:creationId xmlns:a16="http://schemas.microsoft.com/office/drawing/2014/main" id="{18E30B75-9CF0-0775-B941-FE7D212DB476}"/>
              </a:ext>
            </a:extLst>
          </p:cNvPr>
          <p:cNvSpPr>
            <a:spLocks noGrp="1"/>
          </p:cNvSpPr>
          <p:nvPr>
            <p:ph type="title"/>
          </p:nvPr>
        </p:nvSpPr>
        <p:spPr>
          <a:xfrm>
            <a:off x="250826" y="249926"/>
            <a:ext cx="9583200" cy="332399"/>
          </a:xfrm>
          <a:prstGeom prst="rect">
            <a:avLst/>
          </a:prstGeom>
        </p:spPr>
        <p:txBody>
          <a:bodyPr vert="horz" lIns="0" tIns="0" rIns="0" bIns="0" rtlCol="0" anchor="t" anchorCtr="0">
            <a:spAutoFit/>
          </a:bodyPr>
          <a:lstStyle>
            <a:lvl1pPr>
              <a:defRPr>
                <a:latin typeface="+mn-lt"/>
                <a:cs typeface="Arial" panose="020B0604020202020204" pitchFamily="34" charset="0"/>
                <a:sym typeface="Arial" panose="020B0604020202020204" pitchFamily="34" charset="0"/>
              </a:defRPr>
            </a:lvl1pPr>
          </a:lstStyle>
          <a:p>
            <a:r>
              <a:rPr lang="en-US"/>
              <a:t>Click to edit Master title style</a:t>
            </a:r>
          </a:p>
        </p:txBody>
      </p:sp>
      <p:sp>
        <p:nvSpPr>
          <p:cNvPr id="15" name="Content Placeholder 14">
            <a:extLst>
              <a:ext uri="{FF2B5EF4-FFF2-40B4-BE49-F238E27FC236}">
                <a16:creationId xmlns:a16="http://schemas.microsoft.com/office/drawing/2014/main" id="{5EE267CE-325C-462B-BBBE-BB1B3ABD1F8D}"/>
              </a:ext>
            </a:extLst>
          </p:cNvPr>
          <p:cNvSpPr>
            <a:spLocks noGrp="1"/>
          </p:cNvSpPr>
          <p:nvPr>
            <p:ph sz="quarter" idx="10" hasCustomPrompt="1"/>
          </p:nvPr>
        </p:nvSpPr>
        <p:spPr>
          <a:xfrm>
            <a:off x="250825" y="666073"/>
            <a:ext cx="9583200" cy="276999"/>
          </a:xfrm>
        </p:spPr>
        <p:txBody>
          <a:bodyPr wrap="square">
            <a:spAutoFit/>
          </a:bodyPr>
          <a:lstStyle>
            <a:lvl1pPr marL="0" indent="0">
              <a:buNone/>
              <a:defRPr sz="1800">
                <a:solidFill>
                  <a:schemeClr val="accent1"/>
                </a:solidFill>
                <a:latin typeface="+mn-lt"/>
                <a:cs typeface="Arial" panose="020B0604020202020204" pitchFamily="34" charset="0"/>
                <a:sym typeface="Arial" panose="020B0604020202020204" pitchFamily="34" charset="0"/>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title style</a:t>
            </a:r>
          </a:p>
        </p:txBody>
      </p:sp>
      <p:sp>
        <p:nvSpPr>
          <p:cNvPr id="7" name="Slide Number Placeholder 5">
            <a:extLst>
              <a:ext uri="{FF2B5EF4-FFF2-40B4-BE49-F238E27FC236}">
                <a16:creationId xmlns:a16="http://schemas.microsoft.com/office/drawing/2014/main" id="{CBCFE06F-DD5B-B55B-1E6F-F2554A1DBA01}"/>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F79FC48A-D7AA-C099-2064-4D84E52EF06E}"/>
              </a:ext>
            </a:extLst>
          </p:cNvPr>
          <p:cNvPicPr>
            <a:picLocks noChangeAspect="1"/>
          </p:cNvPicPr>
          <p:nvPr userDrawn="1"/>
        </p:nvPicPr>
        <p:blipFill rotWithShape="1">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4354563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Nur Titel">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3147835D-75EC-A62D-9B61-8A2BCD111B16}"/>
              </a:ext>
            </a:extLst>
          </p:cNvPr>
          <p:cNvGraphicFramePr>
            <a:graphicFrameLocks noChangeAspect="1"/>
          </p:cNvGraphicFramePr>
          <p:nvPr userDrawn="1">
            <p:custDataLst>
              <p:tags r:id="rId1"/>
            </p:custDataLst>
            <p:extLst>
              <p:ext uri="{D42A27DB-BD31-4B8C-83A1-F6EECF244321}">
                <p14:modId xmlns:p14="http://schemas.microsoft.com/office/powerpoint/2010/main" val="15829842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1" imgH="420" progId="TCLayout.ActiveDocument.1">
                  <p:embed/>
                </p:oleObj>
              </mc:Choice>
              <mc:Fallback>
                <p:oleObj name="think-cell Folie" r:id="rId3" imgW="421" imgH="420" progId="TCLayout.ActiveDocument.1">
                  <p:embed/>
                  <p:pic>
                    <p:nvPicPr>
                      <p:cNvPr id="4" name="think-cell data - do not delete" hidden="1">
                        <a:extLst>
                          <a:ext uri="{FF2B5EF4-FFF2-40B4-BE49-F238E27FC236}">
                            <a16:creationId xmlns:a16="http://schemas.microsoft.com/office/drawing/2014/main" id="{3147835D-75EC-A62D-9B61-8A2BCD111B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407988" y="260268"/>
            <a:ext cx="9418320"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spTree>
    <p:extLst>
      <p:ext uri="{BB962C8B-B14F-4D97-AF65-F5344CB8AC3E}">
        <p14:creationId xmlns:p14="http://schemas.microsoft.com/office/powerpoint/2010/main" val="32011133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B7CC5-E206-49B7-8DAB-D820D5041428}"/>
              </a:ext>
            </a:extLst>
          </p:cNvPr>
          <p:cNvSpPr>
            <a:spLocks noGrp="1"/>
          </p:cNvSpPr>
          <p:nvPr>
            <p:ph type="title"/>
          </p:nvPr>
        </p:nvSpPr>
        <p:spPr/>
        <p:txBody>
          <a:bodyPr/>
          <a:lstStyle>
            <a:lvl1pPr>
              <a:defRPr>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08C05DA1-1C27-4AC2-B3D2-7014C53098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70325670-E080-31A6-FF91-D7B405CB586A}"/>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CBE28F7E-29B6-2343-EC46-64D3F20C44E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19512984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Disclaimer dark">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74890" y="6401514"/>
            <a:ext cx="6028129" cy="123111"/>
          </a:xfrm>
        </p:spPr>
        <p:txBody>
          <a:bodyPr vert="horz" wrap="square" lIns="0" tIns="0" rIns="0" bIns="0" rtlCol="0" anchor="b" anchorCtr="0">
            <a:spAutoFit/>
          </a:bodyPr>
          <a:lstStyle>
            <a:lvl1pPr>
              <a:defRPr lang="en-US" sz="800" dirty="0">
                <a:solidFill>
                  <a:schemeClr val="accent5"/>
                </a:solidFill>
                <a:latin typeface="+mn-lt"/>
                <a:ea typeface="+mn-ea"/>
              </a:defRPr>
            </a:lvl1pPr>
          </a:lstStyle>
          <a:p>
            <a:pPr marL="0" lvl="0" indent="0">
              <a:lnSpc>
                <a:spcPct val="100000"/>
              </a:lnSpc>
              <a:spcBef>
                <a:spcPts val="0"/>
              </a:spcBef>
              <a:spcAft>
                <a:spcPts val="600"/>
              </a:spcAft>
              <a:buFont typeface="Arial" panose="020B0604020202020204" pitchFamily="34" charset="0"/>
            </a:pPr>
            <a:r>
              <a:rPr lang="en-US"/>
              <a:t>Job number</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
        <p:nvSpPr>
          <p:cNvPr id="12" name="Disclaimer">
            <a:extLst>
              <a:ext uri="{FF2B5EF4-FFF2-40B4-BE49-F238E27FC236}">
                <a16:creationId xmlns:a16="http://schemas.microsoft.com/office/drawing/2014/main" id="{5B406369-73D2-47B4-9695-1A05225AED50}"/>
              </a:ext>
            </a:extLst>
          </p:cNvPr>
          <p:cNvSpPr txBox="1">
            <a:spLocks/>
          </p:cNvSpPr>
          <p:nvPr userDrawn="1"/>
        </p:nvSpPr>
        <p:spPr>
          <a:xfrm>
            <a:off x="274889" y="1117411"/>
            <a:ext cx="6028130" cy="5078313"/>
          </a:xfrm>
          <a:prstGeom prst="rect">
            <a:avLst/>
          </a:prstGeom>
        </p:spPr>
        <p:txBody>
          <a:bodyPr vert="horz" wrap="square" lIns="0" tIns="0" rIns="0" bIns="0" rtlCol="0" anchor="b" anchorCtr="0">
            <a:spAutoFit/>
          </a:bodyPr>
          <a:lst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5"/>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000"/>
              <a:t>This is a general description of (insurance) services such as risk engineering or risk management services by Zurich Resilience Solutions, which is part of the Commercial Insurance business of Zurich Insurance Group, and does not represent or alter any insurance policy or service agreement. Such (insurance) services are provided to qualified customers by affiliated companies of Zurich Insurance Company Ltd, including but not limited to: Zurich American Insurance Company, 1299 Zurich Way, Schaumburg, IL 60196, USA; The Zurich Services Corporation, 1299 Zurich Way, Schaumburg, IL 60196, USA; Zurich Insurance plc, Zurich House, Ballsbridge Park, Dublin 4, Ireland; Zurich Commercial Services (Europe) GmbH, Platz der Einheit, 2, 60327 Germany; Zurich Management Services Limited, The Zurich Centre, 3000b Parkway, </a:t>
            </a:r>
            <a:r>
              <a:rPr lang="en-US" sz="1000" err="1"/>
              <a:t>Whiteley</a:t>
            </a:r>
            <a:r>
              <a:rPr lang="en-US" sz="1000"/>
              <a:t>, </a:t>
            </a:r>
            <a:r>
              <a:rPr lang="en-US" sz="1000" err="1"/>
              <a:t>Fareham</a:t>
            </a:r>
            <a:r>
              <a:rPr lang="en-US" sz="1000"/>
              <a:t>, Hampshire, PO15 7JZ, UK; Zurich Insurance Company Ltd, </a:t>
            </a:r>
            <a:r>
              <a:rPr lang="en-US" sz="1000" err="1"/>
              <a:t>Mythenquai</a:t>
            </a:r>
            <a:r>
              <a:rPr lang="en-US" sz="1000"/>
              <a:t> 2, 8002 Zurich, Switzerland; Zurich Australian Insurance Limited, ABN 13 000 296 640, Australia.</a:t>
            </a:r>
          </a:p>
          <a:p>
            <a:pPr marL="0" indent="0">
              <a:buFont typeface="Arial" panose="020B0604020202020204" pitchFamily="34" charset="0"/>
              <a:buNone/>
            </a:pPr>
            <a:r>
              <a:rPr lang="en-US" sz="1000"/>
              <a:t>The opinions expressed herein are those of Zurich Resilience Solutions as of the date of the release and </a:t>
            </a:r>
            <a:br>
              <a:rPr lang="en-US" sz="1000"/>
            </a:br>
            <a:r>
              <a:rPr lang="en-US" sz="1000"/>
              <a:t>are subject to change without notice. This document has been produced solely for informational purposes. All information contained in this document has been compiled and obtained from sources believed to be reliable and credible, but no representation or warranty, express or implied, is made by Zurich Insurance Company Ltd or any of its affiliated companies (Zurich Insurance Group) as to their accuracy or completeness. This document is not intended to be legal, underwriting, financial, investment, or any other type of professional advice. Zurich Insurance Group disclaims any and all liability whatsoever resulting from the use of or reliance upon this document. Nothing express or implied in this document is intended to create legal relations between the reader and any member of Zurich Insurance Group.</a:t>
            </a:r>
          </a:p>
          <a:p>
            <a:pPr marL="0" indent="0">
              <a:buFont typeface="Arial" panose="020B0604020202020204" pitchFamily="34" charset="0"/>
              <a:buNone/>
            </a:pPr>
            <a:r>
              <a:rPr lang="en-US" sz="1000"/>
              <a:t>Certain statements in this document are forward-looking statements, including, but not limited to, statements that are predictions of or indicate future events, trends, plans, developments or objectives. Undue reliance should not be placed on such statements because, by their nature, they are subject to known and unknown risks and uncertainties, and can be affected by numerous unforeseeable factors. The subject matter of this document is also not tied to any specific service offering or an insurance product, nor will it ensure coverage under any insurance policy.</a:t>
            </a:r>
          </a:p>
          <a:p>
            <a:pPr marL="0" indent="0">
              <a:buFont typeface="Arial" panose="020B0604020202020204" pitchFamily="34" charset="0"/>
              <a:buNone/>
            </a:pPr>
            <a:r>
              <a:rPr lang="en-US" sz="1000"/>
              <a:t>This document may not be distributed or reproduced, either in whole or in part, without prior written permission of Zurich Insurance Company Ltd, </a:t>
            </a:r>
            <a:r>
              <a:rPr lang="en-US" sz="1000" err="1"/>
              <a:t>Mythenquai</a:t>
            </a:r>
            <a:r>
              <a:rPr lang="en-US" sz="1000"/>
              <a:t> 2, 8002 Zurich, Switzerland. No member of Zurich Insurance Group accepts any liability for any loss arising from the use or distribution of this document. This document does not constitute an offer or an invitation for the sale or purchase of securities in any jurisdiction. </a:t>
            </a:r>
          </a:p>
          <a:p>
            <a:pPr marL="0" indent="0">
              <a:buFont typeface="Arial" panose="020B0604020202020204" pitchFamily="34" charset="0"/>
              <a:buNone/>
            </a:pPr>
            <a:r>
              <a:rPr lang="en-US" sz="1000">
                <a:latin typeface="+mj-lt"/>
              </a:rPr>
              <a:t>Zurich Resilience Solutions </a:t>
            </a:r>
          </a:p>
        </p:txBody>
      </p:sp>
    </p:spTree>
    <p:extLst>
      <p:ext uri="{BB962C8B-B14F-4D97-AF65-F5344CB8AC3E}">
        <p14:creationId xmlns:p14="http://schemas.microsoft.com/office/powerpoint/2010/main" val="14423354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5_Section Hea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34434" y="3735917"/>
            <a:ext cx="4842935" cy="1362075"/>
          </a:xfrm>
          <a:prstGeom prst="rect">
            <a:avLst/>
          </a:prstGeom>
        </p:spPr>
        <p:txBody>
          <a:bodyPr anchor="t" anchorCtr="0">
            <a:normAutofit/>
          </a:bodyPr>
          <a:lstStyle>
            <a:lvl1pPr algn="l">
              <a:defRPr sz="1867" b="0" i="0" cap="none" baseline="0">
                <a:solidFill>
                  <a:schemeClr val="accent6"/>
                </a:solidFill>
                <a:latin typeface="Arial" panose="020B0604020202020204" pitchFamily="34" charset="0"/>
                <a:cs typeface="Arial" panose="020B0604020202020204" pitchFamily="34" charset="0"/>
              </a:defRPr>
            </a:lvl1pPr>
          </a:lstStyle>
          <a:p>
            <a:r>
              <a:rPr lang="en-GB" noProof="0"/>
              <a:t>Section subtitle</a:t>
            </a:r>
          </a:p>
        </p:txBody>
      </p:sp>
      <p:sp>
        <p:nvSpPr>
          <p:cNvPr id="3" name="Text Placeholder 2"/>
          <p:cNvSpPr>
            <a:spLocks noGrp="1"/>
          </p:cNvSpPr>
          <p:nvPr>
            <p:ph type="body" idx="1" hasCustomPrompt="1"/>
          </p:nvPr>
        </p:nvSpPr>
        <p:spPr>
          <a:xfrm>
            <a:off x="334434" y="2115075"/>
            <a:ext cx="4842933" cy="1265243"/>
          </a:xfrm>
          <a:prstGeom prst="rect">
            <a:avLst/>
          </a:prstGeom>
        </p:spPr>
        <p:txBody>
          <a:bodyPr anchor="b">
            <a:normAutofit/>
          </a:bodyPr>
          <a:lstStyle>
            <a:lvl1pPr marL="0" indent="0">
              <a:buNone/>
              <a:defRPr lang="en-GB" sz="3200" b="0" i="0" cap="none" baseline="0" dirty="0">
                <a:solidFill>
                  <a:schemeClr val="accent6"/>
                </a:solidFill>
                <a:latin typeface="Arial" panose="020B0604020202020204" pitchFamily="34" charset="0"/>
                <a:ea typeface="+mj-ea"/>
                <a:cs typeface="Arial" panose="020B0604020202020204" pitchFamily="34" charset="0"/>
              </a:defRPr>
            </a:lvl1pPr>
            <a:lvl2pPr marL="457127" indent="0">
              <a:buNone/>
              <a:defRPr sz="1800"/>
            </a:lvl2pPr>
            <a:lvl3pPr marL="914256" indent="0">
              <a:buNone/>
              <a:defRPr sz="1600"/>
            </a:lvl3pPr>
            <a:lvl4pPr marL="1371383" indent="0">
              <a:buNone/>
              <a:defRPr sz="1400"/>
            </a:lvl4pPr>
            <a:lvl5pPr marL="1828510" indent="0">
              <a:buNone/>
              <a:defRPr sz="1400"/>
            </a:lvl5pPr>
            <a:lvl6pPr marL="2285638" indent="0">
              <a:buNone/>
              <a:defRPr sz="1400"/>
            </a:lvl6pPr>
            <a:lvl7pPr marL="2742766" indent="0">
              <a:buNone/>
              <a:defRPr sz="1400"/>
            </a:lvl7pPr>
            <a:lvl8pPr marL="3199893" indent="0">
              <a:buNone/>
              <a:defRPr sz="1400"/>
            </a:lvl8pPr>
            <a:lvl9pPr marL="3657021" indent="0">
              <a:buNone/>
              <a:defRPr sz="1400"/>
            </a:lvl9pPr>
          </a:lstStyle>
          <a:p>
            <a:pPr lvl="0"/>
            <a:r>
              <a:rPr lang="en-GB"/>
              <a:t>Section title</a:t>
            </a:r>
          </a:p>
        </p:txBody>
      </p:sp>
      <p:pic>
        <p:nvPicPr>
          <p:cNvPr id="5" name="ZRS Logo Horozontal">
            <a:extLst>
              <a:ext uri="{FF2B5EF4-FFF2-40B4-BE49-F238E27FC236}">
                <a16:creationId xmlns:a16="http://schemas.microsoft.com/office/drawing/2014/main" id="{50D1F9F5-2829-49F8-9F1F-1C84FEE9FC6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352365" y="300473"/>
            <a:ext cx="1458508" cy="484281"/>
          </a:xfrm>
          <a:prstGeom prst="rect">
            <a:avLst/>
          </a:prstGeom>
        </p:spPr>
      </p:pic>
    </p:spTree>
    <p:extLst>
      <p:ext uri="{BB962C8B-B14F-4D97-AF65-F5344CB8AC3E}">
        <p14:creationId xmlns:p14="http://schemas.microsoft.com/office/powerpoint/2010/main" val="940969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Titel und Inhalt">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2F1406EC-9BFF-3460-49A6-84F969C645E2}"/>
              </a:ext>
            </a:extLst>
          </p:cNvPr>
          <p:cNvGraphicFramePr>
            <a:graphicFrameLocks noChangeAspect="1"/>
          </p:cNvGraphicFramePr>
          <p:nvPr userDrawn="1">
            <p:custDataLst>
              <p:tags r:id="rId1"/>
            </p:custDataLst>
            <p:extLst>
              <p:ext uri="{D42A27DB-BD31-4B8C-83A1-F6EECF244321}">
                <p14:modId xmlns:p14="http://schemas.microsoft.com/office/powerpoint/2010/main" val="2229401373"/>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4" name="Object 3" hidden="1">
                        <a:extLst>
                          <a:ext uri="{FF2B5EF4-FFF2-40B4-BE49-F238E27FC236}">
                            <a16:creationId xmlns:a16="http://schemas.microsoft.com/office/drawing/2014/main" id="{2F1406EC-9BFF-3460-49A6-84F969C645E2}"/>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1999" y="1198800"/>
            <a:ext cx="11678400" cy="5040000"/>
          </a:xfrm>
        </p:spPr>
        <p:txBody>
          <a:bodyPr/>
          <a:lstStyle>
            <a:lvl1pPr>
              <a:defRPr sz="1800">
                <a:latin typeface="Arial" panose="020B0604020202020204" pitchFamily="34" charset="0"/>
                <a:cs typeface="Arial" panose="020B0604020202020204" pitchFamily="34" charset="0"/>
                <a:sym typeface="Arial" panose="020B0604020202020204" pitchFamily="34" charset="0"/>
              </a:defRPr>
            </a:lvl1pPr>
            <a:lvl2pPr>
              <a:defRPr sz="1600">
                <a:latin typeface="Arial" panose="020B0604020202020204" pitchFamily="34" charset="0"/>
                <a:cs typeface="Arial" panose="020B0604020202020204" pitchFamily="34" charset="0"/>
                <a:sym typeface="Arial" panose="020B0604020202020204" pitchFamily="34" charset="0"/>
              </a:defRPr>
            </a:lvl2pPr>
            <a:lvl3pPr>
              <a:defRPr sz="1400">
                <a:latin typeface="Arial" panose="020B0604020202020204" pitchFamily="34" charset="0"/>
                <a:cs typeface="Arial" panose="020B0604020202020204" pitchFamily="34" charset="0"/>
                <a:sym typeface="Arial" panose="020B0604020202020204" pitchFamily="34" charset="0"/>
              </a:defRPr>
            </a:lvl3pPr>
            <a:lvl4pPr>
              <a:defRPr sz="1200">
                <a:latin typeface="Arial" panose="020B0604020202020204" pitchFamily="34" charset="0"/>
                <a:cs typeface="Arial" panose="020B0604020202020204" pitchFamily="34" charset="0"/>
                <a:sym typeface="Arial" panose="020B0604020202020204" pitchFamily="34" charset="0"/>
              </a:defRPr>
            </a:lvl4pPr>
            <a:lvl5pPr>
              <a:defRPr sz="1200">
                <a:latin typeface="Arial" panose="020B0604020202020204" pitchFamily="34" charset="0"/>
                <a:cs typeface="Arial" panose="020B0604020202020204" pitchFamily="34" charset="0"/>
                <a:sym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Arial" panose="020B0604020202020204" pitchFamily="34" charset="0"/>
                <a:cs typeface="Arial" panose="020B0604020202020204" pitchFamily="34" charset="0"/>
                <a:sym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Arial" panose="020B0604020202020204" pitchFamily="34" charset="0"/>
                <a:cs typeface="Arial" panose="020B0604020202020204" pitchFamily="34" charset="0"/>
                <a:sym typeface="Arial" panose="020B0604020202020204" pitchFamily="34" charset="0"/>
              </a:defRPr>
            </a:lvl1pPr>
          </a:lstStyle>
          <a:p>
            <a:endParaRPr lang="en-US"/>
          </a:p>
        </p:txBody>
      </p:sp>
      <p:sp>
        <p:nvSpPr>
          <p:cNvPr id="6" name="Title Placeholder 1">
            <a:extLst>
              <a:ext uri="{FF2B5EF4-FFF2-40B4-BE49-F238E27FC236}">
                <a16:creationId xmlns:a16="http://schemas.microsoft.com/office/drawing/2014/main" id="{18E30B75-9CF0-0775-B941-FE7D212DB476}"/>
              </a:ext>
            </a:extLst>
          </p:cNvPr>
          <p:cNvSpPr>
            <a:spLocks noGrp="1"/>
          </p:cNvSpPr>
          <p:nvPr>
            <p:ph type="title"/>
          </p:nvPr>
        </p:nvSpPr>
        <p:spPr>
          <a:xfrm>
            <a:off x="250826" y="249926"/>
            <a:ext cx="9583200" cy="360099"/>
          </a:xfrm>
          <a:prstGeom prst="rect">
            <a:avLst/>
          </a:prstGeom>
        </p:spPr>
        <p:txBody>
          <a:bodyPr vert="horz" lIns="0" tIns="0" rIns="0" bIns="0" rtlCol="0" anchor="t" anchorCtr="0">
            <a:spAutoFit/>
          </a:bodyPr>
          <a:lstStyle>
            <a:lvl1pPr>
              <a:defRPr>
                <a:latin typeface="Arial" panose="020B0604020202020204" pitchFamily="34" charset="0"/>
                <a:cs typeface="Arial" panose="020B0604020202020204" pitchFamily="34" charset="0"/>
                <a:sym typeface="Arial" panose="020B0604020202020204" pitchFamily="34" charset="0"/>
              </a:defRPr>
            </a:lvl1pPr>
          </a:lstStyle>
          <a:p>
            <a:r>
              <a:rPr lang="de-DE"/>
              <a:t>Mastertitelformat bearbeiten</a:t>
            </a:r>
            <a:endParaRPr lang="en-US"/>
          </a:p>
        </p:txBody>
      </p:sp>
      <p:sp>
        <p:nvSpPr>
          <p:cNvPr id="15" name="Content Placeholder 14">
            <a:extLst>
              <a:ext uri="{FF2B5EF4-FFF2-40B4-BE49-F238E27FC236}">
                <a16:creationId xmlns:a16="http://schemas.microsoft.com/office/drawing/2014/main" id="{5EE267CE-325C-462B-BBBE-BB1B3ABD1F8D}"/>
              </a:ext>
            </a:extLst>
          </p:cNvPr>
          <p:cNvSpPr>
            <a:spLocks noGrp="1"/>
          </p:cNvSpPr>
          <p:nvPr>
            <p:ph sz="quarter" idx="10" hasCustomPrompt="1"/>
          </p:nvPr>
        </p:nvSpPr>
        <p:spPr>
          <a:xfrm>
            <a:off x="250825" y="666073"/>
            <a:ext cx="9583200" cy="276999"/>
          </a:xfrm>
        </p:spPr>
        <p:txBody>
          <a:bodyPr wrap="square">
            <a:spAutoFit/>
          </a:bodyPr>
          <a:lstStyle>
            <a:lvl1pPr marL="0" indent="0">
              <a:buNone/>
              <a:defRPr sz="1800">
                <a:solidFill>
                  <a:schemeClr val="accent1"/>
                </a:solidFill>
                <a:latin typeface="Arial" panose="020B0604020202020204" pitchFamily="34" charset="0"/>
                <a:cs typeface="Arial" panose="020B0604020202020204" pitchFamily="34" charset="0"/>
                <a:sym typeface="Arial" panose="020B0604020202020204" pitchFamily="34" charset="0"/>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title style</a:t>
            </a:r>
          </a:p>
        </p:txBody>
      </p:sp>
    </p:spTree>
    <p:extLst>
      <p:ext uri="{BB962C8B-B14F-4D97-AF65-F5344CB8AC3E}">
        <p14:creationId xmlns:p14="http://schemas.microsoft.com/office/powerpoint/2010/main" val="7293037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and 2 text boxes">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B04C0D27-889B-3151-6ECA-B7B1AF6D6458}"/>
              </a:ext>
            </a:extLst>
          </p:cNvPr>
          <p:cNvGraphicFramePr>
            <a:graphicFrameLocks noChangeAspect="1"/>
          </p:cNvGraphicFramePr>
          <p:nvPr userDrawn="1">
            <p:custDataLst>
              <p:tags r:id="rId1"/>
            </p:custDataLst>
            <p:extLst>
              <p:ext uri="{D42A27DB-BD31-4B8C-83A1-F6EECF244321}">
                <p14:modId xmlns:p14="http://schemas.microsoft.com/office/powerpoint/2010/main" val="407438659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Object 4" hidden="1">
                        <a:extLst>
                          <a:ext uri="{FF2B5EF4-FFF2-40B4-BE49-F238E27FC236}">
                            <a16:creationId xmlns:a16="http://schemas.microsoft.com/office/drawing/2014/main" id="{B04C0D27-889B-3151-6ECA-B7B1AF6D6458}"/>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564715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198800"/>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14EA731-2898-D962-FAA6-B0737584A2F4}"/>
              </a:ext>
            </a:extLst>
          </p:cNvPr>
          <p:cNvSpPr>
            <a:spLocks noGrp="1"/>
          </p:cNvSpPr>
          <p:nvPr>
            <p:ph type="title"/>
          </p:nvPr>
        </p:nvSpPr>
        <p:spPr>
          <a:xfrm>
            <a:off x="250826" y="249926"/>
            <a:ext cx="8996541" cy="360099"/>
          </a:xfrm>
          <a:prstGeom prst="rect">
            <a:avLst/>
          </a:prstGeom>
        </p:spPr>
        <p:txBody>
          <a:bodyPr vert="horz" wrap="square" lIns="0" tIns="0" rIns="0" bIns="0" rtlCol="0" anchor="t" anchorCtr="0">
            <a:spAutoFit/>
          </a:bodyPr>
          <a:lstStyle/>
          <a:p>
            <a:r>
              <a:rPr lang="de-DE"/>
              <a:t>Mastertitelformat bearbeiten</a:t>
            </a:r>
            <a:endParaRPr lang="en-US"/>
          </a:p>
        </p:txBody>
      </p:sp>
      <p:sp>
        <p:nvSpPr>
          <p:cNvPr id="8" name="Content Placeholder 14">
            <a:extLst>
              <a:ext uri="{FF2B5EF4-FFF2-40B4-BE49-F238E27FC236}">
                <a16:creationId xmlns:a16="http://schemas.microsoft.com/office/drawing/2014/main" id="{45C87A36-AF1D-5E17-86AD-9CDBE1DEDA7A}"/>
              </a:ext>
            </a:extLst>
          </p:cNvPr>
          <p:cNvSpPr>
            <a:spLocks noGrp="1"/>
          </p:cNvSpPr>
          <p:nvPr>
            <p:ph sz="quarter" idx="10" hasCustomPrompt="1"/>
          </p:nvPr>
        </p:nvSpPr>
        <p:spPr>
          <a:xfrm>
            <a:off x="250825" y="666073"/>
            <a:ext cx="8996541" cy="276999"/>
          </a:xfrm>
        </p:spPr>
        <p:txBody>
          <a:bodyPr wrap="square">
            <a:spAutoFit/>
          </a:bodyPr>
          <a:lstStyle>
            <a:lvl1pPr marL="0" indent="0">
              <a:buNone/>
              <a:defRPr sz="1800">
                <a:solidFill>
                  <a:schemeClr val="accent1"/>
                </a:solidFill>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subtitle style</a:t>
            </a:r>
          </a:p>
        </p:txBody>
      </p:sp>
    </p:spTree>
    <p:extLst>
      <p:ext uri="{BB962C8B-B14F-4D97-AF65-F5344CB8AC3E}">
        <p14:creationId xmlns:p14="http://schemas.microsoft.com/office/powerpoint/2010/main" val="8652828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Title Slide_Dark">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5426" y="1103215"/>
            <a:ext cx="6722148" cy="2242079"/>
          </a:xfrm>
        </p:spPr>
        <p:txBody>
          <a:bodyPr anchor="b">
            <a:normAutofit/>
          </a:bodyPr>
          <a:lstStyle>
            <a:lvl1pPr algn="l">
              <a:defRPr sz="3600">
                <a:solidFill>
                  <a:schemeClr val="accent6"/>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265426" y="3437369"/>
            <a:ext cx="5761567"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45996" y="1810817"/>
            <a:ext cx="5040000" cy="504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US"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265425" y="4913252"/>
            <a:ext cx="5251984" cy="1056000"/>
          </a:xfrm>
        </p:spPr>
        <p:txBody>
          <a:bodyPr anchor="b"/>
          <a:lstStyle>
            <a:lvl1pPr marL="0" indent="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4" name="ZRS Logo Horozontal">
            <a:extLst>
              <a:ext uri="{FF2B5EF4-FFF2-40B4-BE49-F238E27FC236}">
                <a16:creationId xmlns:a16="http://schemas.microsoft.com/office/drawing/2014/main" id="{E169DFED-E3C1-418D-9AA4-29D44878FE87}"/>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41686057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_Light">
    <p:bg>
      <p:bgPr>
        <a:solidFill>
          <a:schemeClr val="accent6"/>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9451" y="1118717"/>
            <a:ext cx="6722148" cy="2242079"/>
          </a:xfrm>
        </p:spPr>
        <p:txBody>
          <a:bodyPr anchor="b">
            <a:normAutofit/>
          </a:bodyPr>
          <a:lstStyle>
            <a:lvl1pPr algn="l">
              <a:defRPr sz="3600">
                <a:solidFill>
                  <a:schemeClr val="accent1"/>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259451" y="3452871"/>
            <a:ext cx="5761567"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803245" y="5407445"/>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45288" y="5953924"/>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34329" y="5006663"/>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54052" y="1818873"/>
            <a:ext cx="5040000" cy="5040000"/>
          </a:xfrm>
          <a:prstGeom prst="ellipse">
            <a:avLst/>
          </a:prstGeom>
        </p:spPr>
        <p:txBody>
          <a:bodyPr/>
          <a:lstStyle>
            <a:lvl1pPr algn="ctr">
              <a:buNone/>
              <a:defRPr b="0" i="0">
                <a:solidFill>
                  <a:schemeClr val="accent1"/>
                </a:solidFill>
                <a:latin typeface="+mn-lt"/>
                <a:cs typeface="Arial" panose="020B0604020202020204" pitchFamily="34" charset="0"/>
              </a:defRPr>
            </a:lvl1pPr>
          </a:lstStyle>
          <a:p>
            <a:r>
              <a:rPr lang="en-US"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250825" y="4923646"/>
            <a:ext cx="5251984" cy="1056000"/>
          </a:xfrm>
        </p:spPr>
        <p:txBody>
          <a:bodyPr anchor="b"/>
          <a:lstStyle>
            <a:lvl1pPr marL="0" indent="0">
              <a:spcAft>
                <a:spcPts val="133"/>
              </a:spcAft>
              <a:buNone/>
              <a:defRPr sz="1200">
                <a:solidFill>
                  <a:schemeClr val="accent1"/>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pic>
        <p:nvPicPr>
          <p:cNvPr id="13" name="ZRS Logo Horozontal">
            <a:extLst>
              <a:ext uri="{FF2B5EF4-FFF2-40B4-BE49-F238E27FC236}">
                <a16:creationId xmlns:a16="http://schemas.microsoft.com/office/drawing/2014/main" id="{19FF9C39-7D58-47F0-A024-1143DEB3C17E}"/>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36290981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19" name="ZRS Logo Horozontal">
            <a:extLst>
              <a:ext uri="{FF2B5EF4-FFF2-40B4-BE49-F238E27FC236}">
                <a16:creationId xmlns:a16="http://schemas.microsoft.com/office/drawing/2014/main" id="{22B5E1A2-EB83-48AE-BF13-41D1919E04BB}"/>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3474671177"/>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Content with Numbers">
    <p:spTree>
      <p:nvGrpSpPr>
        <p:cNvPr id="1" name=""/>
        <p:cNvGrpSpPr/>
        <p:nvPr/>
      </p:nvGrpSpPr>
      <p:grpSpPr>
        <a:xfrm>
          <a:off x="0" y="0"/>
          <a:ext cx="0" cy="0"/>
          <a:chOff x="0" y="0"/>
          <a:chExt cx="0" cy="0"/>
        </a:xfrm>
      </p:grpSpPr>
      <p:sp>
        <p:nvSpPr>
          <p:cNvPr id="2" name="Title 1"/>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252658" y="1208576"/>
            <a:ext cx="11675817" cy="5040145"/>
          </a:xfrm>
        </p:spPr>
        <p:txBody>
          <a:bodyPr/>
          <a:lstStyle>
            <a:lvl1pPr marL="269875" indent="-269875">
              <a:buFont typeface="+mj-lt"/>
              <a:buAutoNum type="arabicPeriod"/>
              <a:defRPr sz="1800">
                <a:latin typeface="+mn-lt"/>
                <a:cs typeface="Arial" panose="020B0604020202020204" pitchFamily="34" charset="0"/>
              </a:defRPr>
            </a:lvl1pPr>
            <a:lvl2pPr marL="539750" indent="-269875">
              <a:buFont typeface="+mj-lt"/>
              <a:buAutoNum type="arabicPeriod"/>
              <a:defRPr sz="1600">
                <a:latin typeface="+mn-lt"/>
                <a:cs typeface="Arial" panose="020B0604020202020204" pitchFamily="34" charset="0"/>
              </a:defRPr>
            </a:lvl2pPr>
            <a:lvl3pPr marL="717550" indent="-177800">
              <a:buFont typeface="+mj-lt"/>
              <a:buAutoNum type="arabicPeriod"/>
              <a:tabLst/>
              <a:defRPr sz="1400">
                <a:latin typeface="+mn-lt"/>
                <a:cs typeface="Arial" panose="020B0604020202020204" pitchFamily="34" charset="0"/>
              </a:defRPr>
            </a:lvl3pPr>
            <a:lvl4pPr marL="898525" indent="-180975">
              <a:buFont typeface="+mj-lt"/>
              <a:buAutoNum type="arabicPeriod"/>
              <a:defRPr sz="1200">
                <a:latin typeface="+mn-lt"/>
                <a:cs typeface="Arial" panose="020B0604020202020204" pitchFamily="34" charset="0"/>
              </a:defRPr>
            </a:lvl4pPr>
            <a:lvl5pPr marL="1074738" indent="-176213">
              <a:buFont typeface="+mj-lt"/>
              <a:buAutoNum type="arabicPeriod"/>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Subtitle 2">
            <a:extLst>
              <a:ext uri="{FF2B5EF4-FFF2-40B4-BE49-F238E27FC236}">
                <a16:creationId xmlns:a16="http://schemas.microsoft.com/office/drawing/2014/main" id="{29817F0A-3E21-4700-B3FF-0F0F0F4AA75C}"/>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8031B39C-DF70-43CD-94D0-81EF6CC024A6}"/>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4ED371B5-D44C-4D74-B5F8-F89D42D7167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19" name="ZRS Logo Horozontal">
            <a:extLst>
              <a:ext uri="{FF2B5EF4-FFF2-40B4-BE49-F238E27FC236}">
                <a16:creationId xmlns:a16="http://schemas.microsoft.com/office/drawing/2014/main" id="{96862176-D38F-47E6-BCC6-A565D9C30A83}"/>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20485102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700714"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40464" y="1206177"/>
            <a:ext cx="5700712"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69E92947-3625-9041-9213-E2B75D84A8F0}"/>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10AC261-10B5-584A-91F3-14A61852EFBE}"/>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3" name="ZRS Logo Horozontal">
            <a:extLst>
              <a:ext uri="{FF2B5EF4-FFF2-40B4-BE49-F238E27FC236}">
                <a16:creationId xmlns:a16="http://schemas.microsoft.com/office/drawing/2014/main" id="{AC1FFA6B-AEC5-4953-847E-52849007D12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35287887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700714"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6813444" y="1274619"/>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3" name="ZRS Logo Horozontal">
            <a:extLst>
              <a:ext uri="{FF2B5EF4-FFF2-40B4-BE49-F238E27FC236}">
                <a16:creationId xmlns:a16="http://schemas.microsoft.com/office/drawing/2014/main" id="{67A564D6-19F3-4C9E-97C1-D72093CBC9EB}"/>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32593718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700714"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p:nvPr>
        </p:nvSpPr>
        <p:spPr>
          <a:xfrm>
            <a:off x="6813533" y="1274619"/>
            <a:ext cx="5039466"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US"/>
              <a:t>Click icon to add picture</a:t>
            </a:r>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2" name="ZRS Logo Horozontal">
            <a:extLst>
              <a:ext uri="{FF2B5EF4-FFF2-40B4-BE49-F238E27FC236}">
                <a16:creationId xmlns:a16="http://schemas.microsoft.com/office/drawing/2014/main" id="{340DEFF4-BB02-4B54-99C6-B3543B63416D}"/>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24045618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text box, Safe Space image_2">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700714"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p:nvPr>
        </p:nvSpPr>
        <p:spPr>
          <a:xfrm>
            <a:off x="6813533" y="127461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US"/>
              <a:t>Click icon to add picture</a:t>
            </a:r>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3" name="ZRS Logo Horozontal">
            <a:extLst>
              <a:ext uri="{FF2B5EF4-FFF2-40B4-BE49-F238E27FC236}">
                <a16:creationId xmlns:a16="http://schemas.microsoft.com/office/drawing/2014/main" id="{B8B0A329-2F2D-4DA1-B6CD-13CFB89F2A30}"/>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323577602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hasCustomPrompt="1"/>
          </p:nvPr>
        </p:nvSpPr>
        <p:spPr>
          <a:xfrm>
            <a:off x="1079656"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hasCustomPrompt="1"/>
          </p:nvPr>
        </p:nvSpPr>
        <p:spPr>
          <a:xfrm>
            <a:off x="4871864"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8688288"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4" name="ZRS Logo Horozontal">
            <a:extLst>
              <a:ext uri="{FF2B5EF4-FFF2-40B4-BE49-F238E27FC236}">
                <a16:creationId xmlns:a16="http://schemas.microsoft.com/office/drawing/2014/main" id="{6EC7F1FE-0665-4DAB-989B-C24A4769345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9725224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9413053" y="1509000"/>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252659" y="260268"/>
            <a:ext cx="7621515"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250824" y="1206178"/>
            <a:ext cx="7621515"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7" name="ZRS Logo Horozontal">
            <a:extLst>
              <a:ext uri="{FF2B5EF4-FFF2-40B4-BE49-F238E27FC236}">
                <a16:creationId xmlns:a16="http://schemas.microsoft.com/office/drawing/2014/main" id="{A47A6FEC-CE05-498E-B690-ED614552D057}"/>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14402169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29" name="ZRS Logo Horozontal">
            <a:extLst>
              <a:ext uri="{FF2B5EF4-FFF2-40B4-BE49-F238E27FC236}">
                <a16:creationId xmlns:a16="http://schemas.microsoft.com/office/drawing/2014/main" id="{9CC93537-8327-4669-89B8-B3AD6ACE043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8614632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Only, no Logo">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59" y="260268"/>
            <a:ext cx="9586415" cy="332399"/>
          </a:xfrm>
        </p:spPr>
        <p:txBody>
          <a:bodyPr>
            <a:spAutoFit/>
          </a:bodyPr>
          <a:lstStyle>
            <a:lvl1pPr>
              <a:defRPr>
                <a:latin typeface="+mj-lt"/>
              </a:defRPr>
            </a:lvl1pPr>
          </a:lstStyle>
          <a:p>
            <a:r>
              <a:rPr lang="en-US"/>
              <a:t>Click to edit Master title style</a:t>
            </a:r>
          </a:p>
        </p:txBody>
      </p:sp>
      <p:sp>
        <p:nvSpPr>
          <p:cNvPr id="6" name="Slide Number Placeholder 5">
            <a:extLst>
              <a:ext uri="{FF2B5EF4-FFF2-40B4-BE49-F238E27FC236}">
                <a16:creationId xmlns:a16="http://schemas.microsoft.com/office/drawing/2014/main" id="{6E1B8922-F046-4949-89A1-82828F430E98}"/>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defRPr>
            </a:lvl1pPr>
          </a:lstStyle>
          <a:p>
            <a:fld id="{FA58F0B4-6BC7-4BFB-804F-EE9B892902C7}" type="slidenum">
              <a:rPr lang="en-US" smtClean="0"/>
              <a:pPr/>
              <a:t>‹nr.›</a:t>
            </a:fld>
            <a:endParaRPr lang="en-US"/>
          </a:p>
        </p:txBody>
      </p:sp>
      <p:sp>
        <p:nvSpPr>
          <p:cNvPr id="8" name="Footer Placeholder 3">
            <a:extLst>
              <a:ext uri="{FF2B5EF4-FFF2-40B4-BE49-F238E27FC236}">
                <a16:creationId xmlns:a16="http://schemas.microsoft.com/office/drawing/2014/main" id="{A51A83C0-E586-4207-B521-E42A4141A04B}"/>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defRPr>
            </a:lvl1pPr>
          </a:lstStyle>
          <a:p>
            <a:endParaRPr lang="en-US"/>
          </a:p>
        </p:txBody>
      </p:sp>
      <p:pic>
        <p:nvPicPr>
          <p:cNvPr id="5" name="ZRS Logo Horozontal">
            <a:extLst>
              <a:ext uri="{FF2B5EF4-FFF2-40B4-BE49-F238E27FC236}">
                <a16:creationId xmlns:a16="http://schemas.microsoft.com/office/drawing/2014/main" id="{49C005F0-7195-4786-88EE-F61441ACEB8B}"/>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29846623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ection Image">
    <p:bg>
      <p:bgPr>
        <a:solidFill>
          <a:schemeClr val="bg1"/>
        </a:solidFill>
        <a:effectLst/>
      </p:bgPr>
    </p:bg>
    <p:spTree>
      <p:nvGrpSpPr>
        <p:cNvPr id="1" name=""/>
        <p:cNvGrpSpPr/>
        <p:nvPr/>
      </p:nvGrpSpPr>
      <p:grpSpPr>
        <a:xfrm>
          <a:off x="0" y="0"/>
          <a:ext cx="0" cy="0"/>
          <a:chOff x="0" y="0"/>
          <a:chExt cx="0" cy="0"/>
        </a:xfrm>
      </p:grpSpPr>
      <p:sp>
        <p:nvSpPr>
          <p:cNvPr id="9" name="Picture Placeholder 2">
            <a:extLst>
              <a:ext uri="{FF2B5EF4-FFF2-40B4-BE49-F238E27FC236}">
                <a16:creationId xmlns:a16="http://schemas.microsoft.com/office/drawing/2014/main" id="{E1605E3C-D76A-4678-9277-BF9E20857561}"/>
              </a:ext>
            </a:extLst>
          </p:cNvPr>
          <p:cNvSpPr>
            <a:spLocks noGrp="1" noChangeAspect="1"/>
          </p:cNvSpPr>
          <p:nvPr>
            <p:ph type="pic" sz="quarter" idx="13" hasCustomPrompt="1"/>
          </p:nvPr>
        </p:nvSpPr>
        <p:spPr>
          <a:xfrm>
            <a:off x="7248128" y="1442037"/>
            <a:ext cx="4320000" cy="432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
        <p:nvSpPr>
          <p:cNvPr id="22" name="Slide Number Placeholder 5">
            <a:extLst>
              <a:ext uri="{FF2B5EF4-FFF2-40B4-BE49-F238E27FC236}">
                <a16:creationId xmlns:a16="http://schemas.microsoft.com/office/drawing/2014/main" id="{A6366AC5-1BE2-4E7D-B883-89CAF96B327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23" name="Title 1">
            <a:extLst>
              <a:ext uri="{FF2B5EF4-FFF2-40B4-BE49-F238E27FC236}">
                <a16:creationId xmlns:a16="http://schemas.microsoft.com/office/drawing/2014/main" id="{FC885360-8473-4699-801C-9B04E3D233C8}"/>
              </a:ext>
            </a:extLst>
          </p:cNvPr>
          <p:cNvSpPr>
            <a:spLocks noGrp="1"/>
          </p:cNvSpPr>
          <p:nvPr>
            <p:ph type="ctrTitle" hasCustomPrompt="1"/>
          </p:nvPr>
        </p:nvSpPr>
        <p:spPr>
          <a:xfrm>
            <a:off x="250825" y="2490259"/>
            <a:ext cx="6722148"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en-US"/>
              <a:t>Click to edit section title</a:t>
            </a:r>
          </a:p>
        </p:txBody>
      </p:sp>
      <p:sp>
        <p:nvSpPr>
          <p:cNvPr id="24" name="Subtitle 2">
            <a:extLst>
              <a:ext uri="{FF2B5EF4-FFF2-40B4-BE49-F238E27FC236}">
                <a16:creationId xmlns:a16="http://schemas.microsoft.com/office/drawing/2014/main" id="{A57272B1-D4B7-4B27-9A7A-1EB4697DECEC}"/>
              </a:ext>
            </a:extLst>
          </p:cNvPr>
          <p:cNvSpPr>
            <a:spLocks noGrp="1"/>
          </p:cNvSpPr>
          <p:nvPr>
            <p:ph type="subTitle" idx="14" hasCustomPrompt="1"/>
          </p:nvPr>
        </p:nvSpPr>
        <p:spPr>
          <a:xfrm>
            <a:off x="250825" y="4911725"/>
            <a:ext cx="6719063"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section subtitle </a:t>
            </a:r>
          </a:p>
        </p:txBody>
      </p:sp>
      <p:pic>
        <p:nvPicPr>
          <p:cNvPr id="20" name="ZRS Logo Horozontal">
            <a:extLst>
              <a:ext uri="{FF2B5EF4-FFF2-40B4-BE49-F238E27FC236}">
                <a16:creationId xmlns:a16="http://schemas.microsoft.com/office/drawing/2014/main" id="{5FAEDBF8-2811-4A20-A7B3-B148968DCE3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3656617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ection">
    <p:bg>
      <p:bgPr>
        <a:solidFill>
          <a:schemeClr val="accent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en-US"/>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5" y="4911725"/>
            <a:ext cx="6719063"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16" name="ZRS Logo Horozontal">
            <a:extLst>
              <a:ext uri="{FF2B5EF4-FFF2-40B4-BE49-F238E27FC236}">
                <a16:creationId xmlns:a16="http://schemas.microsoft.com/office/drawing/2014/main" id="{28BAA2E4-F723-4622-8701-96C77368DCB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13466426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anchor="b">
            <a:noAutofit/>
          </a:bodyPr>
          <a:lstStyle>
            <a:lvl1pPr algn="l">
              <a:defRPr sz="3600">
                <a:solidFill>
                  <a:schemeClr val="accent6"/>
                </a:solidFill>
                <a:latin typeface="+mj-lt"/>
                <a:cs typeface="Arial" panose="020B0604020202020204" pitchFamily="34" charset="0"/>
              </a:defRPr>
            </a:lvl1pPr>
          </a:lstStyle>
          <a:p>
            <a:r>
              <a:rPr lang="en-US"/>
              <a:t>Click to edit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5" y="4911725"/>
            <a:ext cx="6719063"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subtitle</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897247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sclaimer light">
    <p:bg>
      <p:bgPr>
        <a:solidFill>
          <a:schemeClr val="accent6"/>
        </a:solidFill>
        <a:effectLst/>
      </p:bgPr>
    </p:bg>
    <p:spTree>
      <p:nvGrpSpPr>
        <p:cNvPr id="1" name=""/>
        <p:cNvGrpSpPr/>
        <p:nvPr/>
      </p:nvGrpSpPr>
      <p:grpSpPr>
        <a:xfrm>
          <a:off x="0" y="0"/>
          <a:ext cx="0" cy="0"/>
          <a:chOff x="0" y="0"/>
          <a:chExt cx="0" cy="0"/>
        </a:xfrm>
      </p:grpSpPr>
      <p:pic>
        <p:nvPicPr>
          <p:cNvPr id="16" name="ZRS Logo Horozontal">
            <a:extLst>
              <a:ext uri="{FF2B5EF4-FFF2-40B4-BE49-F238E27FC236}">
                <a16:creationId xmlns:a16="http://schemas.microsoft.com/office/drawing/2014/main" id="{28BAA2E4-F723-4622-8701-96C77368DCB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
        <p:nvSpPr>
          <p:cNvPr id="6" name="Picture Placeholder 2">
            <a:extLst>
              <a:ext uri="{FF2B5EF4-FFF2-40B4-BE49-F238E27FC236}">
                <a16:creationId xmlns:a16="http://schemas.microsoft.com/office/drawing/2014/main" id="{391E41AF-1762-4EB0-80B3-3AA1F147807A}"/>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8" name="Freeform 12">
            <a:extLst>
              <a:ext uri="{FF2B5EF4-FFF2-40B4-BE49-F238E27FC236}">
                <a16:creationId xmlns:a16="http://schemas.microsoft.com/office/drawing/2014/main" id="{EC618BE2-CC9E-47D7-9EA9-EF85321C978E}"/>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0" name="Freeform 17">
            <a:extLst>
              <a:ext uri="{FF2B5EF4-FFF2-40B4-BE49-F238E27FC236}">
                <a16:creationId xmlns:a16="http://schemas.microsoft.com/office/drawing/2014/main" id="{89FAA73E-3E27-4C2C-9330-778A387FE41D}"/>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1" name="Oval 10">
            <a:extLst>
              <a:ext uri="{FF2B5EF4-FFF2-40B4-BE49-F238E27FC236}">
                <a16:creationId xmlns:a16="http://schemas.microsoft.com/office/drawing/2014/main" id="{046432B8-B051-4FDE-AEAA-43ED0B620A7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2" name="Title 1">
            <a:extLst>
              <a:ext uri="{FF2B5EF4-FFF2-40B4-BE49-F238E27FC236}">
                <a16:creationId xmlns:a16="http://schemas.microsoft.com/office/drawing/2014/main" id="{25E733FB-3698-49A8-A927-20FF9A82314F}"/>
              </a:ext>
            </a:extLst>
          </p:cNvPr>
          <p:cNvSpPr>
            <a:spLocks noGrp="1"/>
          </p:cNvSpPr>
          <p:nvPr>
            <p:ph type="ctrTitle" hasCustomPrompt="1"/>
          </p:nvPr>
        </p:nvSpPr>
        <p:spPr>
          <a:xfrm>
            <a:off x="274890" y="6401514"/>
            <a:ext cx="6028129" cy="123111"/>
          </a:xfrm>
        </p:spPr>
        <p:txBody>
          <a:bodyPr vert="horz" wrap="square" lIns="0" tIns="0" rIns="0" bIns="0" rtlCol="0" anchor="b" anchorCtr="0">
            <a:spAutoFit/>
          </a:bodyPr>
          <a:lstStyle>
            <a:lvl1pPr>
              <a:defRPr lang="en-US" sz="800" dirty="0">
                <a:solidFill>
                  <a:schemeClr val="accent1"/>
                </a:solidFill>
                <a:latin typeface="+mn-lt"/>
                <a:ea typeface="+mn-ea"/>
              </a:defRPr>
            </a:lvl1pPr>
          </a:lstStyle>
          <a:p>
            <a:pPr marL="0" lvl="0" indent="0">
              <a:lnSpc>
                <a:spcPct val="100000"/>
              </a:lnSpc>
              <a:spcBef>
                <a:spcPts val="0"/>
              </a:spcBef>
              <a:spcAft>
                <a:spcPts val="600"/>
              </a:spcAft>
              <a:buFont typeface="Arial" panose="020B0604020202020204" pitchFamily="34" charset="0"/>
            </a:pPr>
            <a:r>
              <a:rPr lang="en-US"/>
              <a:t>Job number</a:t>
            </a:r>
          </a:p>
        </p:txBody>
      </p:sp>
      <p:sp>
        <p:nvSpPr>
          <p:cNvPr id="14" name="Disclaimer">
            <a:extLst>
              <a:ext uri="{FF2B5EF4-FFF2-40B4-BE49-F238E27FC236}">
                <a16:creationId xmlns:a16="http://schemas.microsoft.com/office/drawing/2014/main" id="{F832E29E-82E5-4510-8540-CB0374252E0B}"/>
              </a:ext>
            </a:extLst>
          </p:cNvPr>
          <p:cNvSpPr txBox="1">
            <a:spLocks/>
          </p:cNvSpPr>
          <p:nvPr userDrawn="1"/>
        </p:nvSpPr>
        <p:spPr>
          <a:xfrm>
            <a:off x="274889" y="1117411"/>
            <a:ext cx="6028130" cy="5078313"/>
          </a:xfrm>
          <a:prstGeom prst="rect">
            <a:avLst/>
          </a:prstGeom>
        </p:spPr>
        <p:txBody>
          <a:bodyPr vert="horz" lIns="0" tIns="0" rIns="0" bIns="0" rtlCol="0" anchor="b" anchorCtr="0">
            <a:spAutoFit/>
          </a:bodyPr>
          <a:lst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5"/>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000">
                <a:solidFill>
                  <a:schemeClr val="accent1"/>
                </a:solidFill>
              </a:rPr>
              <a:t>This is a general description of (insurance) services such as risk engineering or risk management services by Zurich Resilience Solutions, which is part of the Commercial Insurance business of Zurich Insurance Group, and does not represent or alter any insurance policy or service agreement. Such (insurance) services are provided to qualified customers by affiliated companies of Zurich Insurance Company Ltd, including but not limited to: Zurich American Insurance Company, 1299 Zurich Way, Schaumburg, IL 60196, USA; The Zurich Services Corporation, 1299 Zurich Way, Schaumburg, IL 60196, USA; Zurich Insurance plc, Zurich House, Ballsbridge Park, Dublin 4, Ireland; Zurich Commercial Services (Europe) GmbH, Platz der Einheit, 2, 60327 Germany; Zurich Management Services Limited, The Zurich Centre, 3000b Parkway, </a:t>
            </a:r>
            <a:r>
              <a:rPr lang="en-US" sz="1000" err="1">
                <a:solidFill>
                  <a:schemeClr val="accent1"/>
                </a:solidFill>
              </a:rPr>
              <a:t>Whiteley</a:t>
            </a:r>
            <a:r>
              <a:rPr lang="en-US" sz="1000">
                <a:solidFill>
                  <a:schemeClr val="accent1"/>
                </a:solidFill>
              </a:rPr>
              <a:t>, </a:t>
            </a:r>
            <a:r>
              <a:rPr lang="en-US" sz="1000" err="1">
                <a:solidFill>
                  <a:schemeClr val="accent1"/>
                </a:solidFill>
              </a:rPr>
              <a:t>Fareham</a:t>
            </a:r>
            <a:r>
              <a:rPr lang="en-US" sz="1000">
                <a:solidFill>
                  <a:schemeClr val="accent1"/>
                </a:solidFill>
              </a:rPr>
              <a:t>, Hampshire, PO15 7JZ, UK; Zurich Insurance Company Ltd, </a:t>
            </a:r>
            <a:r>
              <a:rPr lang="en-US" sz="1000" err="1">
                <a:solidFill>
                  <a:schemeClr val="accent1"/>
                </a:solidFill>
              </a:rPr>
              <a:t>Mythenquai</a:t>
            </a:r>
            <a:r>
              <a:rPr lang="en-US" sz="1000">
                <a:solidFill>
                  <a:schemeClr val="accent1"/>
                </a:solidFill>
              </a:rPr>
              <a:t> 2, 8002 Zurich, Switzerland; Zurich Australian Insurance Limited, ABN 13 000 296 640, Australia.</a:t>
            </a:r>
          </a:p>
          <a:p>
            <a:pPr marL="0" indent="0">
              <a:buFont typeface="Arial" panose="020B0604020202020204" pitchFamily="34" charset="0"/>
              <a:buNone/>
            </a:pPr>
            <a:r>
              <a:rPr lang="en-US" sz="1000">
                <a:solidFill>
                  <a:schemeClr val="accent1"/>
                </a:solidFill>
              </a:rPr>
              <a:t>The opinions expressed herein are those of Zurich Resilience Solutions as of the date of the release and </a:t>
            </a:r>
            <a:br>
              <a:rPr lang="en-US" sz="1000">
                <a:solidFill>
                  <a:schemeClr val="accent1"/>
                </a:solidFill>
              </a:rPr>
            </a:br>
            <a:r>
              <a:rPr lang="en-US" sz="1000">
                <a:solidFill>
                  <a:schemeClr val="accent1"/>
                </a:solidFill>
              </a:rPr>
              <a:t>are subject to change without notice. This document has been produced solely for informational purposes. All information contained in this document has been compiled and obtained from sources believed to be reliable and credible, but no representation or warranty, express or implied, is made by Zurich Insurance Company Ltd or any of its affiliated companies (Zurich Insurance Group) as to their accuracy or completeness. This document is not intended to be legal, underwriting, financial, investment, or any other type of professional advice. Zurich Insurance Group disclaims any and all liability whatsoever resulting from the use of or reliance upon this document. Nothing express or implied in this document is intended to create legal relations between the reader and any member of Zurich Insurance Group.</a:t>
            </a:r>
          </a:p>
          <a:p>
            <a:pPr marL="0" indent="0">
              <a:buFont typeface="Arial" panose="020B0604020202020204" pitchFamily="34" charset="0"/>
              <a:buNone/>
            </a:pPr>
            <a:r>
              <a:rPr lang="en-US" sz="1000">
                <a:solidFill>
                  <a:schemeClr val="accent1"/>
                </a:solidFill>
              </a:rPr>
              <a:t>Certain statements in this document are forward-looking statements, including, but not limited to, statements that are predictions of or indicate future events, trends, plans, developments or objectives. Undue reliance should not be placed on such statements because, by their nature, they are subject to known and unknown risks and uncertainties, and can be affected by numerous unforeseeable factors. The subject matter of this document is also not tied to any specific service offering or an insurance product, nor will it ensure coverage under any insurance policy.</a:t>
            </a:r>
          </a:p>
          <a:p>
            <a:pPr marL="0" indent="0">
              <a:buFont typeface="Arial" panose="020B0604020202020204" pitchFamily="34" charset="0"/>
              <a:buNone/>
            </a:pPr>
            <a:r>
              <a:rPr lang="en-US" sz="1000">
                <a:solidFill>
                  <a:schemeClr val="accent1"/>
                </a:solidFill>
              </a:rPr>
              <a:t>This document may not be distributed or reproduced, either in whole or in part, without prior written permission of Zurich Insurance Company Ltd, </a:t>
            </a:r>
            <a:r>
              <a:rPr lang="en-US" sz="1000" err="1">
                <a:solidFill>
                  <a:schemeClr val="accent1"/>
                </a:solidFill>
              </a:rPr>
              <a:t>Mythenquai</a:t>
            </a:r>
            <a:r>
              <a:rPr lang="en-US" sz="1000">
                <a:solidFill>
                  <a:schemeClr val="accent1"/>
                </a:solidFill>
              </a:rPr>
              <a:t> 2, 8002 Zurich, Switzerland. No member of Zurich Insurance Group accepts any liability for any loss arising from the use or distribution of this document. This document does not constitute an offer or an invitation for the sale or purchase of securities in any jurisdiction. </a:t>
            </a:r>
          </a:p>
          <a:p>
            <a:pPr marL="0" indent="0">
              <a:buFont typeface="Arial" panose="020B0604020202020204" pitchFamily="34" charset="0"/>
              <a:buNone/>
            </a:pPr>
            <a:r>
              <a:rPr lang="en-US" sz="1000">
                <a:solidFill>
                  <a:schemeClr val="accent1"/>
                </a:solidFill>
                <a:latin typeface="+mj-lt"/>
              </a:rPr>
              <a:t>Zurich Resilience Solutions </a:t>
            </a:r>
          </a:p>
        </p:txBody>
      </p:sp>
    </p:spTree>
    <p:extLst>
      <p:ext uri="{BB962C8B-B14F-4D97-AF65-F5344CB8AC3E}">
        <p14:creationId xmlns:p14="http://schemas.microsoft.com/office/powerpoint/2010/main" val="74961188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Disclaimer dark">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74890" y="6401514"/>
            <a:ext cx="6028129" cy="123111"/>
          </a:xfrm>
        </p:spPr>
        <p:txBody>
          <a:bodyPr vert="horz" wrap="square" lIns="0" tIns="0" rIns="0" bIns="0" rtlCol="0" anchor="b" anchorCtr="0">
            <a:spAutoFit/>
          </a:bodyPr>
          <a:lstStyle>
            <a:lvl1pPr>
              <a:defRPr lang="en-US" sz="800" dirty="0">
                <a:solidFill>
                  <a:schemeClr val="accent5"/>
                </a:solidFill>
                <a:latin typeface="+mn-lt"/>
                <a:ea typeface="+mn-ea"/>
              </a:defRPr>
            </a:lvl1pPr>
          </a:lstStyle>
          <a:p>
            <a:pPr marL="0" lvl="0" indent="0">
              <a:lnSpc>
                <a:spcPct val="100000"/>
              </a:lnSpc>
              <a:spcBef>
                <a:spcPts val="0"/>
              </a:spcBef>
              <a:spcAft>
                <a:spcPts val="600"/>
              </a:spcAft>
              <a:buFont typeface="Arial" panose="020B0604020202020204" pitchFamily="34" charset="0"/>
            </a:pPr>
            <a:r>
              <a:rPr lang="en-US"/>
              <a:t>Job number</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
        <p:nvSpPr>
          <p:cNvPr id="12" name="Disclaimer">
            <a:extLst>
              <a:ext uri="{FF2B5EF4-FFF2-40B4-BE49-F238E27FC236}">
                <a16:creationId xmlns:a16="http://schemas.microsoft.com/office/drawing/2014/main" id="{5B406369-73D2-47B4-9695-1A05225AED50}"/>
              </a:ext>
            </a:extLst>
          </p:cNvPr>
          <p:cNvSpPr txBox="1">
            <a:spLocks/>
          </p:cNvSpPr>
          <p:nvPr userDrawn="1"/>
        </p:nvSpPr>
        <p:spPr>
          <a:xfrm>
            <a:off x="274889" y="1117411"/>
            <a:ext cx="6028130" cy="5078313"/>
          </a:xfrm>
          <a:prstGeom prst="rect">
            <a:avLst/>
          </a:prstGeom>
        </p:spPr>
        <p:txBody>
          <a:bodyPr vert="horz" wrap="square" lIns="0" tIns="0" rIns="0" bIns="0" rtlCol="0" anchor="b" anchorCtr="0">
            <a:spAutoFit/>
          </a:bodyPr>
          <a:lst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5"/>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000"/>
              <a:t>This is a general description of (insurance) services such as risk engineering or risk management services by Zurich Resilience Solutions, which is part of the Commercial Insurance business of Zurich Insurance Group, and does not represent or alter any insurance policy or service agreement. Such (insurance) services are provided to qualified customers by affiliated companies of Zurich Insurance Company Ltd, including but not limited to: Zurich American Insurance Company, 1299 Zurich Way, Schaumburg, IL 60196, USA; The Zurich Services Corporation, 1299 Zurich Way, Schaumburg, IL 60196, USA; Zurich Insurance plc, Zurich House, Ballsbridge Park, Dublin 4, Ireland; Zurich Commercial Services (Europe) GmbH, Platz der Einheit, 2, 60327 Germany; Zurich Management Services Limited, The Zurich Centre, 3000b Parkway, </a:t>
            </a:r>
            <a:r>
              <a:rPr lang="en-US" sz="1000" err="1"/>
              <a:t>Whiteley</a:t>
            </a:r>
            <a:r>
              <a:rPr lang="en-US" sz="1000"/>
              <a:t>, </a:t>
            </a:r>
            <a:r>
              <a:rPr lang="en-US" sz="1000" err="1"/>
              <a:t>Fareham</a:t>
            </a:r>
            <a:r>
              <a:rPr lang="en-US" sz="1000"/>
              <a:t>, Hampshire, PO15 7JZ, UK; Zurich Insurance Company Ltd, </a:t>
            </a:r>
            <a:r>
              <a:rPr lang="en-US" sz="1000" err="1"/>
              <a:t>Mythenquai</a:t>
            </a:r>
            <a:r>
              <a:rPr lang="en-US" sz="1000"/>
              <a:t> 2, 8002 Zurich, Switzerland; Zurich Australian Insurance Limited, ABN 13 000 296 640, Australia.</a:t>
            </a:r>
          </a:p>
          <a:p>
            <a:pPr marL="0" indent="0">
              <a:buFont typeface="Arial" panose="020B0604020202020204" pitchFamily="34" charset="0"/>
              <a:buNone/>
            </a:pPr>
            <a:r>
              <a:rPr lang="en-US" sz="1000"/>
              <a:t>The opinions expressed herein are those of Zurich Resilience Solutions as of the date of the release and </a:t>
            </a:r>
            <a:br>
              <a:rPr lang="en-US" sz="1000"/>
            </a:br>
            <a:r>
              <a:rPr lang="en-US" sz="1000"/>
              <a:t>are subject to change without notice. This document has been produced solely for informational purposes. All information contained in this document has been compiled and obtained from sources believed to be reliable and credible, but no representation or warranty, express or implied, is made by Zurich Insurance Company Ltd or any of its affiliated companies (Zurich Insurance Group) as to their accuracy or completeness. This document is not intended to be legal, underwriting, financial, investment, or any other type of professional advice. Zurich Insurance Group disclaims any and all liability whatsoever resulting from the use of or reliance upon this document. Nothing express or implied in this document is intended to create legal relations between the reader and any member of Zurich Insurance Group.</a:t>
            </a:r>
          </a:p>
          <a:p>
            <a:pPr marL="0" indent="0">
              <a:buFont typeface="Arial" panose="020B0604020202020204" pitchFamily="34" charset="0"/>
              <a:buNone/>
            </a:pPr>
            <a:r>
              <a:rPr lang="en-US" sz="1000"/>
              <a:t>Certain statements in this document are forward-looking statements, including, but not limited to, statements that are predictions of or indicate future events, trends, plans, developments or objectives. Undue reliance should not be placed on such statements because, by their nature, they are subject to known and unknown risks and uncertainties, and can be affected by numerous unforeseeable factors. The subject matter of this document is also not tied to any specific service offering or an insurance product, nor will it ensure coverage under any insurance policy.</a:t>
            </a:r>
          </a:p>
          <a:p>
            <a:pPr marL="0" indent="0">
              <a:buFont typeface="Arial" panose="020B0604020202020204" pitchFamily="34" charset="0"/>
              <a:buNone/>
            </a:pPr>
            <a:r>
              <a:rPr lang="en-US" sz="1000"/>
              <a:t>This document may not be distributed or reproduced, either in whole or in part, without prior written permission of Zurich Insurance Company Ltd, </a:t>
            </a:r>
            <a:r>
              <a:rPr lang="en-US" sz="1000" err="1"/>
              <a:t>Mythenquai</a:t>
            </a:r>
            <a:r>
              <a:rPr lang="en-US" sz="1000"/>
              <a:t> 2, 8002 Zurich, Switzerland. No member of Zurich Insurance Group accepts any liability for any loss arising from the use or distribution of this document. This document does not constitute an offer or an invitation for the sale or purchase of securities in any jurisdiction. </a:t>
            </a:r>
          </a:p>
          <a:p>
            <a:pPr marL="0" indent="0">
              <a:buFont typeface="Arial" panose="020B0604020202020204" pitchFamily="34" charset="0"/>
              <a:buNone/>
            </a:pPr>
            <a:r>
              <a:rPr lang="en-US" sz="1000">
                <a:latin typeface="+mj-lt"/>
              </a:rPr>
              <a:t>Zurich Resilience Solutions </a:t>
            </a:r>
          </a:p>
        </p:txBody>
      </p:sp>
    </p:spTree>
    <p:extLst>
      <p:ext uri="{BB962C8B-B14F-4D97-AF65-F5344CB8AC3E}">
        <p14:creationId xmlns:p14="http://schemas.microsoft.com/office/powerpoint/2010/main" val="6044943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Title and 2 text boxes">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B04C0D27-889B-3151-6ECA-B7B1AF6D6458}"/>
              </a:ext>
            </a:extLst>
          </p:cNvPr>
          <p:cNvGraphicFramePr>
            <a:graphicFrameLocks noChangeAspect="1"/>
          </p:cNvGraphicFramePr>
          <p:nvPr userDrawn="1">
            <p:custDataLst>
              <p:tags r:id="rId1"/>
            </p:custDataLst>
            <p:extLst>
              <p:ext uri="{D42A27DB-BD31-4B8C-83A1-F6EECF244321}">
                <p14:modId xmlns:p14="http://schemas.microsoft.com/office/powerpoint/2010/main" val="407438659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Object 4" hidden="1">
                        <a:extLst>
                          <a:ext uri="{FF2B5EF4-FFF2-40B4-BE49-F238E27FC236}">
                            <a16:creationId xmlns:a16="http://schemas.microsoft.com/office/drawing/2014/main" id="{B04C0D27-889B-3151-6ECA-B7B1AF6D6458}"/>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564715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198800"/>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14EA731-2898-D962-FAA6-B0737584A2F4}"/>
              </a:ext>
            </a:extLst>
          </p:cNvPr>
          <p:cNvSpPr>
            <a:spLocks noGrp="1"/>
          </p:cNvSpPr>
          <p:nvPr>
            <p:ph type="title"/>
          </p:nvPr>
        </p:nvSpPr>
        <p:spPr>
          <a:xfrm>
            <a:off x="250826" y="249926"/>
            <a:ext cx="8996541" cy="360099"/>
          </a:xfrm>
          <a:prstGeom prst="rect">
            <a:avLst/>
          </a:prstGeom>
        </p:spPr>
        <p:txBody>
          <a:bodyPr vert="horz" wrap="square" lIns="0" tIns="0" rIns="0" bIns="0" rtlCol="0" anchor="t" anchorCtr="0">
            <a:spAutoFit/>
          </a:bodyPr>
          <a:lstStyle/>
          <a:p>
            <a:r>
              <a:rPr lang="de-DE"/>
              <a:t>Mastertitelformat bearbeiten</a:t>
            </a:r>
            <a:endParaRPr lang="en-US"/>
          </a:p>
        </p:txBody>
      </p:sp>
      <p:sp>
        <p:nvSpPr>
          <p:cNvPr id="8" name="Content Placeholder 14">
            <a:extLst>
              <a:ext uri="{FF2B5EF4-FFF2-40B4-BE49-F238E27FC236}">
                <a16:creationId xmlns:a16="http://schemas.microsoft.com/office/drawing/2014/main" id="{45C87A36-AF1D-5E17-86AD-9CDBE1DEDA7A}"/>
              </a:ext>
            </a:extLst>
          </p:cNvPr>
          <p:cNvSpPr>
            <a:spLocks noGrp="1"/>
          </p:cNvSpPr>
          <p:nvPr>
            <p:ph sz="quarter" idx="10" hasCustomPrompt="1"/>
          </p:nvPr>
        </p:nvSpPr>
        <p:spPr>
          <a:xfrm>
            <a:off x="250825" y="666073"/>
            <a:ext cx="8996541" cy="276999"/>
          </a:xfrm>
        </p:spPr>
        <p:txBody>
          <a:bodyPr wrap="square">
            <a:spAutoFit/>
          </a:bodyPr>
          <a:lstStyle>
            <a:lvl1pPr marL="0" indent="0">
              <a:buNone/>
              <a:defRPr sz="1800">
                <a:solidFill>
                  <a:schemeClr val="accent1"/>
                </a:solidFill>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subtitle style</a:t>
            </a:r>
          </a:p>
        </p:txBody>
      </p:sp>
    </p:spTree>
    <p:extLst>
      <p:ext uri="{BB962C8B-B14F-4D97-AF65-F5344CB8AC3E}">
        <p14:creationId xmlns:p14="http://schemas.microsoft.com/office/powerpoint/2010/main" val="5339682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Cover_Dark Blue">
    <p:bg>
      <p:bgPr>
        <a:solidFill>
          <a:schemeClr val="accent3"/>
        </a:solidFill>
        <a:effectLst/>
      </p:bgPr>
    </p:bg>
    <p:spTree>
      <p:nvGrpSpPr>
        <p:cNvPr id="1" name=""/>
        <p:cNvGrpSpPr/>
        <p:nvPr/>
      </p:nvGrpSpPr>
      <p:grpSpPr>
        <a:xfrm>
          <a:off x="0" y="0"/>
          <a:ext cx="0" cy="0"/>
          <a:chOff x="0" y="0"/>
          <a:chExt cx="0" cy="0"/>
        </a:xfrm>
      </p:grpSpPr>
      <p:sp>
        <p:nvSpPr>
          <p:cNvPr id="11" name="Rectangle 2">
            <a:extLst>
              <a:ext uri="{FF2B5EF4-FFF2-40B4-BE49-F238E27FC236}">
                <a16:creationId xmlns:a16="http://schemas.microsoft.com/office/drawing/2014/main" id="{27828BB0-B414-D041-AD77-12F15CDA53D1}"/>
              </a:ext>
            </a:extLst>
          </p:cNvPr>
          <p:cNvSpPr>
            <a:spLocks noGrp="1" noChangeArrowheads="1"/>
          </p:cNvSpPr>
          <p:nvPr>
            <p:ph type="ctrTitle" hasCustomPrompt="1"/>
          </p:nvPr>
        </p:nvSpPr>
        <p:spPr>
          <a:xfrm>
            <a:off x="334434" y="1104903"/>
            <a:ext cx="6515101" cy="2275419"/>
          </a:xfrm>
          <a:prstGeom prst="rect">
            <a:avLst/>
          </a:prstGeom>
          <a:ln/>
        </p:spPr>
        <p:txBody>
          <a:bodyPr anchor="b">
            <a:normAutofit/>
          </a:bodyPr>
          <a:lstStyle>
            <a:lvl1pPr algn="l">
              <a:defRPr sz="3733" b="0" i="0">
                <a:solidFill>
                  <a:srgbClr val="FFFFFF"/>
                </a:solidFill>
                <a:latin typeface="+mn-lt"/>
                <a:cs typeface="Arial" panose="020B0604020202020204" pitchFamily="34" charset="0"/>
              </a:defRPr>
            </a:lvl1pPr>
          </a:lstStyle>
          <a:p>
            <a:r>
              <a:rPr lang="en-GB"/>
              <a:t>Headline</a:t>
            </a:r>
            <a:endParaRPr lang="de-CH"/>
          </a:p>
        </p:txBody>
      </p:sp>
      <p:sp>
        <p:nvSpPr>
          <p:cNvPr id="12" name="Text Placeholder 13">
            <a:extLst>
              <a:ext uri="{FF2B5EF4-FFF2-40B4-BE49-F238E27FC236}">
                <a16:creationId xmlns:a16="http://schemas.microsoft.com/office/drawing/2014/main" id="{C43D7118-52CD-AF4E-B38D-3CB412A09B8B}"/>
              </a:ext>
            </a:extLst>
          </p:cNvPr>
          <p:cNvSpPr>
            <a:spLocks noGrp="1"/>
          </p:cNvSpPr>
          <p:nvPr>
            <p:ph type="body" sz="quarter" idx="11" hasCustomPrompt="1"/>
          </p:nvPr>
        </p:nvSpPr>
        <p:spPr>
          <a:xfrm>
            <a:off x="334436" y="3729867"/>
            <a:ext cx="4841621" cy="922856"/>
          </a:xfrm>
          <a:prstGeom prst="rect">
            <a:avLst/>
          </a:prstGeom>
        </p:spPr>
        <p:txBody>
          <a:bodyPr>
            <a:normAutofit/>
          </a:bodyPr>
          <a:lstStyle>
            <a:lvl1pPr>
              <a:buNone/>
              <a:defRPr sz="2133" b="0" i="0">
                <a:solidFill>
                  <a:srgbClr val="FFFFFF"/>
                </a:solidFill>
                <a:latin typeface="+mn-lt"/>
                <a:cs typeface="Arial" panose="020B0604020202020204" pitchFamily="34" charset="0"/>
              </a:defRPr>
            </a:lvl1pPr>
          </a:lstStyle>
          <a:p>
            <a:pPr lvl="0"/>
            <a:r>
              <a:rPr lang="en-GB"/>
              <a:t>Subtitle</a:t>
            </a:r>
          </a:p>
        </p:txBody>
      </p:sp>
      <p:sp>
        <p:nvSpPr>
          <p:cNvPr id="10" name="Subtitle 2">
            <a:extLst>
              <a:ext uri="{FF2B5EF4-FFF2-40B4-BE49-F238E27FC236}">
                <a16:creationId xmlns:a16="http://schemas.microsoft.com/office/drawing/2014/main" id="{49185E03-65DA-044C-996F-57EF39D2F6E0}"/>
              </a:ext>
            </a:extLst>
          </p:cNvPr>
          <p:cNvSpPr>
            <a:spLocks noGrp="1"/>
          </p:cNvSpPr>
          <p:nvPr>
            <p:ph type="subTitle" idx="1" hasCustomPrompt="1"/>
          </p:nvPr>
        </p:nvSpPr>
        <p:spPr>
          <a:xfrm>
            <a:off x="337998" y="5004788"/>
            <a:ext cx="4838073" cy="815608"/>
          </a:xfrm>
          <a:prstGeom prst="rect">
            <a:avLst/>
          </a:prstGeom>
        </p:spPr>
        <p:txBody>
          <a:bodyPr anchor="b">
            <a:normAutofit/>
          </a:bodyPr>
          <a:lstStyle>
            <a:lvl1pPr marL="0" indent="0" algn="l">
              <a:buNone/>
              <a:defRPr sz="1333" b="0" i="0">
                <a:solidFill>
                  <a:srgbClr val="FFFFFF"/>
                </a:solidFill>
                <a:latin typeface="+mn-lt"/>
                <a:cs typeface="Arial" panose="020B0604020202020204" pitchFamily="34" charset="0"/>
              </a:defRPr>
            </a:lvl1pPr>
            <a:lvl2pPr marL="457070" indent="0" algn="ctr">
              <a:buNone/>
              <a:defRPr>
                <a:solidFill>
                  <a:schemeClr val="tx1">
                    <a:tint val="75000"/>
                  </a:schemeClr>
                </a:solidFill>
              </a:defRPr>
            </a:lvl2pPr>
            <a:lvl3pPr marL="914142" indent="0" algn="ctr">
              <a:buNone/>
              <a:defRPr>
                <a:solidFill>
                  <a:schemeClr val="tx1">
                    <a:tint val="75000"/>
                  </a:schemeClr>
                </a:solidFill>
              </a:defRPr>
            </a:lvl3pPr>
            <a:lvl4pPr marL="1371212" indent="0" algn="ctr">
              <a:buNone/>
              <a:defRPr>
                <a:solidFill>
                  <a:schemeClr val="tx1">
                    <a:tint val="75000"/>
                  </a:schemeClr>
                </a:solidFill>
              </a:defRPr>
            </a:lvl4pPr>
            <a:lvl5pPr marL="1828281" indent="0" algn="ctr">
              <a:buNone/>
              <a:defRPr>
                <a:solidFill>
                  <a:schemeClr val="tx1">
                    <a:tint val="75000"/>
                  </a:schemeClr>
                </a:solidFill>
              </a:defRPr>
            </a:lvl5pPr>
            <a:lvl6pPr marL="2285352" indent="0" algn="ctr">
              <a:buNone/>
              <a:defRPr>
                <a:solidFill>
                  <a:schemeClr val="tx1">
                    <a:tint val="75000"/>
                  </a:schemeClr>
                </a:solidFill>
              </a:defRPr>
            </a:lvl6pPr>
            <a:lvl7pPr marL="2742423" indent="0" algn="ctr">
              <a:buNone/>
              <a:defRPr>
                <a:solidFill>
                  <a:schemeClr val="tx1">
                    <a:tint val="75000"/>
                  </a:schemeClr>
                </a:solidFill>
              </a:defRPr>
            </a:lvl7pPr>
            <a:lvl8pPr marL="3199493" indent="0" algn="ctr">
              <a:buNone/>
              <a:defRPr>
                <a:solidFill>
                  <a:schemeClr val="tx1">
                    <a:tint val="75000"/>
                  </a:schemeClr>
                </a:solidFill>
              </a:defRPr>
            </a:lvl8pPr>
            <a:lvl9pPr marL="3656563" indent="0" algn="ctr">
              <a:buNone/>
              <a:defRPr>
                <a:solidFill>
                  <a:schemeClr val="tx1">
                    <a:tint val="75000"/>
                  </a:schemeClr>
                </a:solidFill>
              </a:defRPr>
            </a:lvl9pPr>
          </a:lstStyle>
          <a:p>
            <a:r>
              <a:rPr lang="es-ES"/>
              <a:t>Date</a:t>
            </a:r>
            <a:br>
              <a:rPr lang="es-ES"/>
            </a:br>
            <a:r>
              <a:rPr lang="es-ES" err="1"/>
              <a:t>Name</a:t>
            </a:r>
            <a:r>
              <a:rPr lang="es-ES"/>
              <a:t> </a:t>
            </a:r>
            <a:r>
              <a:rPr lang="es-ES" err="1"/>
              <a:t>of</a:t>
            </a:r>
            <a:r>
              <a:rPr lang="es-ES"/>
              <a:t> </a:t>
            </a:r>
            <a:r>
              <a:rPr lang="es-ES" err="1"/>
              <a:t>moderator</a:t>
            </a:r>
            <a:br>
              <a:rPr lang="es-ES"/>
            </a:br>
            <a:r>
              <a:rPr lang="es-ES" err="1"/>
              <a:t>Organizational</a:t>
            </a:r>
            <a:r>
              <a:rPr lang="es-ES"/>
              <a:t> </a:t>
            </a:r>
            <a:r>
              <a:rPr lang="es-ES" err="1"/>
              <a:t>Unit</a:t>
            </a:r>
            <a:endParaRPr lang="de-CH"/>
          </a:p>
        </p:txBody>
      </p:sp>
      <p:sp>
        <p:nvSpPr>
          <p:cNvPr id="13" name="Picture Placeholder 2">
            <a:extLst>
              <a:ext uri="{FF2B5EF4-FFF2-40B4-BE49-F238E27FC236}">
                <a16:creationId xmlns:a16="http://schemas.microsoft.com/office/drawing/2014/main" id="{01ECD90E-77EF-4146-BC88-83F54A170EE7}"/>
              </a:ext>
            </a:extLst>
          </p:cNvPr>
          <p:cNvSpPr>
            <a:spLocks noGrp="1"/>
          </p:cNvSpPr>
          <p:nvPr>
            <p:ph type="pic" sz="quarter" idx="12" hasCustomPrompt="1"/>
          </p:nvPr>
        </p:nvSpPr>
        <p:spPr>
          <a:xfrm>
            <a:off x="7152000" y="1818000"/>
            <a:ext cx="5040000" cy="5040000"/>
          </a:xfrm>
          <a:prstGeom prst="ellipse">
            <a:avLst/>
          </a:prstGeom>
        </p:spPr>
        <p:txBody>
          <a:bodyPr/>
          <a:lstStyle>
            <a:lvl1pPr algn="ctr">
              <a:buNone/>
              <a:defRPr>
                <a:solidFill>
                  <a:srgbClr val="FFFFFF"/>
                </a:solidFill>
              </a:defRPr>
            </a:lvl1pPr>
          </a:lstStyle>
          <a:p>
            <a:r>
              <a:rPr lang="en-US" noProof="0"/>
              <a:t>Add a picture here</a:t>
            </a:r>
          </a:p>
        </p:txBody>
      </p:sp>
      <p:grpSp>
        <p:nvGrpSpPr>
          <p:cNvPr id="6" name="Group 5">
            <a:extLst>
              <a:ext uri="{FF2B5EF4-FFF2-40B4-BE49-F238E27FC236}">
                <a16:creationId xmlns:a16="http://schemas.microsoft.com/office/drawing/2014/main" id="{1D8371BF-9B29-062E-8207-9E74557C5A50}"/>
              </a:ext>
            </a:extLst>
          </p:cNvPr>
          <p:cNvGrpSpPr/>
          <p:nvPr userDrawn="1"/>
        </p:nvGrpSpPr>
        <p:grpSpPr>
          <a:xfrm>
            <a:off x="5961949" y="5263993"/>
            <a:ext cx="1757961" cy="1802643"/>
            <a:chOff x="5982267" y="5263990"/>
            <a:chExt cx="1757961" cy="1802643"/>
          </a:xfrm>
        </p:grpSpPr>
        <p:sp>
          <p:nvSpPr>
            <p:cNvPr id="8" name="Oval 7">
              <a:extLst>
                <a:ext uri="{FF2B5EF4-FFF2-40B4-BE49-F238E27FC236}">
                  <a16:creationId xmlns:a16="http://schemas.microsoft.com/office/drawing/2014/main" id="{4DAB0236-6C38-B34A-8F66-28042E6B5795}"/>
                </a:ext>
              </a:extLst>
            </p:cNvPr>
            <p:cNvSpPr/>
            <p:nvPr userDrawn="1"/>
          </p:nvSpPr>
          <p:spPr bwMode="auto">
            <a:xfrm>
              <a:off x="6451366" y="6043966"/>
              <a:ext cx="358121" cy="357821"/>
            </a:xfrm>
            <a:prstGeom prst="ellipse">
              <a:avLst/>
            </a:prstGeom>
            <a:solidFill>
              <a:schemeClr val="accent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142"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effectLst/>
                <a:latin typeface="Zurich Sans" panose="02000000000000000000" pitchFamily="2" charset="0"/>
              </a:endParaRPr>
            </a:p>
          </p:txBody>
        </p:sp>
        <p:sp>
          <p:nvSpPr>
            <p:cNvPr id="9" name="Freeform 8">
              <a:extLst>
                <a:ext uri="{FF2B5EF4-FFF2-40B4-BE49-F238E27FC236}">
                  <a16:creationId xmlns:a16="http://schemas.microsoft.com/office/drawing/2014/main" id="{2222B2D3-BCA4-A346-9298-0E2A0DE651CB}"/>
                </a:ext>
              </a:extLst>
            </p:cNvPr>
            <p:cNvSpPr/>
            <p:nvPr userDrawn="1"/>
          </p:nvSpPr>
          <p:spPr bwMode="auto">
            <a:xfrm rot="3732426">
              <a:off x="6384854" y="5711260"/>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142"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effectLst/>
                <a:latin typeface="Zurich Sans" panose="02000000000000000000" pitchFamily="2" charset="0"/>
              </a:endParaRPr>
            </a:p>
          </p:txBody>
        </p:sp>
        <p:sp>
          <p:nvSpPr>
            <p:cNvPr id="14" name="Freeform 13">
              <a:extLst>
                <a:ext uri="{FF2B5EF4-FFF2-40B4-BE49-F238E27FC236}">
                  <a16:creationId xmlns:a16="http://schemas.microsoft.com/office/drawing/2014/main" id="{728A1540-69AF-9D49-8BEA-D4D96958F324}"/>
                </a:ext>
              </a:extLst>
            </p:cNvPr>
            <p:cNvSpPr/>
            <p:nvPr userDrawn="1"/>
          </p:nvSpPr>
          <p:spPr bwMode="auto">
            <a:xfrm>
              <a:off x="5982267" y="6399389"/>
              <a:ext cx="910609" cy="45861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142"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effectLst/>
                <a:latin typeface="Zurich Sans" panose="02000000000000000000" pitchFamily="2" charset="0"/>
              </a:endParaRPr>
            </a:p>
          </p:txBody>
        </p:sp>
      </p:grpSp>
      <p:pic>
        <p:nvPicPr>
          <p:cNvPr id="15" name="ZRS Logo Horozontal">
            <a:extLst>
              <a:ext uri="{FF2B5EF4-FFF2-40B4-BE49-F238E27FC236}">
                <a16:creationId xmlns:a16="http://schemas.microsoft.com/office/drawing/2014/main" id="{90E61467-A06C-4DC7-86B8-1E4A52853A4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06319" y="297021"/>
            <a:ext cx="1700701" cy="564699"/>
          </a:xfrm>
          <a:prstGeom prst="rect">
            <a:avLst/>
          </a:prstGeom>
        </p:spPr>
      </p:pic>
      <p:sp>
        <p:nvSpPr>
          <p:cNvPr id="4" name="TextBox 3">
            <a:extLst>
              <a:ext uri="{FF2B5EF4-FFF2-40B4-BE49-F238E27FC236}">
                <a16:creationId xmlns:a16="http://schemas.microsoft.com/office/drawing/2014/main" id="{0DBDB47B-A093-D4A5-AF17-19879890C81A}"/>
              </a:ext>
            </a:extLst>
          </p:cNvPr>
          <p:cNvSpPr txBox="1"/>
          <p:nvPr userDrawn="1"/>
        </p:nvSpPr>
        <p:spPr>
          <a:xfrm>
            <a:off x="11158234" y="6548973"/>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5"/>
                </a:solidFill>
              </a:rPr>
              <a:t>© Zurich</a:t>
            </a:r>
          </a:p>
        </p:txBody>
      </p:sp>
      <p:sp>
        <p:nvSpPr>
          <p:cNvPr id="5" name="Slide Number Placeholder 5">
            <a:extLst>
              <a:ext uri="{FF2B5EF4-FFF2-40B4-BE49-F238E27FC236}">
                <a16:creationId xmlns:a16="http://schemas.microsoft.com/office/drawing/2014/main" id="{FF5B9FC5-893C-4F39-FA06-83A00FE63FB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5"/>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23985705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2261053" y="6548967"/>
            <a:ext cx="8112000" cy="181960"/>
          </a:xfrm>
          <a:prstGeom prst="rect">
            <a:avLst/>
          </a:prstGeom>
        </p:spPr>
        <p:txBody>
          <a:bodyPr tIns="0" bIns="0">
            <a:noAutofit/>
          </a:bodyPr>
          <a:lstStyle>
            <a:lvl1pPr algn="r">
              <a:defRPr sz="900"/>
            </a:lvl1pPr>
          </a:lstStyle>
          <a:p>
            <a:endParaRPr lang="en-US"/>
          </a:p>
        </p:txBody>
      </p:sp>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62" y="260269"/>
            <a:ext cx="9586415" cy="415499"/>
          </a:xfrm>
        </p:spPr>
        <p:txBody>
          <a:bodyPr>
            <a:spAutoFit/>
          </a:bodyPr>
          <a:lstStyle>
            <a:lvl1pPr>
              <a:defRPr sz="3000">
                <a:latin typeface="+mn-lt"/>
              </a:defRPr>
            </a:lvl1pPr>
          </a:lstStyle>
          <a:p>
            <a:r>
              <a:rPr lang="en-US"/>
              <a:t>Click to edit Master title style</a:t>
            </a:r>
          </a:p>
        </p:txBody>
      </p:sp>
      <p:sp>
        <p:nvSpPr>
          <p:cNvPr id="5" name="Slide Number Placeholder 5">
            <a:extLst>
              <a:ext uri="{FF2B5EF4-FFF2-40B4-BE49-F238E27FC236}">
                <a16:creationId xmlns:a16="http://schemas.microsoft.com/office/drawing/2014/main" id="{9DE5A81A-7A1E-7DF7-AF9C-54ABA549C67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2" name="ZRS Logo Horozontal">
            <a:extLst>
              <a:ext uri="{FF2B5EF4-FFF2-40B4-BE49-F238E27FC236}">
                <a16:creationId xmlns:a16="http://schemas.microsoft.com/office/drawing/2014/main" id="{B1347C1C-7461-2036-8C38-EF008BF41A2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3" y="317501"/>
            <a:ext cx="1510791" cy="520700"/>
          </a:xfrm>
          <a:prstGeom prst="rect">
            <a:avLst/>
          </a:prstGeom>
        </p:spPr>
      </p:pic>
    </p:spTree>
    <p:extLst>
      <p:ext uri="{BB962C8B-B14F-4D97-AF65-F5344CB8AC3E}">
        <p14:creationId xmlns:p14="http://schemas.microsoft.com/office/powerpoint/2010/main" val="1183868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B7CC5-E206-49B7-8DAB-D820D5041428}"/>
              </a:ext>
            </a:extLst>
          </p:cNvPr>
          <p:cNvSpPr>
            <a:spLocks noGrp="1"/>
          </p:cNvSpPr>
          <p:nvPr>
            <p:ph type="title"/>
          </p:nvPr>
        </p:nvSpPr>
        <p:spPr/>
        <p:txBody>
          <a:bodyPr/>
          <a:lstStyle>
            <a:lvl1pPr>
              <a:defRPr>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08C05DA1-1C27-4AC2-B3D2-7014C53098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70325670-E080-31A6-FF91-D7B405CB586A}"/>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CBE28F7E-29B6-2343-EC46-64D3F20C44E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B2D1F6F2-EC11-5853-972C-9768F39E1990}"/>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3" y="317501"/>
            <a:ext cx="1510791" cy="520700"/>
          </a:xfrm>
          <a:prstGeom prst="rect">
            <a:avLst/>
          </a:prstGeom>
        </p:spPr>
      </p:pic>
    </p:spTree>
    <p:extLst>
      <p:ext uri="{BB962C8B-B14F-4D97-AF65-F5344CB8AC3E}">
        <p14:creationId xmlns:p14="http://schemas.microsoft.com/office/powerpoint/2010/main" val="32867393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2F1406EC-9BFF-3460-49A6-84F969C645E2}"/>
              </a:ext>
            </a:extLst>
          </p:cNvPr>
          <p:cNvGraphicFramePr>
            <a:graphicFrameLocks noChangeAspect="1"/>
          </p:cNvGraphicFramePr>
          <p:nvPr userDrawn="1">
            <p:custDataLst>
              <p:tags r:id="rId1"/>
            </p:custDataLst>
            <p:extLst>
              <p:ext uri="{D42A27DB-BD31-4B8C-83A1-F6EECF244321}">
                <p14:modId xmlns:p14="http://schemas.microsoft.com/office/powerpoint/2010/main" val="222940137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4" name="Object 3" hidden="1">
                        <a:extLst>
                          <a:ext uri="{FF2B5EF4-FFF2-40B4-BE49-F238E27FC236}">
                            <a16:creationId xmlns:a16="http://schemas.microsoft.com/office/drawing/2014/main" id="{2F1406EC-9BFF-3460-49A6-84F969C645E2}"/>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11678400" cy="5040000"/>
          </a:xfrm>
        </p:spPr>
        <p:txBody>
          <a:bodyPr/>
          <a:lstStyle>
            <a:lvl1pPr>
              <a:defRPr sz="1800">
                <a:latin typeface="+mn-lt"/>
                <a:cs typeface="Arial" panose="020B0604020202020204" pitchFamily="34" charset="0"/>
                <a:sym typeface="Arial" panose="020B0604020202020204" pitchFamily="34" charset="0"/>
              </a:defRPr>
            </a:lvl1pPr>
            <a:lvl2pPr>
              <a:defRPr sz="1600">
                <a:latin typeface="+mn-lt"/>
                <a:cs typeface="Arial" panose="020B0604020202020204" pitchFamily="34" charset="0"/>
                <a:sym typeface="Arial" panose="020B0604020202020204" pitchFamily="34" charset="0"/>
              </a:defRPr>
            </a:lvl2pPr>
            <a:lvl3pPr>
              <a:defRPr sz="1400">
                <a:latin typeface="+mn-lt"/>
                <a:cs typeface="Arial" panose="020B0604020202020204" pitchFamily="34" charset="0"/>
                <a:sym typeface="Arial" panose="020B0604020202020204" pitchFamily="34" charset="0"/>
              </a:defRPr>
            </a:lvl3pPr>
            <a:lvl4pPr>
              <a:defRPr sz="1200">
                <a:latin typeface="+mn-lt"/>
                <a:cs typeface="Arial" panose="020B0604020202020204" pitchFamily="34" charset="0"/>
                <a:sym typeface="Arial" panose="020B0604020202020204" pitchFamily="34" charset="0"/>
              </a:defRPr>
            </a:lvl4pPr>
            <a:lvl5pPr>
              <a:defRPr sz="1200">
                <a:latin typeface="+mn-lt"/>
                <a:cs typeface="Arial" panose="020B0604020202020204" pitchFamily="34" charset="0"/>
                <a:sym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sp>
        <p:nvSpPr>
          <p:cNvPr id="6" name="Title Placeholder 1">
            <a:extLst>
              <a:ext uri="{FF2B5EF4-FFF2-40B4-BE49-F238E27FC236}">
                <a16:creationId xmlns:a16="http://schemas.microsoft.com/office/drawing/2014/main" id="{18E30B75-9CF0-0775-B941-FE7D212DB476}"/>
              </a:ext>
            </a:extLst>
          </p:cNvPr>
          <p:cNvSpPr>
            <a:spLocks noGrp="1"/>
          </p:cNvSpPr>
          <p:nvPr>
            <p:ph type="title"/>
          </p:nvPr>
        </p:nvSpPr>
        <p:spPr>
          <a:xfrm>
            <a:off x="250827" y="249930"/>
            <a:ext cx="9583200" cy="332399"/>
          </a:xfrm>
          <a:prstGeom prst="rect">
            <a:avLst/>
          </a:prstGeom>
        </p:spPr>
        <p:txBody>
          <a:bodyPr vert="horz" lIns="0" tIns="0" rIns="0" bIns="0" rtlCol="0" anchor="t" anchorCtr="0">
            <a:spAutoFit/>
          </a:bodyPr>
          <a:lstStyle>
            <a:lvl1pPr>
              <a:defRPr>
                <a:latin typeface="+mn-lt"/>
                <a:cs typeface="Arial" panose="020B0604020202020204" pitchFamily="34" charset="0"/>
                <a:sym typeface="Arial" panose="020B0604020202020204" pitchFamily="34" charset="0"/>
              </a:defRPr>
            </a:lvl1pPr>
          </a:lstStyle>
          <a:p>
            <a:r>
              <a:rPr lang="en-US"/>
              <a:t>Click to edit Master title style</a:t>
            </a:r>
          </a:p>
        </p:txBody>
      </p:sp>
      <p:sp>
        <p:nvSpPr>
          <p:cNvPr id="15" name="Content Placeholder 14">
            <a:extLst>
              <a:ext uri="{FF2B5EF4-FFF2-40B4-BE49-F238E27FC236}">
                <a16:creationId xmlns:a16="http://schemas.microsoft.com/office/drawing/2014/main" id="{5EE267CE-325C-462B-BBBE-BB1B3ABD1F8D}"/>
              </a:ext>
            </a:extLst>
          </p:cNvPr>
          <p:cNvSpPr>
            <a:spLocks noGrp="1"/>
          </p:cNvSpPr>
          <p:nvPr>
            <p:ph sz="quarter" idx="10" hasCustomPrompt="1"/>
          </p:nvPr>
        </p:nvSpPr>
        <p:spPr>
          <a:xfrm>
            <a:off x="250825" y="666077"/>
            <a:ext cx="9583200" cy="276999"/>
          </a:xfrm>
        </p:spPr>
        <p:txBody>
          <a:bodyPr wrap="square">
            <a:spAutoFit/>
          </a:bodyPr>
          <a:lstStyle>
            <a:lvl1pPr marL="0" indent="0">
              <a:buNone/>
              <a:defRPr sz="1800">
                <a:solidFill>
                  <a:schemeClr val="accent1"/>
                </a:solidFill>
                <a:latin typeface="+mn-lt"/>
                <a:cs typeface="Arial" panose="020B0604020202020204" pitchFamily="34" charset="0"/>
                <a:sym typeface="Arial" panose="020B0604020202020204" pitchFamily="34" charset="0"/>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title style</a:t>
            </a:r>
          </a:p>
        </p:txBody>
      </p:sp>
      <p:sp>
        <p:nvSpPr>
          <p:cNvPr id="7" name="Slide Number Placeholder 5">
            <a:extLst>
              <a:ext uri="{FF2B5EF4-FFF2-40B4-BE49-F238E27FC236}">
                <a16:creationId xmlns:a16="http://schemas.microsoft.com/office/drawing/2014/main" id="{CBCFE06F-DD5B-B55B-1E6F-F2554A1DBA01}"/>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92782766-96BE-1D66-1EBA-5B7035F3A027}"/>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3" y="317502"/>
            <a:ext cx="1510791" cy="520700"/>
          </a:xfrm>
          <a:prstGeom prst="rect">
            <a:avLst/>
          </a:prstGeom>
        </p:spPr>
      </p:pic>
    </p:spTree>
    <p:extLst>
      <p:ext uri="{BB962C8B-B14F-4D97-AF65-F5344CB8AC3E}">
        <p14:creationId xmlns:p14="http://schemas.microsoft.com/office/powerpoint/2010/main" val="1775834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B04C0D27-889B-3151-6ECA-B7B1AF6D6458}"/>
              </a:ext>
            </a:extLst>
          </p:cNvPr>
          <p:cNvGraphicFramePr>
            <a:graphicFrameLocks noChangeAspect="1"/>
          </p:cNvGraphicFramePr>
          <p:nvPr userDrawn="1">
            <p:custDataLst>
              <p:tags r:id="rId1"/>
            </p:custDataLst>
            <p:extLst>
              <p:ext uri="{D42A27DB-BD31-4B8C-83A1-F6EECF244321}">
                <p14:modId xmlns:p14="http://schemas.microsoft.com/office/powerpoint/2010/main" val="4074386597"/>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B04C0D27-889B-3151-6ECA-B7B1AF6D6458}"/>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1" y="1198801"/>
            <a:ext cx="5647151"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198801"/>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14EA731-2898-D962-FAA6-B0737584A2F4}"/>
              </a:ext>
            </a:extLst>
          </p:cNvPr>
          <p:cNvSpPr>
            <a:spLocks noGrp="1"/>
          </p:cNvSpPr>
          <p:nvPr>
            <p:ph type="title"/>
          </p:nvPr>
        </p:nvSpPr>
        <p:spPr>
          <a:xfrm>
            <a:off x="250829" y="249929"/>
            <a:ext cx="9586415" cy="332399"/>
          </a:xfrm>
          <a:prstGeom prst="rect">
            <a:avLst/>
          </a:prstGeom>
        </p:spPr>
        <p:txBody>
          <a:bodyPr vert="horz" lIns="0" tIns="0" rIns="0" bIns="0" rtlCol="0" anchor="t" anchorCtr="0">
            <a:spAutoFit/>
          </a:bodyPr>
          <a:lstStyle/>
          <a:p>
            <a:r>
              <a:rPr lang="en-GB"/>
              <a:t>Click to edit Master title style</a:t>
            </a:r>
            <a:endParaRPr lang="en-US"/>
          </a:p>
        </p:txBody>
      </p:sp>
      <p:sp>
        <p:nvSpPr>
          <p:cNvPr id="8" name="Content Placeholder 14">
            <a:extLst>
              <a:ext uri="{FF2B5EF4-FFF2-40B4-BE49-F238E27FC236}">
                <a16:creationId xmlns:a16="http://schemas.microsoft.com/office/drawing/2014/main" id="{45C87A36-AF1D-5E17-86AD-9CDBE1DEDA7A}"/>
              </a:ext>
            </a:extLst>
          </p:cNvPr>
          <p:cNvSpPr>
            <a:spLocks noGrp="1"/>
          </p:cNvSpPr>
          <p:nvPr>
            <p:ph sz="quarter" idx="10" hasCustomPrompt="1"/>
          </p:nvPr>
        </p:nvSpPr>
        <p:spPr>
          <a:xfrm>
            <a:off x="250825" y="666077"/>
            <a:ext cx="9583200"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19" name="ZRS Logo Horozontal">
            <a:extLst>
              <a:ext uri="{FF2B5EF4-FFF2-40B4-BE49-F238E27FC236}">
                <a16:creationId xmlns:a16="http://schemas.microsoft.com/office/drawing/2014/main" id="{367EF53C-5971-EA6E-FFB4-81260272ED39}"/>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6" name="Slide Number Placeholder 5">
            <a:extLst>
              <a:ext uri="{FF2B5EF4-FFF2-40B4-BE49-F238E27FC236}">
                <a16:creationId xmlns:a16="http://schemas.microsoft.com/office/drawing/2014/main" id="{9607DAC6-4520-2DCA-E2F5-26717646382D}"/>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40497768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E968A405-2ADD-CD83-F2C5-E4C87A464DCC}"/>
              </a:ext>
            </a:extLst>
          </p:cNvPr>
          <p:cNvGraphicFramePr>
            <a:graphicFrameLocks noChangeAspect="1"/>
          </p:cNvGraphicFramePr>
          <p:nvPr userDrawn="1">
            <p:custDataLst>
              <p:tags r:id="rId1"/>
            </p:custDataLst>
            <p:extLst>
              <p:ext uri="{D42A27DB-BD31-4B8C-83A1-F6EECF244321}">
                <p14:modId xmlns:p14="http://schemas.microsoft.com/office/powerpoint/2010/main" val="51524010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E968A405-2ADD-CD83-F2C5-E4C87A464DCC}"/>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5652000" cy="5040000"/>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6813444" y="1198800"/>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D7FB541-5D52-F76C-98B2-A93A3DE515CB}"/>
              </a:ext>
            </a:extLst>
          </p:cNvPr>
          <p:cNvSpPr>
            <a:spLocks noGrp="1"/>
          </p:cNvSpPr>
          <p:nvPr>
            <p:ph type="title"/>
          </p:nvPr>
        </p:nvSpPr>
        <p:spPr>
          <a:xfrm>
            <a:off x="250829" y="249929"/>
            <a:ext cx="9586415" cy="332399"/>
          </a:xfrm>
          <a:prstGeom prst="rect">
            <a:avLst/>
          </a:prstGeom>
        </p:spPr>
        <p:txBody>
          <a:bodyPr vert="horz" lIns="0" tIns="0" rIns="0" bIns="0" rtlCol="0" anchor="t" anchorCtr="0">
            <a:spAutoFit/>
          </a:bodyPr>
          <a:lstStyle/>
          <a:p>
            <a:r>
              <a:rPr lang="en-GB"/>
              <a:t>Click to edit Master title style</a:t>
            </a:r>
            <a:endParaRPr lang="en-US"/>
          </a:p>
        </p:txBody>
      </p:sp>
      <p:sp>
        <p:nvSpPr>
          <p:cNvPr id="7" name="Content Placeholder 14">
            <a:extLst>
              <a:ext uri="{FF2B5EF4-FFF2-40B4-BE49-F238E27FC236}">
                <a16:creationId xmlns:a16="http://schemas.microsoft.com/office/drawing/2014/main" id="{D9196592-353D-5060-F0CD-E79D796D1DD1}"/>
              </a:ext>
            </a:extLst>
          </p:cNvPr>
          <p:cNvSpPr>
            <a:spLocks noGrp="1"/>
          </p:cNvSpPr>
          <p:nvPr>
            <p:ph sz="quarter" idx="10" hasCustomPrompt="1"/>
          </p:nvPr>
        </p:nvSpPr>
        <p:spPr>
          <a:xfrm>
            <a:off x="250825" y="666077"/>
            <a:ext cx="9583200"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19" name="ZRS Logo Horozontal">
            <a:extLst>
              <a:ext uri="{FF2B5EF4-FFF2-40B4-BE49-F238E27FC236}">
                <a16:creationId xmlns:a16="http://schemas.microsoft.com/office/drawing/2014/main" id="{79D600D5-F8CC-645E-7FF9-361014294477}"/>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Tree>
    <p:extLst>
      <p:ext uri="{BB962C8B-B14F-4D97-AF65-F5344CB8AC3E}">
        <p14:creationId xmlns:p14="http://schemas.microsoft.com/office/powerpoint/2010/main" val="366681666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A8947306-4C96-3088-EC34-17C69C1F9A82}"/>
              </a:ext>
            </a:extLst>
          </p:cNvPr>
          <p:cNvGraphicFramePr>
            <a:graphicFrameLocks noChangeAspect="1"/>
          </p:cNvGraphicFramePr>
          <p:nvPr userDrawn="1">
            <p:custDataLst>
              <p:tags r:id="rId1"/>
            </p:custDataLst>
            <p:extLst>
              <p:ext uri="{D42A27DB-BD31-4B8C-83A1-F6EECF244321}">
                <p14:modId xmlns:p14="http://schemas.microsoft.com/office/powerpoint/2010/main" val="3710883212"/>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A8947306-4C96-3088-EC34-17C69C1F9A82}"/>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1"/>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p:nvPr>
        </p:nvSpPr>
        <p:spPr>
          <a:xfrm>
            <a:off x="6813533" y="1198800"/>
            <a:ext cx="5039467"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GB"/>
              <a:t>Click icon to add picture</a:t>
            </a:r>
            <a:endParaRPr lang="en-US"/>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DCCD87F0-7295-A6C5-953B-B78ED25DF2DF}"/>
              </a:ext>
            </a:extLst>
          </p:cNvPr>
          <p:cNvSpPr>
            <a:spLocks noGrp="1"/>
          </p:cNvSpPr>
          <p:nvPr>
            <p:ph type="title"/>
          </p:nvPr>
        </p:nvSpPr>
        <p:spPr>
          <a:xfrm>
            <a:off x="250829" y="249929"/>
            <a:ext cx="9586415" cy="332399"/>
          </a:xfrm>
          <a:prstGeom prst="rect">
            <a:avLst/>
          </a:prstGeom>
        </p:spPr>
        <p:txBody>
          <a:bodyPr vert="horz" lIns="0" tIns="0" rIns="0" bIns="0" rtlCol="0" anchor="t" anchorCtr="0">
            <a:spAutoFit/>
          </a:bodyPr>
          <a:lstStyle/>
          <a:p>
            <a:r>
              <a:rPr lang="en-GB"/>
              <a:t>Click to edit Master title style</a:t>
            </a:r>
            <a:endParaRPr lang="en-US"/>
          </a:p>
        </p:txBody>
      </p:sp>
      <p:sp>
        <p:nvSpPr>
          <p:cNvPr id="7" name="Content Placeholder 14">
            <a:extLst>
              <a:ext uri="{FF2B5EF4-FFF2-40B4-BE49-F238E27FC236}">
                <a16:creationId xmlns:a16="http://schemas.microsoft.com/office/drawing/2014/main" id="{1646E722-F9F5-D5A2-A1BF-42BDDE2D1F98}"/>
              </a:ext>
            </a:extLst>
          </p:cNvPr>
          <p:cNvSpPr>
            <a:spLocks noGrp="1"/>
          </p:cNvSpPr>
          <p:nvPr>
            <p:ph sz="quarter" idx="10" hasCustomPrompt="1"/>
          </p:nvPr>
        </p:nvSpPr>
        <p:spPr>
          <a:xfrm>
            <a:off x="250825" y="666077"/>
            <a:ext cx="9583200"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9" name="ZRS Logo Horozontal">
            <a:extLst>
              <a:ext uri="{FF2B5EF4-FFF2-40B4-BE49-F238E27FC236}">
                <a16:creationId xmlns:a16="http://schemas.microsoft.com/office/drawing/2014/main" id="{0B575074-7D67-B169-E7E6-5D6AA26D8F4A}"/>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Tree>
    <p:extLst>
      <p:ext uri="{BB962C8B-B14F-4D97-AF65-F5344CB8AC3E}">
        <p14:creationId xmlns:p14="http://schemas.microsoft.com/office/powerpoint/2010/main" val="4042659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196B84-B1AB-5DC3-7655-046A0CCF5207}"/>
              </a:ext>
            </a:extLst>
          </p:cNvPr>
          <p:cNvSpPr>
            <a:spLocks noGrp="1"/>
          </p:cNvSpPr>
          <p:nvPr>
            <p:ph idx="32"/>
          </p:nvPr>
        </p:nvSpPr>
        <p:spPr>
          <a:xfrm>
            <a:off x="250824" y="2827578"/>
            <a:ext cx="3589173" cy="3388343"/>
          </a:xfrm>
          <a:solidFill>
            <a:schemeClr val="accent2">
              <a:lumMod val="20000"/>
              <a:lumOff val="80000"/>
            </a:schemeClr>
          </a:solidFill>
        </p:spPr>
        <p:txBody>
          <a:bodyPr lIns="108000" tIns="720000" rIns="108000" bIns="108000"/>
          <a:lstStyle>
            <a:lvl1pPr marL="0" indent="0">
              <a:spcAft>
                <a:spcPts val="300"/>
              </a:spcAft>
              <a:buNone/>
              <a:defRPr sz="14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a:t>
            </a:r>
          </a:p>
        </p:txBody>
      </p:sp>
      <p:sp>
        <p:nvSpPr>
          <p:cNvPr id="5" name="Content Placeholder 2">
            <a:extLst>
              <a:ext uri="{FF2B5EF4-FFF2-40B4-BE49-F238E27FC236}">
                <a16:creationId xmlns:a16="http://schemas.microsoft.com/office/drawing/2014/main" id="{1B91945C-D107-05A8-0F89-AFB9EB7EA79F}"/>
              </a:ext>
            </a:extLst>
          </p:cNvPr>
          <p:cNvSpPr>
            <a:spLocks noGrp="1"/>
          </p:cNvSpPr>
          <p:nvPr>
            <p:ph idx="33"/>
          </p:nvPr>
        </p:nvSpPr>
        <p:spPr>
          <a:xfrm>
            <a:off x="4037279" y="2827578"/>
            <a:ext cx="3589173" cy="3388343"/>
          </a:xfrm>
          <a:solidFill>
            <a:schemeClr val="accent2">
              <a:lumMod val="20000"/>
              <a:lumOff val="80000"/>
            </a:schemeClr>
          </a:solidFill>
        </p:spPr>
        <p:txBody>
          <a:bodyPr lIns="108000" tIns="720000" rIns="108000" bIns="108000"/>
          <a:lstStyle>
            <a:lvl1pPr marL="0" indent="0">
              <a:spcAft>
                <a:spcPts val="300"/>
              </a:spcAft>
              <a:buNone/>
              <a:defRPr sz="14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a:t>
            </a:r>
          </a:p>
        </p:txBody>
      </p:sp>
      <p:sp>
        <p:nvSpPr>
          <p:cNvPr id="7" name="Content Placeholder 2">
            <a:extLst>
              <a:ext uri="{FF2B5EF4-FFF2-40B4-BE49-F238E27FC236}">
                <a16:creationId xmlns:a16="http://schemas.microsoft.com/office/drawing/2014/main" id="{21AF368A-1348-B6D7-C7F3-D727CE9EC2F2}"/>
              </a:ext>
            </a:extLst>
          </p:cNvPr>
          <p:cNvSpPr>
            <a:spLocks noGrp="1"/>
          </p:cNvSpPr>
          <p:nvPr>
            <p:ph idx="34"/>
          </p:nvPr>
        </p:nvSpPr>
        <p:spPr>
          <a:xfrm>
            <a:off x="7853703" y="2827578"/>
            <a:ext cx="3589173" cy="3388343"/>
          </a:xfrm>
          <a:solidFill>
            <a:schemeClr val="accent2">
              <a:lumMod val="20000"/>
              <a:lumOff val="80000"/>
            </a:schemeClr>
          </a:solidFill>
        </p:spPr>
        <p:txBody>
          <a:bodyPr lIns="108000" tIns="720000" rIns="108000" bIns="108000"/>
          <a:lstStyle>
            <a:lvl1pPr marL="0" indent="0">
              <a:spcAft>
                <a:spcPts val="300"/>
              </a:spcAft>
              <a:buNone/>
              <a:defRPr sz="14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a:t>
            </a:r>
          </a:p>
        </p:txBody>
      </p:sp>
      <p:graphicFrame>
        <p:nvGraphicFramePr>
          <p:cNvPr id="4" name="Object 3" hidden="1">
            <a:extLst>
              <a:ext uri="{FF2B5EF4-FFF2-40B4-BE49-F238E27FC236}">
                <a16:creationId xmlns:a16="http://schemas.microsoft.com/office/drawing/2014/main" id="{81A447B7-CC90-A32E-DFC0-7E1E1B168B37}"/>
              </a:ext>
            </a:extLst>
          </p:cNvPr>
          <p:cNvGraphicFramePr>
            <a:graphicFrameLocks noChangeAspect="1"/>
          </p:cNvGraphicFramePr>
          <p:nvPr userDrawn="1">
            <p:custDataLst>
              <p:tags r:id="rId1"/>
            </p:custDataLst>
            <p:extLst>
              <p:ext uri="{D42A27DB-BD31-4B8C-83A1-F6EECF244321}">
                <p14:modId xmlns:p14="http://schemas.microsoft.com/office/powerpoint/2010/main" val="683740544"/>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4" name="Object 3" hidden="1">
                        <a:extLst>
                          <a:ext uri="{FF2B5EF4-FFF2-40B4-BE49-F238E27FC236}">
                            <a16:creationId xmlns:a16="http://schemas.microsoft.com/office/drawing/2014/main" id="{81A447B7-CC90-A32E-DFC0-7E1E1B168B37}"/>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hasCustomPrompt="1"/>
          </p:nvPr>
        </p:nvSpPr>
        <p:spPr>
          <a:xfrm>
            <a:off x="4871864"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8688288"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7C9ECDE5-FFEA-2A2A-9BE3-3DA819864EB3}"/>
              </a:ext>
            </a:extLst>
          </p:cNvPr>
          <p:cNvSpPr>
            <a:spLocks noGrp="1"/>
          </p:cNvSpPr>
          <p:nvPr>
            <p:ph type="title"/>
          </p:nvPr>
        </p:nvSpPr>
        <p:spPr>
          <a:xfrm>
            <a:off x="250829" y="249929"/>
            <a:ext cx="9586415" cy="332399"/>
          </a:xfrm>
          <a:prstGeom prst="rect">
            <a:avLst/>
          </a:prstGeom>
        </p:spPr>
        <p:txBody>
          <a:bodyPr vert="horz" lIns="0" tIns="0" rIns="0" bIns="0" rtlCol="0" anchor="t" anchorCtr="0">
            <a:spAutoFit/>
          </a:bodyPr>
          <a:lstStyle/>
          <a:p>
            <a:r>
              <a:rPr lang="en-GB"/>
              <a:t>Click to edit Master title style</a:t>
            </a:r>
            <a:endParaRPr lang="en-US"/>
          </a:p>
        </p:txBody>
      </p:sp>
      <p:sp>
        <p:nvSpPr>
          <p:cNvPr id="6" name="Content Placeholder 14">
            <a:extLst>
              <a:ext uri="{FF2B5EF4-FFF2-40B4-BE49-F238E27FC236}">
                <a16:creationId xmlns:a16="http://schemas.microsoft.com/office/drawing/2014/main" id="{0C1ECCF3-5556-23D4-3836-1A50EBEE4F64}"/>
              </a:ext>
            </a:extLst>
          </p:cNvPr>
          <p:cNvSpPr>
            <a:spLocks noGrp="1"/>
          </p:cNvSpPr>
          <p:nvPr>
            <p:ph sz="quarter" idx="10" hasCustomPrompt="1"/>
          </p:nvPr>
        </p:nvSpPr>
        <p:spPr>
          <a:xfrm>
            <a:off x="250825" y="666077"/>
            <a:ext cx="9583200"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8" name="ZRS Logo Horozontal">
            <a:extLst>
              <a:ext uri="{FF2B5EF4-FFF2-40B4-BE49-F238E27FC236}">
                <a16:creationId xmlns:a16="http://schemas.microsoft.com/office/drawing/2014/main" id="{F7F7C0DB-AC78-BEC8-9755-547C1BE709E0}"/>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hasCustomPrompt="1"/>
          </p:nvPr>
        </p:nvSpPr>
        <p:spPr>
          <a:xfrm>
            <a:off x="1079656"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Tree>
    <p:extLst>
      <p:ext uri="{BB962C8B-B14F-4D97-AF65-F5344CB8AC3E}">
        <p14:creationId xmlns:p14="http://schemas.microsoft.com/office/powerpoint/2010/main" val="416665844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9085635" y="0"/>
            <a:ext cx="3106365"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9726034" y="968538"/>
            <a:ext cx="1748991" cy="1748991"/>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250826" y="1206181"/>
            <a:ext cx="8347076"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3" name="Title Placeholder 1">
            <a:extLst>
              <a:ext uri="{FF2B5EF4-FFF2-40B4-BE49-F238E27FC236}">
                <a16:creationId xmlns:a16="http://schemas.microsoft.com/office/drawing/2014/main" id="{5FB431D7-B606-4E7E-44D7-8C0E48BF1BD2}"/>
              </a:ext>
            </a:extLst>
          </p:cNvPr>
          <p:cNvSpPr>
            <a:spLocks noGrp="1"/>
          </p:cNvSpPr>
          <p:nvPr>
            <p:ph type="title"/>
          </p:nvPr>
        </p:nvSpPr>
        <p:spPr>
          <a:xfrm>
            <a:off x="250827" y="249930"/>
            <a:ext cx="8347075" cy="332399"/>
          </a:xfrm>
          <a:prstGeom prst="rect">
            <a:avLst/>
          </a:prstGeom>
        </p:spPr>
        <p:txBody>
          <a:bodyPr vert="horz" wrap="square" lIns="0" tIns="0" rIns="0" bIns="0" rtlCol="0" anchor="t" anchorCtr="0">
            <a:spAutoFit/>
          </a:bodyPr>
          <a:lstStyle/>
          <a:p>
            <a:r>
              <a:rPr lang="en-GB"/>
              <a:t>Click to edit Master title style</a:t>
            </a:r>
            <a:endParaRPr lang="en-US"/>
          </a:p>
        </p:txBody>
      </p:sp>
      <p:sp>
        <p:nvSpPr>
          <p:cNvPr id="8" name="Content Placeholder 14">
            <a:extLst>
              <a:ext uri="{FF2B5EF4-FFF2-40B4-BE49-F238E27FC236}">
                <a16:creationId xmlns:a16="http://schemas.microsoft.com/office/drawing/2014/main" id="{FA72DD7E-DFC5-8204-E32E-7DAE6E4AF994}"/>
              </a:ext>
            </a:extLst>
          </p:cNvPr>
          <p:cNvSpPr>
            <a:spLocks noGrp="1"/>
          </p:cNvSpPr>
          <p:nvPr>
            <p:ph sz="quarter" idx="10" hasCustomPrompt="1"/>
          </p:nvPr>
        </p:nvSpPr>
        <p:spPr>
          <a:xfrm>
            <a:off x="250825" y="666077"/>
            <a:ext cx="8347075"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7" name="Content Placeholder 2">
            <a:extLst>
              <a:ext uri="{FF2B5EF4-FFF2-40B4-BE49-F238E27FC236}">
                <a16:creationId xmlns:a16="http://schemas.microsoft.com/office/drawing/2014/main" id="{CE228E07-9698-6ECC-A94B-A9CB414F2E9C}"/>
              </a:ext>
            </a:extLst>
          </p:cNvPr>
          <p:cNvSpPr>
            <a:spLocks noGrp="1"/>
          </p:cNvSpPr>
          <p:nvPr>
            <p:ph idx="32"/>
          </p:nvPr>
        </p:nvSpPr>
        <p:spPr>
          <a:xfrm>
            <a:off x="9577944" y="3143465"/>
            <a:ext cx="2045173" cy="3157585"/>
          </a:xfrm>
        </p:spPr>
        <p:txBody>
          <a:bodyPr lIns="0" tIns="0" rIns="0" bIns="0"/>
          <a:lstStyle>
            <a:lvl1pPr marL="0" indent="0">
              <a:spcAft>
                <a:spcPts val="300"/>
              </a:spcAft>
              <a:buNone/>
              <a:defRPr sz="14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Click to edit</a:t>
            </a:r>
          </a:p>
        </p:txBody>
      </p:sp>
    </p:spTree>
    <p:extLst>
      <p:ext uri="{BB962C8B-B14F-4D97-AF65-F5344CB8AC3E}">
        <p14:creationId xmlns:p14="http://schemas.microsoft.com/office/powerpoint/2010/main" val="186010414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_CV slid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9085635" y="0"/>
            <a:ext cx="3106365"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latin typeface="+mn-lt"/>
              <a:cs typeface="Arial" panose="020B0604020202020204" pitchFamily="34" charset="0"/>
            </a:endParaRPr>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3" name="Title Placeholder 1">
            <a:extLst>
              <a:ext uri="{FF2B5EF4-FFF2-40B4-BE49-F238E27FC236}">
                <a16:creationId xmlns:a16="http://schemas.microsoft.com/office/drawing/2014/main" id="{5FB431D7-B606-4E7E-44D7-8C0E48BF1BD2}"/>
              </a:ext>
            </a:extLst>
          </p:cNvPr>
          <p:cNvSpPr>
            <a:spLocks noGrp="1"/>
          </p:cNvSpPr>
          <p:nvPr>
            <p:ph type="title"/>
          </p:nvPr>
        </p:nvSpPr>
        <p:spPr>
          <a:xfrm>
            <a:off x="250827" y="249930"/>
            <a:ext cx="8347075" cy="332399"/>
          </a:xfrm>
          <a:prstGeom prst="rect">
            <a:avLst/>
          </a:prstGeom>
        </p:spPr>
        <p:txBody>
          <a:bodyPr vert="horz" wrap="square" lIns="0" tIns="0" rIns="0" bIns="0" rtlCol="0" anchor="t" anchorCtr="0">
            <a:spAutoFit/>
          </a:bodyPr>
          <a:lstStyle/>
          <a:p>
            <a:r>
              <a:rPr lang="en-GB"/>
              <a:t>Click to edit Master title style</a:t>
            </a:r>
            <a:endParaRPr lang="en-US"/>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11" name="Slide Number Placeholder 5">
            <a:extLst>
              <a:ext uri="{FF2B5EF4-FFF2-40B4-BE49-F238E27FC236}">
                <a16:creationId xmlns:a16="http://schemas.microsoft.com/office/drawing/2014/main" id="{9E94F699-AF61-9B4B-C9EB-0F60ECC70D9E}"/>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415756503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3_CV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879D21-D95D-50FF-74C9-E14A869D9C19}"/>
              </a:ext>
            </a:extLst>
          </p:cNvPr>
          <p:cNvSpPr/>
          <p:nvPr userDrawn="1"/>
        </p:nvSpPr>
        <p:spPr>
          <a:xfrm>
            <a:off x="1" y="960857"/>
            <a:ext cx="12192000" cy="4076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ES" sz="1000"/>
          </a:p>
        </p:txBody>
      </p:sp>
      <p:sp>
        <p:nvSpPr>
          <p:cNvPr id="6" name="Rectangle 5">
            <a:extLst>
              <a:ext uri="{FF2B5EF4-FFF2-40B4-BE49-F238E27FC236}">
                <a16:creationId xmlns:a16="http://schemas.microsoft.com/office/drawing/2014/main" id="{791DD9DE-5107-ACB8-0A64-B7B515E61AF4}"/>
              </a:ext>
            </a:extLst>
          </p:cNvPr>
          <p:cNvSpPr/>
          <p:nvPr userDrawn="1"/>
        </p:nvSpPr>
        <p:spPr>
          <a:xfrm>
            <a:off x="3" y="5036860"/>
            <a:ext cx="12191999" cy="182114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ES" sz="1000"/>
          </a:p>
        </p:txBody>
      </p:sp>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3" name="Title Placeholder 1">
            <a:extLst>
              <a:ext uri="{FF2B5EF4-FFF2-40B4-BE49-F238E27FC236}">
                <a16:creationId xmlns:a16="http://schemas.microsoft.com/office/drawing/2014/main" id="{5FB431D7-B606-4E7E-44D7-8C0E48BF1BD2}"/>
              </a:ext>
            </a:extLst>
          </p:cNvPr>
          <p:cNvSpPr>
            <a:spLocks noGrp="1"/>
          </p:cNvSpPr>
          <p:nvPr>
            <p:ph type="title"/>
          </p:nvPr>
        </p:nvSpPr>
        <p:spPr>
          <a:xfrm>
            <a:off x="250827" y="249926"/>
            <a:ext cx="8347075" cy="360099"/>
          </a:xfrm>
          <a:prstGeom prst="rect">
            <a:avLst/>
          </a:prstGeom>
        </p:spPr>
        <p:txBody>
          <a:bodyPr vert="horz" wrap="square" lIns="0" tIns="0" rIns="0" bIns="0" rtlCol="0" anchor="t" anchorCtr="0">
            <a:spAutoFit/>
          </a:bodyPr>
          <a:lstStyle>
            <a:lvl1pPr>
              <a:defRPr sz="2600"/>
            </a:lvl1pPr>
          </a:lstStyle>
          <a:p>
            <a:r>
              <a:rPr lang="en-GB"/>
              <a:t>Click to edit Master title style</a:t>
            </a:r>
            <a:endParaRPr lang="en-US"/>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11" name="Slide Number Placeholder 5">
            <a:extLst>
              <a:ext uri="{FF2B5EF4-FFF2-40B4-BE49-F238E27FC236}">
                <a16:creationId xmlns:a16="http://schemas.microsoft.com/office/drawing/2014/main" id="{9E94F699-AF61-9B4B-C9EB-0F60ECC70D9E}"/>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161238924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ignatures_2peopl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9085635" y="0"/>
            <a:ext cx="3106365"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latin typeface="+mn-lt"/>
              <a:cs typeface="Arial" panose="020B0604020202020204" pitchFamily="34" charset="0"/>
            </a:endParaRPr>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pic>
        <p:nvPicPr>
          <p:cNvPr id="21" name="Picture 20" descr="A blue pencil on a paper&#10;&#10;Description automatically generated">
            <a:extLst>
              <a:ext uri="{FF2B5EF4-FFF2-40B4-BE49-F238E27FC236}">
                <a16:creationId xmlns:a16="http://schemas.microsoft.com/office/drawing/2014/main" id="{092C1C05-EF94-6730-123D-A0F8D5BF57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815512" y="1208728"/>
            <a:ext cx="1778000" cy="1778000"/>
          </a:xfrm>
          <a:prstGeom prst="rect">
            <a:avLst/>
          </a:prstGeom>
        </p:spPr>
      </p:pic>
      <p:sp>
        <p:nvSpPr>
          <p:cNvPr id="23" name="TextBox 22">
            <a:extLst>
              <a:ext uri="{FF2B5EF4-FFF2-40B4-BE49-F238E27FC236}">
                <a16:creationId xmlns:a16="http://schemas.microsoft.com/office/drawing/2014/main" id="{39793E7F-29F8-9075-CF73-41E7DC3968DB}"/>
              </a:ext>
            </a:extLst>
          </p:cNvPr>
          <p:cNvSpPr txBox="1"/>
          <p:nvPr userDrawn="1"/>
        </p:nvSpPr>
        <p:spPr>
          <a:xfrm>
            <a:off x="167277" y="568728"/>
            <a:ext cx="7189967" cy="371971"/>
          </a:xfrm>
          <a:prstGeom prst="rect">
            <a:avLst/>
          </a:prstGeom>
          <a:noFill/>
        </p:spPr>
        <p:txBody>
          <a:bodyPr wrap="square" lIns="107987" tIns="107987" rIns="107987" bIns="107987" rtlCol="0">
            <a:spAutoFit/>
          </a:bodyPr>
          <a:lstStyle/>
          <a:p>
            <a:pPr algn="l"/>
            <a:r>
              <a:rPr lang="en-US" sz="1000">
                <a:solidFill>
                  <a:schemeClr val="accent1"/>
                </a:solidFill>
              </a:rPr>
              <a:t>This Agreement has been signed on the dates listed below by the duly authorized representatives of the Parties.</a:t>
            </a:r>
            <a:endParaRPr lang="de-DE" sz="1000">
              <a:solidFill>
                <a:schemeClr val="accent1"/>
              </a:solidFill>
            </a:endParaRPr>
          </a:p>
        </p:txBody>
      </p:sp>
      <p:sp>
        <p:nvSpPr>
          <p:cNvPr id="25" name="TextBox 1">
            <a:extLst>
              <a:ext uri="{FF2B5EF4-FFF2-40B4-BE49-F238E27FC236}">
                <a16:creationId xmlns:a16="http://schemas.microsoft.com/office/drawing/2014/main" id="{F5B62BC7-32F9-40BD-8A8C-A58C432A59A0}"/>
              </a:ext>
            </a:extLst>
          </p:cNvPr>
          <p:cNvSpPr txBox="1"/>
          <p:nvPr userDrawn="1"/>
        </p:nvSpPr>
        <p:spPr>
          <a:xfrm>
            <a:off x="293486" y="1073361"/>
            <a:ext cx="4167037" cy="402749"/>
          </a:xfrm>
          <a:prstGeom prst="rect">
            <a:avLst/>
          </a:prstGeom>
          <a:solidFill>
            <a:schemeClr val="accent1">
              <a:lumMod val="20000"/>
              <a:lumOff val="80000"/>
            </a:schemeClr>
          </a:solidFill>
        </p:spPr>
        <p:txBody>
          <a:bodyPr wrap="square" lIns="107987" tIns="107987" rIns="107987" bIns="107987" rtlCol="0">
            <a:spAutoFit/>
          </a:bodyPr>
          <a:lstStyle/>
          <a:p>
            <a:pPr algn="l"/>
            <a:endParaRPr lang="de-DE" sz="1200" b="1">
              <a:solidFill>
                <a:schemeClr val="accent1"/>
              </a:solidFill>
            </a:endParaRPr>
          </a:p>
        </p:txBody>
      </p:sp>
      <p:sp>
        <p:nvSpPr>
          <p:cNvPr id="27" name="TextBox 26">
            <a:extLst>
              <a:ext uri="{FF2B5EF4-FFF2-40B4-BE49-F238E27FC236}">
                <a16:creationId xmlns:a16="http://schemas.microsoft.com/office/drawing/2014/main" id="{B9021133-D1D0-DB93-C8AB-DBD29F9341C7}"/>
              </a:ext>
            </a:extLst>
          </p:cNvPr>
          <p:cNvSpPr txBox="1"/>
          <p:nvPr userDrawn="1"/>
        </p:nvSpPr>
        <p:spPr>
          <a:xfrm>
            <a:off x="250829" y="1799489"/>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28" name="TextBox 27">
            <a:extLst>
              <a:ext uri="{FF2B5EF4-FFF2-40B4-BE49-F238E27FC236}">
                <a16:creationId xmlns:a16="http://schemas.microsoft.com/office/drawing/2014/main" id="{D321601B-8BCD-855C-43BA-7D4E7C7BDC86}"/>
              </a:ext>
            </a:extLst>
          </p:cNvPr>
          <p:cNvSpPr txBox="1"/>
          <p:nvPr userDrawn="1"/>
        </p:nvSpPr>
        <p:spPr>
          <a:xfrm>
            <a:off x="275829" y="2406996"/>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cxnSp>
        <p:nvCxnSpPr>
          <p:cNvPr id="30" name="Straight Connector 29">
            <a:extLst>
              <a:ext uri="{FF2B5EF4-FFF2-40B4-BE49-F238E27FC236}">
                <a16:creationId xmlns:a16="http://schemas.microsoft.com/office/drawing/2014/main" id="{F5AA79EA-09FC-BAB5-ABDF-8A67B96F0BE1}"/>
              </a:ext>
            </a:extLst>
          </p:cNvPr>
          <p:cNvCxnSpPr>
            <a:cxnSpLocks/>
          </p:cNvCxnSpPr>
          <p:nvPr userDrawn="1"/>
        </p:nvCxnSpPr>
        <p:spPr>
          <a:xfrm>
            <a:off x="256301" y="2355419"/>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B188C45-76BD-6270-2111-51D9E828A930}"/>
              </a:ext>
            </a:extLst>
          </p:cNvPr>
          <p:cNvCxnSpPr>
            <a:cxnSpLocks/>
          </p:cNvCxnSpPr>
          <p:nvPr userDrawn="1"/>
        </p:nvCxnSpPr>
        <p:spPr>
          <a:xfrm>
            <a:off x="284363" y="2939623"/>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018C3A1-52B4-671C-AAC8-E8DFF892E98E}"/>
              </a:ext>
            </a:extLst>
          </p:cNvPr>
          <p:cNvCxnSpPr>
            <a:cxnSpLocks/>
          </p:cNvCxnSpPr>
          <p:nvPr userDrawn="1"/>
        </p:nvCxnSpPr>
        <p:spPr>
          <a:xfrm>
            <a:off x="4601600" y="2349767"/>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66B15ED-D733-8923-BCDA-700932821D28}"/>
              </a:ext>
            </a:extLst>
          </p:cNvPr>
          <p:cNvCxnSpPr>
            <a:cxnSpLocks/>
          </p:cNvCxnSpPr>
          <p:nvPr userDrawn="1"/>
        </p:nvCxnSpPr>
        <p:spPr>
          <a:xfrm>
            <a:off x="4601600" y="2947512"/>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53" name="Picture Placeholder 52">
            <a:extLst>
              <a:ext uri="{FF2B5EF4-FFF2-40B4-BE49-F238E27FC236}">
                <a16:creationId xmlns:a16="http://schemas.microsoft.com/office/drawing/2014/main" id="{3557792E-235E-DDAF-434C-4FBE893CA1A0}"/>
              </a:ext>
            </a:extLst>
          </p:cNvPr>
          <p:cNvSpPr>
            <a:spLocks noGrp="1"/>
          </p:cNvSpPr>
          <p:nvPr>
            <p:ph type="pic" sz="quarter" idx="36" hasCustomPrompt="1"/>
          </p:nvPr>
        </p:nvSpPr>
        <p:spPr>
          <a:xfrm>
            <a:off x="298335" y="3251593"/>
            <a:ext cx="4097967" cy="777044"/>
          </a:xfrm>
        </p:spPr>
        <p:txBody>
          <a:bodyPr anchor="t"/>
          <a:lstStyle>
            <a:lvl1pPr marL="0" indent="0" algn="ctr">
              <a:buNone/>
              <a:defRPr sz="1200"/>
            </a:lvl1pPr>
          </a:lstStyle>
          <a:p>
            <a:r>
              <a:rPr lang="en-ES"/>
              <a:t>Add Signature</a:t>
            </a:r>
          </a:p>
        </p:txBody>
      </p:sp>
      <p:sp>
        <p:nvSpPr>
          <p:cNvPr id="63" name="TextBox 62">
            <a:extLst>
              <a:ext uri="{FF2B5EF4-FFF2-40B4-BE49-F238E27FC236}">
                <a16:creationId xmlns:a16="http://schemas.microsoft.com/office/drawing/2014/main" id="{6AD74B49-4D77-C3FF-7269-C5C085742E99}"/>
              </a:ext>
            </a:extLst>
          </p:cNvPr>
          <p:cNvSpPr txBox="1"/>
          <p:nvPr userDrawn="1"/>
        </p:nvSpPr>
        <p:spPr>
          <a:xfrm>
            <a:off x="298337" y="2982975"/>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64" name="TextBox 63">
            <a:extLst>
              <a:ext uri="{FF2B5EF4-FFF2-40B4-BE49-F238E27FC236}">
                <a16:creationId xmlns:a16="http://schemas.microsoft.com/office/drawing/2014/main" id="{FAC9A9E9-0830-F65D-8942-E2DE7B8D93DB}"/>
              </a:ext>
            </a:extLst>
          </p:cNvPr>
          <p:cNvSpPr txBox="1"/>
          <p:nvPr userDrawn="1"/>
        </p:nvSpPr>
        <p:spPr>
          <a:xfrm>
            <a:off x="4599514" y="1788104"/>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65" name="TextBox 64">
            <a:extLst>
              <a:ext uri="{FF2B5EF4-FFF2-40B4-BE49-F238E27FC236}">
                <a16:creationId xmlns:a16="http://schemas.microsoft.com/office/drawing/2014/main" id="{9A37420D-0A26-33AE-E0E7-DA237F8052A3}"/>
              </a:ext>
            </a:extLst>
          </p:cNvPr>
          <p:cNvSpPr txBox="1"/>
          <p:nvPr userDrawn="1"/>
        </p:nvSpPr>
        <p:spPr>
          <a:xfrm>
            <a:off x="4624513" y="2387184"/>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sp>
        <p:nvSpPr>
          <p:cNvPr id="67" name="Picture Placeholder 52">
            <a:extLst>
              <a:ext uri="{FF2B5EF4-FFF2-40B4-BE49-F238E27FC236}">
                <a16:creationId xmlns:a16="http://schemas.microsoft.com/office/drawing/2014/main" id="{C14F81CD-7C41-6EAE-F2A2-153A9839E593}"/>
              </a:ext>
            </a:extLst>
          </p:cNvPr>
          <p:cNvSpPr>
            <a:spLocks noGrp="1"/>
          </p:cNvSpPr>
          <p:nvPr>
            <p:ph type="pic" sz="quarter" idx="37" hasCustomPrompt="1"/>
          </p:nvPr>
        </p:nvSpPr>
        <p:spPr>
          <a:xfrm>
            <a:off x="4584832" y="3260747"/>
            <a:ext cx="4147307" cy="764016"/>
          </a:xfrm>
        </p:spPr>
        <p:txBody>
          <a:bodyPr/>
          <a:lstStyle>
            <a:lvl1pPr marL="0" indent="0" algn="ctr">
              <a:buNone/>
              <a:defRPr sz="1200"/>
            </a:lvl1pPr>
          </a:lstStyle>
          <a:p>
            <a:r>
              <a:rPr lang="en-ES"/>
              <a:t>Add Signature</a:t>
            </a:r>
          </a:p>
        </p:txBody>
      </p:sp>
      <p:sp>
        <p:nvSpPr>
          <p:cNvPr id="29" name="Text Placeholder 28">
            <a:extLst>
              <a:ext uri="{FF2B5EF4-FFF2-40B4-BE49-F238E27FC236}">
                <a16:creationId xmlns:a16="http://schemas.microsoft.com/office/drawing/2014/main" id="{567D618D-FB04-7CA1-0BBE-FD6C6EA026E3}"/>
              </a:ext>
            </a:extLst>
          </p:cNvPr>
          <p:cNvSpPr>
            <a:spLocks noGrp="1"/>
          </p:cNvSpPr>
          <p:nvPr>
            <p:ph type="body" sz="quarter" idx="38" hasCustomPrompt="1"/>
          </p:nvPr>
        </p:nvSpPr>
        <p:spPr>
          <a:xfrm>
            <a:off x="298336" y="2620239"/>
            <a:ext cx="4144963" cy="316687"/>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33" name="Text Placeholder 28">
            <a:extLst>
              <a:ext uri="{FF2B5EF4-FFF2-40B4-BE49-F238E27FC236}">
                <a16:creationId xmlns:a16="http://schemas.microsoft.com/office/drawing/2014/main" id="{86274710-CD4C-70EA-A7A4-835587139757}"/>
              </a:ext>
            </a:extLst>
          </p:cNvPr>
          <p:cNvSpPr>
            <a:spLocks noGrp="1"/>
          </p:cNvSpPr>
          <p:nvPr>
            <p:ph type="body" sz="quarter" idx="39" hasCustomPrompt="1"/>
          </p:nvPr>
        </p:nvSpPr>
        <p:spPr>
          <a:xfrm>
            <a:off x="4599513" y="2616887"/>
            <a:ext cx="4144963" cy="324635"/>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38" name="Text Placeholder 28">
            <a:extLst>
              <a:ext uri="{FF2B5EF4-FFF2-40B4-BE49-F238E27FC236}">
                <a16:creationId xmlns:a16="http://schemas.microsoft.com/office/drawing/2014/main" id="{64509B9B-B1B9-43E2-68EE-A324E03BE479}"/>
              </a:ext>
            </a:extLst>
          </p:cNvPr>
          <p:cNvSpPr>
            <a:spLocks noGrp="1"/>
          </p:cNvSpPr>
          <p:nvPr>
            <p:ph type="body" sz="quarter" idx="40" hasCustomPrompt="1"/>
          </p:nvPr>
        </p:nvSpPr>
        <p:spPr>
          <a:xfrm>
            <a:off x="271507" y="2040345"/>
            <a:ext cx="4144963" cy="311059"/>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40" name="Text Placeholder 28">
            <a:extLst>
              <a:ext uri="{FF2B5EF4-FFF2-40B4-BE49-F238E27FC236}">
                <a16:creationId xmlns:a16="http://schemas.microsoft.com/office/drawing/2014/main" id="{8CF181DD-9712-F721-AD3E-29BB9AEBCA67}"/>
              </a:ext>
            </a:extLst>
          </p:cNvPr>
          <p:cNvSpPr>
            <a:spLocks noGrp="1"/>
          </p:cNvSpPr>
          <p:nvPr>
            <p:ph type="body" sz="quarter" idx="41" hasCustomPrompt="1"/>
          </p:nvPr>
        </p:nvSpPr>
        <p:spPr>
          <a:xfrm>
            <a:off x="4624513" y="2030157"/>
            <a:ext cx="4144963" cy="317160"/>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46" name="TextBox 45">
            <a:extLst>
              <a:ext uri="{FF2B5EF4-FFF2-40B4-BE49-F238E27FC236}">
                <a16:creationId xmlns:a16="http://schemas.microsoft.com/office/drawing/2014/main" id="{64BE1BDD-7F50-3D19-E475-DF6A45646326}"/>
              </a:ext>
            </a:extLst>
          </p:cNvPr>
          <p:cNvSpPr txBox="1"/>
          <p:nvPr userDrawn="1"/>
        </p:nvSpPr>
        <p:spPr>
          <a:xfrm>
            <a:off x="4575373" y="2982975"/>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190" name="TextBox 1">
            <a:extLst>
              <a:ext uri="{FF2B5EF4-FFF2-40B4-BE49-F238E27FC236}">
                <a16:creationId xmlns:a16="http://schemas.microsoft.com/office/drawing/2014/main" id="{B4D5716E-F682-BA4A-73B8-529E8331A753}"/>
              </a:ext>
            </a:extLst>
          </p:cNvPr>
          <p:cNvSpPr txBox="1"/>
          <p:nvPr userDrawn="1"/>
        </p:nvSpPr>
        <p:spPr>
          <a:xfrm>
            <a:off x="4622368" y="1073361"/>
            <a:ext cx="4140000" cy="402749"/>
          </a:xfrm>
          <a:prstGeom prst="rect">
            <a:avLst/>
          </a:prstGeom>
          <a:solidFill>
            <a:schemeClr val="accent2">
              <a:lumMod val="20000"/>
              <a:lumOff val="80000"/>
            </a:schemeClr>
          </a:solidFill>
        </p:spPr>
        <p:txBody>
          <a:bodyPr wrap="square" lIns="107987" tIns="107987" rIns="107987" bIns="107987" rtlCol="0">
            <a:spAutoFit/>
          </a:bodyPr>
          <a:lstStyle/>
          <a:p>
            <a:pPr algn="l"/>
            <a:endParaRPr lang="de-DE" sz="1200" b="0">
              <a:solidFill>
                <a:schemeClr val="accent1"/>
              </a:solidFill>
            </a:endParaRPr>
          </a:p>
        </p:txBody>
      </p:sp>
      <p:sp>
        <p:nvSpPr>
          <p:cNvPr id="3" name="Slide Number Placeholder 5">
            <a:extLst>
              <a:ext uri="{FF2B5EF4-FFF2-40B4-BE49-F238E27FC236}">
                <a16:creationId xmlns:a16="http://schemas.microsoft.com/office/drawing/2014/main" id="{07BB2B49-D514-2A00-C96B-BD1B73927C5A}"/>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14" name="Text Placeholder 13">
            <a:extLst>
              <a:ext uri="{FF2B5EF4-FFF2-40B4-BE49-F238E27FC236}">
                <a16:creationId xmlns:a16="http://schemas.microsoft.com/office/drawing/2014/main" id="{2AC964C8-AC36-FE3F-4839-8F7F0946C95F}"/>
              </a:ext>
            </a:extLst>
          </p:cNvPr>
          <p:cNvSpPr>
            <a:spLocks noGrp="1"/>
          </p:cNvSpPr>
          <p:nvPr>
            <p:ph type="body" sz="quarter" idx="51" hasCustomPrompt="1"/>
          </p:nvPr>
        </p:nvSpPr>
        <p:spPr>
          <a:xfrm>
            <a:off x="297826" y="1086652"/>
            <a:ext cx="4001279" cy="372189"/>
          </a:xfrm>
        </p:spPr>
        <p:txBody>
          <a:bodyPr lIns="108000" rIns="108000" anchor="ctr"/>
          <a:lstStyle>
            <a:lvl3pPr marL="7937" indent="0">
              <a:buNone/>
              <a:tabLst/>
              <a:defRPr/>
            </a:lvl3pPr>
          </a:lstStyle>
          <a:p>
            <a:pPr lvl="2"/>
            <a:r>
              <a:rPr lang="en-GB"/>
              <a:t>Appropriate Zurich Legal Entity</a:t>
            </a:r>
          </a:p>
        </p:txBody>
      </p:sp>
      <p:sp>
        <p:nvSpPr>
          <p:cNvPr id="15" name="Text Placeholder 13">
            <a:extLst>
              <a:ext uri="{FF2B5EF4-FFF2-40B4-BE49-F238E27FC236}">
                <a16:creationId xmlns:a16="http://schemas.microsoft.com/office/drawing/2014/main" id="{2D6A86BF-FB37-3C8C-FCE9-2AFA27625E85}"/>
              </a:ext>
            </a:extLst>
          </p:cNvPr>
          <p:cNvSpPr>
            <a:spLocks noGrp="1"/>
          </p:cNvSpPr>
          <p:nvPr>
            <p:ph type="body" sz="quarter" idx="52" hasCustomPrompt="1"/>
          </p:nvPr>
        </p:nvSpPr>
        <p:spPr>
          <a:xfrm>
            <a:off x="4631829" y="1087152"/>
            <a:ext cx="4071939" cy="372189"/>
          </a:xfrm>
        </p:spPr>
        <p:txBody>
          <a:bodyPr lIns="108000" rIns="108000" anchor="ctr"/>
          <a:lstStyle>
            <a:lvl3pPr marL="7937" indent="0">
              <a:buNone/>
              <a:tabLst/>
              <a:defRPr/>
            </a:lvl3pPr>
          </a:lstStyle>
          <a:p>
            <a:pPr lvl="2"/>
            <a:r>
              <a:rPr lang="en-GB"/>
              <a:t>Customer Name</a:t>
            </a:r>
          </a:p>
        </p:txBody>
      </p:sp>
      <p:sp>
        <p:nvSpPr>
          <p:cNvPr id="16" name="Title 5">
            <a:extLst>
              <a:ext uri="{FF2B5EF4-FFF2-40B4-BE49-F238E27FC236}">
                <a16:creationId xmlns:a16="http://schemas.microsoft.com/office/drawing/2014/main" id="{CCF21853-B0C6-5F84-6DE9-55F2DD1E74E4}"/>
              </a:ext>
            </a:extLst>
          </p:cNvPr>
          <p:cNvSpPr>
            <a:spLocks noGrp="1"/>
          </p:cNvSpPr>
          <p:nvPr>
            <p:ph type="title"/>
          </p:nvPr>
        </p:nvSpPr>
        <p:spPr>
          <a:xfrm>
            <a:off x="271507" y="255437"/>
            <a:ext cx="8486732" cy="332399"/>
          </a:xfrm>
        </p:spPr>
        <p:txBody>
          <a:bodyPr/>
          <a:lstStyle/>
          <a:p>
            <a:r>
              <a:rPr lang="en-ES"/>
              <a:t>Signatures</a:t>
            </a:r>
          </a:p>
        </p:txBody>
      </p:sp>
    </p:spTree>
    <p:extLst>
      <p:ext uri="{BB962C8B-B14F-4D97-AF65-F5344CB8AC3E}">
        <p14:creationId xmlns:p14="http://schemas.microsoft.com/office/powerpoint/2010/main" val="24314741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ignatures_4people">
    <p:spTree>
      <p:nvGrpSpPr>
        <p:cNvPr id="1" name=""/>
        <p:cNvGrpSpPr/>
        <p:nvPr/>
      </p:nvGrpSpPr>
      <p:grpSpPr>
        <a:xfrm>
          <a:off x="0" y="0"/>
          <a:ext cx="0" cy="0"/>
          <a:chOff x="0" y="0"/>
          <a:chExt cx="0" cy="0"/>
        </a:xfrm>
      </p:grpSpPr>
      <p:sp>
        <p:nvSpPr>
          <p:cNvPr id="18" name="TextBox 1">
            <a:extLst>
              <a:ext uri="{FF2B5EF4-FFF2-40B4-BE49-F238E27FC236}">
                <a16:creationId xmlns:a16="http://schemas.microsoft.com/office/drawing/2014/main" id="{AEC905F7-007C-235A-76B9-321D911B4606}"/>
              </a:ext>
            </a:extLst>
          </p:cNvPr>
          <p:cNvSpPr txBox="1"/>
          <p:nvPr userDrawn="1"/>
        </p:nvSpPr>
        <p:spPr>
          <a:xfrm>
            <a:off x="293486" y="1073361"/>
            <a:ext cx="4167037" cy="402749"/>
          </a:xfrm>
          <a:prstGeom prst="rect">
            <a:avLst/>
          </a:prstGeom>
          <a:solidFill>
            <a:schemeClr val="accent1">
              <a:lumMod val="20000"/>
              <a:lumOff val="80000"/>
            </a:schemeClr>
          </a:solidFill>
        </p:spPr>
        <p:txBody>
          <a:bodyPr wrap="square" lIns="107987" tIns="107987" rIns="107987" bIns="107987" rtlCol="0">
            <a:spAutoFit/>
          </a:bodyPr>
          <a:lstStyle/>
          <a:p>
            <a:pPr algn="l"/>
            <a:endParaRPr lang="de-DE" sz="1200" b="1">
              <a:solidFill>
                <a:schemeClr val="accent1"/>
              </a:solidFill>
            </a:endParaRPr>
          </a:p>
        </p:txBody>
      </p:sp>
      <p:sp>
        <p:nvSpPr>
          <p:cNvPr id="19" name="TextBox 1">
            <a:extLst>
              <a:ext uri="{FF2B5EF4-FFF2-40B4-BE49-F238E27FC236}">
                <a16:creationId xmlns:a16="http://schemas.microsoft.com/office/drawing/2014/main" id="{3B245D84-05AB-E6DE-659E-4D46561138ED}"/>
              </a:ext>
            </a:extLst>
          </p:cNvPr>
          <p:cNvSpPr txBox="1"/>
          <p:nvPr userDrawn="1"/>
        </p:nvSpPr>
        <p:spPr>
          <a:xfrm>
            <a:off x="4622368" y="1073361"/>
            <a:ext cx="4140000" cy="402749"/>
          </a:xfrm>
          <a:prstGeom prst="rect">
            <a:avLst/>
          </a:prstGeom>
          <a:solidFill>
            <a:schemeClr val="accent2">
              <a:lumMod val="20000"/>
              <a:lumOff val="80000"/>
            </a:schemeClr>
          </a:solidFill>
        </p:spPr>
        <p:txBody>
          <a:bodyPr wrap="square" lIns="107987" tIns="107987" rIns="107987" bIns="107987" rtlCol="0">
            <a:spAutoFit/>
          </a:bodyPr>
          <a:lstStyle/>
          <a:p>
            <a:pPr algn="l"/>
            <a:endParaRPr lang="de-DE" sz="1200" b="0">
              <a:solidFill>
                <a:schemeClr val="accent1"/>
              </a:solidFill>
            </a:endParaRPr>
          </a:p>
        </p:txBody>
      </p:sp>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9085635" y="0"/>
            <a:ext cx="3106365"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latin typeface="+mn-lt"/>
              <a:cs typeface="Arial" panose="020B0604020202020204" pitchFamily="34" charset="0"/>
            </a:endParaRPr>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pic>
        <p:nvPicPr>
          <p:cNvPr id="21" name="Picture 20" descr="A blue pencil on a paper&#10;&#10;Description automatically generated">
            <a:extLst>
              <a:ext uri="{FF2B5EF4-FFF2-40B4-BE49-F238E27FC236}">
                <a16:creationId xmlns:a16="http://schemas.microsoft.com/office/drawing/2014/main" id="{092C1C05-EF94-6730-123D-A0F8D5BF57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815512" y="1208728"/>
            <a:ext cx="1778000" cy="1778000"/>
          </a:xfrm>
          <a:prstGeom prst="rect">
            <a:avLst/>
          </a:prstGeom>
        </p:spPr>
      </p:pic>
      <p:sp>
        <p:nvSpPr>
          <p:cNvPr id="23" name="TextBox 22">
            <a:extLst>
              <a:ext uri="{FF2B5EF4-FFF2-40B4-BE49-F238E27FC236}">
                <a16:creationId xmlns:a16="http://schemas.microsoft.com/office/drawing/2014/main" id="{39793E7F-29F8-9075-CF73-41E7DC3968DB}"/>
              </a:ext>
            </a:extLst>
          </p:cNvPr>
          <p:cNvSpPr txBox="1"/>
          <p:nvPr userDrawn="1"/>
        </p:nvSpPr>
        <p:spPr>
          <a:xfrm>
            <a:off x="167277" y="568728"/>
            <a:ext cx="7189967" cy="371971"/>
          </a:xfrm>
          <a:prstGeom prst="rect">
            <a:avLst/>
          </a:prstGeom>
          <a:noFill/>
        </p:spPr>
        <p:txBody>
          <a:bodyPr wrap="square" lIns="107987" tIns="107987" rIns="107987" bIns="107987" rtlCol="0">
            <a:spAutoFit/>
          </a:bodyPr>
          <a:lstStyle/>
          <a:p>
            <a:pPr algn="l"/>
            <a:r>
              <a:rPr lang="en-US" sz="1000">
                <a:solidFill>
                  <a:schemeClr val="accent1"/>
                </a:solidFill>
              </a:rPr>
              <a:t>This Agreement has been signed on the dates listed below by the duly authorized representatives of the Parties.</a:t>
            </a:r>
            <a:endParaRPr lang="de-DE" sz="1000">
              <a:solidFill>
                <a:schemeClr val="accent1"/>
              </a:solidFill>
            </a:endParaRPr>
          </a:p>
        </p:txBody>
      </p:sp>
      <p:sp>
        <p:nvSpPr>
          <p:cNvPr id="27" name="TextBox 26">
            <a:extLst>
              <a:ext uri="{FF2B5EF4-FFF2-40B4-BE49-F238E27FC236}">
                <a16:creationId xmlns:a16="http://schemas.microsoft.com/office/drawing/2014/main" id="{B9021133-D1D0-DB93-C8AB-DBD29F9341C7}"/>
              </a:ext>
            </a:extLst>
          </p:cNvPr>
          <p:cNvSpPr txBox="1"/>
          <p:nvPr userDrawn="1"/>
        </p:nvSpPr>
        <p:spPr>
          <a:xfrm>
            <a:off x="250829" y="1799489"/>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28" name="TextBox 27">
            <a:extLst>
              <a:ext uri="{FF2B5EF4-FFF2-40B4-BE49-F238E27FC236}">
                <a16:creationId xmlns:a16="http://schemas.microsoft.com/office/drawing/2014/main" id="{D321601B-8BCD-855C-43BA-7D4E7C7BDC86}"/>
              </a:ext>
            </a:extLst>
          </p:cNvPr>
          <p:cNvSpPr txBox="1"/>
          <p:nvPr userDrawn="1"/>
        </p:nvSpPr>
        <p:spPr>
          <a:xfrm>
            <a:off x="275829" y="2406996"/>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cxnSp>
        <p:nvCxnSpPr>
          <p:cNvPr id="30" name="Straight Connector 29">
            <a:extLst>
              <a:ext uri="{FF2B5EF4-FFF2-40B4-BE49-F238E27FC236}">
                <a16:creationId xmlns:a16="http://schemas.microsoft.com/office/drawing/2014/main" id="{F5AA79EA-09FC-BAB5-ABDF-8A67B96F0BE1}"/>
              </a:ext>
            </a:extLst>
          </p:cNvPr>
          <p:cNvCxnSpPr>
            <a:cxnSpLocks/>
          </p:cNvCxnSpPr>
          <p:nvPr userDrawn="1"/>
        </p:nvCxnSpPr>
        <p:spPr>
          <a:xfrm>
            <a:off x="256301" y="2355419"/>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B188C45-76BD-6270-2111-51D9E828A930}"/>
              </a:ext>
            </a:extLst>
          </p:cNvPr>
          <p:cNvCxnSpPr>
            <a:cxnSpLocks/>
          </p:cNvCxnSpPr>
          <p:nvPr userDrawn="1"/>
        </p:nvCxnSpPr>
        <p:spPr>
          <a:xfrm>
            <a:off x="284363" y="2939623"/>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018C3A1-52B4-671C-AAC8-E8DFF892E98E}"/>
              </a:ext>
            </a:extLst>
          </p:cNvPr>
          <p:cNvCxnSpPr>
            <a:cxnSpLocks/>
          </p:cNvCxnSpPr>
          <p:nvPr userDrawn="1"/>
        </p:nvCxnSpPr>
        <p:spPr>
          <a:xfrm>
            <a:off x="4601600" y="2349767"/>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66B15ED-D733-8923-BCDA-700932821D28}"/>
              </a:ext>
            </a:extLst>
          </p:cNvPr>
          <p:cNvCxnSpPr>
            <a:cxnSpLocks/>
          </p:cNvCxnSpPr>
          <p:nvPr userDrawn="1"/>
        </p:nvCxnSpPr>
        <p:spPr>
          <a:xfrm>
            <a:off x="4601600" y="2947512"/>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53" name="Picture Placeholder 52">
            <a:extLst>
              <a:ext uri="{FF2B5EF4-FFF2-40B4-BE49-F238E27FC236}">
                <a16:creationId xmlns:a16="http://schemas.microsoft.com/office/drawing/2014/main" id="{3557792E-235E-DDAF-434C-4FBE893CA1A0}"/>
              </a:ext>
            </a:extLst>
          </p:cNvPr>
          <p:cNvSpPr>
            <a:spLocks noGrp="1"/>
          </p:cNvSpPr>
          <p:nvPr>
            <p:ph type="pic" sz="quarter" idx="36" hasCustomPrompt="1"/>
          </p:nvPr>
        </p:nvSpPr>
        <p:spPr>
          <a:xfrm>
            <a:off x="298335" y="3251593"/>
            <a:ext cx="4097967" cy="777044"/>
          </a:xfrm>
        </p:spPr>
        <p:txBody>
          <a:bodyPr anchor="t"/>
          <a:lstStyle>
            <a:lvl1pPr marL="0" indent="0" algn="ctr">
              <a:buNone/>
              <a:defRPr sz="1200"/>
            </a:lvl1pPr>
          </a:lstStyle>
          <a:p>
            <a:r>
              <a:rPr lang="en-ES"/>
              <a:t>Add Signature</a:t>
            </a:r>
          </a:p>
        </p:txBody>
      </p:sp>
      <p:sp>
        <p:nvSpPr>
          <p:cNvPr id="63" name="TextBox 62">
            <a:extLst>
              <a:ext uri="{FF2B5EF4-FFF2-40B4-BE49-F238E27FC236}">
                <a16:creationId xmlns:a16="http://schemas.microsoft.com/office/drawing/2014/main" id="{6AD74B49-4D77-C3FF-7269-C5C085742E99}"/>
              </a:ext>
            </a:extLst>
          </p:cNvPr>
          <p:cNvSpPr txBox="1"/>
          <p:nvPr userDrawn="1"/>
        </p:nvSpPr>
        <p:spPr>
          <a:xfrm>
            <a:off x="298337" y="2982975"/>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64" name="TextBox 63">
            <a:extLst>
              <a:ext uri="{FF2B5EF4-FFF2-40B4-BE49-F238E27FC236}">
                <a16:creationId xmlns:a16="http://schemas.microsoft.com/office/drawing/2014/main" id="{FAC9A9E9-0830-F65D-8942-E2DE7B8D93DB}"/>
              </a:ext>
            </a:extLst>
          </p:cNvPr>
          <p:cNvSpPr txBox="1"/>
          <p:nvPr userDrawn="1"/>
        </p:nvSpPr>
        <p:spPr>
          <a:xfrm>
            <a:off x="4599514" y="1788104"/>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65" name="TextBox 64">
            <a:extLst>
              <a:ext uri="{FF2B5EF4-FFF2-40B4-BE49-F238E27FC236}">
                <a16:creationId xmlns:a16="http://schemas.microsoft.com/office/drawing/2014/main" id="{9A37420D-0A26-33AE-E0E7-DA237F8052A3}"/>
              </a:ext>
            </a:extLst>
          </p:cNvPr>
          <p:cNvSpPr txBox="1"/>
          <p:nvPr userDrawn="1"/>
        </p:nvSpPr>
        <p:spPr>
          <a:xfrm>
            <a:off x="4624513" y="2387184"/>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sp>
        <p:nvSpPr>
          <p:cNvPr id="67" name="Picture Placeholder 52">
            <a:extLst>
              <a:ext uri="{FF2B5EF4-FFF2-40B4-BE49-F238E27FC236}">
                <a16:creationId xmlns:a16="http://schemas.microsoft.com/office/drawing/2014/main" id="{C14F81CD-7C41-6EAE-F2A2-153A9839E593}"/>
              </a:ext>
            </a:extLst>
          </p:cNvPr>
          <p:cNvSpPr>
            <a:spLocks noGrp="1"/>
          </p:cNvSpPr>
          <p:nvPr>
            <p:ph type="pic" sz="quarter" idx="37" hasCustomPrompt="1"/>
          </p:nvPr>
        </p:nvSpPr>
        <p:spPr>
          <a:xfrm>
            <a:off x="4584832" y="3260747"/>
            <a:ext cx="4147307" cy="764016"/>
          </a:xfrm>
        </p:spPr>
        <p:txBody>
          <a:bodyPr/>
          <a:lstStyle>
            <a:lvl1pPr marL="0" indent="0" algn="ctr">
              <a:buNone/>
              <a:defRPr sz="1200"/>
            </a:lvl1pPr>
          </a:lstStyle>
          <a:p>
            <a:r>
              <a:rPr lang="en-ES"/>
              <a:t>Add Signature</a:t>
            </a:r>
          </a:p>
        </p:txBody>
      </p:sp>
      <p:sp>
        <p:nvSpPr>
          <p:cNvPr id="29" name="Text Placeholder 28">
            <a:extLst>
              <a:ext uri="{FF2B5EF4-FFF2-40B4-BE49-F238E27FC236}">
                <a16:creationId xmlns:a16="http://schemas.microsoft.com/office/drawing/2014/main" id="{567D618D-FB04-7CA1-0BBE-FD6C6EA026E3}"/>
              </a:ext>
            </a:extLst>
          </p:cNvPr>
          <p:cNvSpPr>
            <a:spLocks noGrp="1"/>
          </p:cNvSpPr>
          <p:nvPr>
            <p:ph type="body" sz="quarter" idx="38" hasCustomPrompt="1"/>
          </p:nvPr>
        </p:nvSpPr>
        <p:spPr>
          <a:xfrm>
            <a:off x="298336" y="2620239"/>
            <a:ext cx="4144963" cy="316687"/>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33" name="Text Placeholder 28">
            <a:extLst>
              <a:ext uri="{FF2B5EF4-FFF2-40B4-BE49-F238E27FC236}">
                <a16:creationId xmlns:a16="http://schemas.microsoft.com/office/drawing/2014/main" id="{86274710-CD4C-70EA-A7A4-835587139757}"/>
              </a:ext>
            </a:extLst>
          </p:cNvPr>
          <p:cNvSpPr>
            <a:spLocks noGrp="1"/>
          </p:cNvSpPr>
          <p:nvPr>
            <p:ph type="body" sz="quarter" idx="39" hasCustomPrompt="1"/>
          </p:nvPr>
        </p:nvSpPr>
        <p:spPr>
          <a:xfrm>
            <a:off x="4599513" y="2616887"/>
            <a:ext cx="4144963" cy="324635"/>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38" name="Text Placeholder 28">
            <a:extLst>
              <a:ext uri="{FF2B5EF4-FFF2-40B4-BE49-F238E27FC236}">
                <a16:creationId xmlns:a16="http://schemas.microsoft.com/office/drawing/2014/main" id="{64509B9B-B1B9-43E2-68EE-A324E03BE479}"/>
              </a:ext>
            </a:extLst>
          </p:cNvPr>
          <p:cNvSpPr>
            <a:spLocks noGrp="1"/>
          </p:cNvSpPr>
          <p:nvPr>
            <p:ph type="body" sz="quarter" idx="40" hasCustomPrompt="1"/>
          </p:nvPr>
        </p:nvSpPr>
        <p:spPr>
          <a:xfrm>
            <a:off x="271507" y="2040345"/>
            <a:ext cx="4144963" cy="311059"/>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40" name="Text Placeholder 28">
            <a:extLst>
              <a:ext uri="{FF2B5EF4-FFF2-40B4-BE49-F238E27FC236}">
                <a16:creationId xmlns:a16="http://schemas.microsoft.com/office/drawing/2014/main" id="{8CF181DD-9712-F721-AD3E-29BB9AEBCA67}"/>
              </a:ext>
            </a:extLst>
          </p:cNvPr>
          <p:cNvSpPr>
            <a:spLocks noGrp="1"/>
          </p:cNvSpPr>
          <p:nvPr>
            <p:ph type="body" sz="quarter" idx="41" hasCustomPrompt="1"/>
          </p:nvPr>
        </p:nvSpPr>
        <p:spPr>
          <a:xfrm>
            <a:off x="4624513" y="2030157"/>
            <a:ext cx="4144963" cy="317160"/>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46" name="TextBox 45">
            <a:extLst>
              <a:ext uri="{FF2B5EF4-FFF2-40B4-BE49-F238E27FC236}">
                <a16:creationId xmlns:a16="http://schemas.microsoft.com/office/drawing/2014/main" id="{64BE1BDD-7F50-3D19-E475-DF6A45646326}"/>
              </a:ext>
            </a:extLst>
          </p:cNvPr>
          <p:cNvSpPr txBox="1"/>
          <p:nvPr userDrawn="1"/>
        </p:nvSpPr>
        <p:spPr>
          <a:xfrm>
            <a:off x="4575373" y="2982975"/>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169" name="TextBox 168">
            <a:extLst>
              <a:ext uri="{FF2B5EF4-FFF2-40B4-BE49-F238E27FC236}">
                <a16:creationId xmlns:a16="http://schemas.microsoft.com/office/drawing/2014/main" id="{17917F1D-5490-6FCC-2DC9-5101071A8E56}"/>
              </a:ext>
            </a:extLst>
          </p:cNvPr>
          <p:cNvSpPr txBox="1"/>
          <p:nvPr userDrawn="1"/>
        </p:nvSpPr>
        <p:spPr>
          <a:xfrm>
            <a:off x="297826" y="4143005"/>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170" name="TextBox 169">
            <a:extLst>
              <a:ext uri="{FF2B5EF4-FFF2-40B4-BE49-F238E27FC236}">
                <a16:creationId xmlns:a16="http://schemas.microsoft.com/office/drawing/2014/main" id="{B23D1C78-7EE7-E7C5-D637-7FE14F6DC991}"/>
              </a:ext>
            </a:extLst>
          </p:cNvPr>
          <p:cNvSpPr txBox="1"/>
          <p:nvPr userDrawn="1"/>
        </p:nvSpPr>
        <p:spPr>
          <a:xfrm>
            <a:off x="322825" y="4750511"/>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cxnSp>
        <p:nvCxnSpPr>
          <p:cNvPr id="171" name="Straight Connector 170">
            <a:extLst>
              <a:ext uri="{FF2B5EF4-FFF2-40B4-BE49-F238E27FC236}">
                <a16:creationId xmlns:a16="http://schemas.microsoft.com/office/drawing/2014/main" id="{B040EF71-A486-2A52-7DD5-64DF129E343F}"/>
              </a:ext>
            </a:extLst>
          </p:cNvPr>
          <p:cNvCxnSpPr>
            <a:cxnSpLocks/>
          </p:cNvCxnSpPr>
          <p:nvPr userDrawn="1"/>
        </p:nvCxnSpPr>
        <p:spPr>
          <a:xfrm>
            <a:off x="303299" y="4698935"/>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06024ECD-31D1-D368-3F6C-A67A8BA93C52}"/>
              </a:ext>
            </a:extLst>
          </p:cNvPr>
          <p:cNvCxnSpPr>
            <a:cxnSpLocks/>
          </p:cNvCxnSpPr>
          <p:nvPr userDrawn="1"/>
        </p:nvCxnSpPr>
        <p:spPr>
          <a:xfrm>
            <a:off x="331360" y="5283139"/>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2731F95D-BF4B-4E56-D252-B39D9A17C608}"/>
              </a:ext>
            </a:extLst>
          </p:cNvPr>
          <p:cNvCxnSpPr>
            <a:cxnSpLocks/>
          </p:cNvCxnSpPr>
          <p:nvPr userDrawn="1"/>
        </p:nvCxnSpPr>
        <p:spPr>
          <a:xfrm>
            <a:off x="4648599" y="4693281"/>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EF98D515-A217-9E6D-57F4-12A87773B86A}"/>
              </a:ext>
            </a:extLst>
          </p:cNvPr>
          <p:cNvCxnSpPr>
            <a:cxnSpLocks/>
          </p:cNvCxnSpPr>
          <p:nvPr userDrawn="1"/>
        </p:nvCxnSpPr>
        <p:spPr>
          <a:xfrm>
            <a:off x="4648599" y="5291027"/>
            <a:ext cx="414000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77" name="Picture Placeholder 52">
            <a:extLst>
              <a:ext uri="{FF2B5EF4-FFF2-40B4-BE49-F238E27FC236}">
                <a16:creationId xmlns:a16="http://schemas.microsoft.com/office/drawing/2014/main" id="{761A6269-B36D-FED7-CD18-E225A488F41D}"/>
              </a:ext>
            </a:extLst>
          </p:cNvPr>
          <p:cNvSpPr>
            <a:spLocks noGrp="1"/>
          </p:cNvSpPr>
          <p:nvPr>
            <p:ph type="pic" sz="quarter" idx="42" hasCustomPrompt="1"/>
          </p:nvPr>
        </p:nvSpPr>
        <p:spPr>
          <a:xfrm>
            <a:off x="345333" y="5595107"/>
            <a:ext cx="4097967" cy="777044"/>
          </a:xfrm>
        </p:spPr>
        <p:txBody>
          <a:bodyPr anchor="t"/>
          <a:lstStyle>
            <a:lvl1pPr marL="0" indent="0" algn="ctr">
              <a:buNone/>
              <a:defRPr sz="1200"/>
            </a:lvl1pPr>
          </a:lstStyle>
          <a:p>
            <a:r>
              <a:rPr lang="en-ES"/>
              <a:t>Add Signature</a:t>
            </a:r>
          </a:p>
        </p:txBody>
      </p:sp>
      <p:sp>
        <p:nvSpPr>
          <p:cNvPr id="178" name="TextBox 177">
            <a:extLst>
              <a:ext uri="{FF2B5EF4-FFF2-40B4-BE49-F238E27FC236}">
                <a16:creationId xmlns:a16="http://schemas.microsoft.com/office/drawing/2014/main" id="{20326676-08D8-2244-A267-BADD52F58F30}"/>
              </a:ext>
            </a:extLst>
          </p:cNvPr>
          <p:cNvSpPr txBox="1"/>
          <p:nvPr userDrawn="1"/>
        </p:nvSpPr>
        <p:spPr>
          <a:xfrm>
            <a:off x="345334" y="5326489"/>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179" name="TextBox 178">
            <a:extLst>
              <a:ext uri="{FF2B5EF4-FFF2-40B4-BE49-F238E27FC236}">
                <a16:creationId xmlns:a16="http://schemas.microsoft.com/office/drawing/2014/main" id="{71152292-3700-7B1D-0B98-6635D8FD313A}"/>
              </a:ext>
            </a:extLst>
          </p:cNvPr>
          <p:cNvSpPr txBox="1"/>
          <p:nvPr userDrawn="1"/>
        </p:nvSpPr>
        <p:spPr>
          <a:xfrm>
            <a:off x="4646512" y="4131619"/>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Name, Title</a:t>
            </a:r>
          </a:p>
        </p:txBody>
      </p:sp>
      <p:sp>
        <p:nvSpPr>
          <p:cNvPr id="180" name="TextBox 179">
            <a:extLst>
              <a:ext uri="{FF2B5EF4-FFF2-40B4-BE49-F238E27FC236}">
                <a16:creationId xmlns:a16="http://schemas.microsoft.com/office/drawing/2014/main" id="{EFDDEF58-3282-538B-B88C-36E90380D54D}"/>
              </a:ext>
            </a:extLst>
          </p:cNvPr>
          <p:cNvSpPr txBox="1"/>
          <p:nvPr userDrawn="1"/>
        </p:nvSpPr>
        <p:spPr>
          <a:xfrm>
            <a:off x="4671510" y="4730699"/>
            <a:ext cx="1117601" cy="244755"/>
          </a:xfrm>
          <a:prstGeom prst="rect">
            <a:avLst/>
          </a:prstGeom>
          <a:noFill/>
        </p:spPr>
        <p:txBody>
          <a:bodyPr wrap="square" lIns="71991" tIns="53993" rIns="71991" bIns="35995" rtlCol="0">
            <a:spAutoFit/>
          </a:bodyPr>
          <a:lstStyle/>
          <a:p>
            <a:pPr algn="l"/>
            <a:r>
              <a:rPr lang="de-DE" sz="1000" b="0" i="1">
                <a:solidFill>
                  <a:schemeClr val="accent1"/>
                </a:solidFill>
                <a:latin typeface="Zurich Sans Light" panose="02000000000000000000" pitchFamily="2" charset="0"/>
              </a:rPr>
              <a:t>Place, Date</a:t>
            </a:r>
          </a:p>
        </p:txBody>
      </p:sp>
      <p:sp>
        <p:nvSpPr>
          <p:cNvPr id="181" name="Picture Placeholder 52">
            <a:extLst>
              <a:ext uri="{FF2B5EF4-FFF2-40B4-BE49-F238E27FC236}">
                <a16:creationId xmlns:a16="http://schemas.microsoft.com/office/drawing/2014/main" id="{248C41FC-1FF3-EE26-3D0F-D792A6F3212E}"/>
              </a:ext>
            </a:extLst>
          </p:cNvPr>
          <p:cNvSpPr>
            <a:spLocks noGrp="1"/>
          </p:cNvSpPr>
          <p:nvPr>
            <p:ph type="pic" sz="quarter" idx="43" hasCustomPrompt="1"/>
          </p:nvPr>
        </p:nvSpPr>
        <p:spPr>
          <a:xfrm>
            <a:off x="4631829" y="5604261"/>
            <a:ext cx="4147307" cy="764016"/>
          </a:xfrm>
        </p:spPr>
        <p:txBody>
          <a:bodyPr/>
          <a:lstStyle>
            <a:lvl1pPr marL="0" indent="0" algn="ctr">
              <a:buNone/>
              <a:defRPr sz="1200"/>
            </a:lvl1pPr>
          </a:lstStyle>
          <a:p>
            <a:r>
              <a:rPr lang="en-ES"/>
              <a:t>Add Signature</a:t>
            </a:r>
          </a:p>
        </p:txBody>
      </p:sp>
      <p:sp>
        <p:nvSpPr>
          <p:cNvPr id="182" name="Text Placeholder 28">
            <a:extLst>
              <a:ext uri="{FF2B5EF4-FFF2-40B4-BE49-F238E27FC236}">
                <a16:creationId xmlns:a16="http://schemas.microsoft.com/office/drawing/2014/main" id="{AB8A881C-FA3E-97CC-249C-DD7B78E05F37}"/>
              </a:ext>
            </a:extLst>
          </p:cNvPr>
          <p:cNvSpPr>
            <a:spLocks noGrp="1"/>
          </p:cNvSpPr>
          <p:nvPr>
            <p:ph type="body" sz="quarter" idx="44" hasCustomPrompt="1"/>
          </p:nvPr>
        </p:nvSpPr>
        <p:spPr>
          <a:xfrm>
            <a:off x="345333" y="4963754"/>
            <a:ext cx="4144963" cy="316687"/>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183" name="Text Placeholder 28">
            <a:extLst>
              <a:ext uri="{FF2B5EF4-FFF2-40B4-BE49-F238E27FC236}">
                <a16:creationId xmlns:a16="http://schemas.microsoft.com/office/drawing/2014/main" id="{E866F095-BDF0-1314-58E3-7472F46EB5E5}"/>
              </a:ext>
            </a:extLst>
          </p:cNvPr>
          <p:cNvSpPr>
            <a:spLocks noGrp="1"/>
          </p:cNvSpPr>
          <p:nvPr>
            <p:ph type="body" sz="quarter" idx="45" hasCustomPrompt="1"/>
          </p:nvPr>
        </p:nvSpPr>
        <p:spPr>
          <a:xfrm>
            <a:off x="4646511" y="4960401"/>
            <a:ext cx="4144963" cy="324635"/>
          </a:xfrm>
        </p:spPr>
        <p:txBody>
          <a:bodyPr lIns="72000" tIns="72000" rIns="72000" bIns="72000"/>
          <a:lstStyle>
            <a:lvl1pPr marL="0" indent="0">
              <a:buNone/>
              <a:defRPr sz="1200"/>
            </a:lvl1pPr>
            <a:lvl4pPr marL="50793" indent="0">
              <a:buNone/>
              <a:tabLst/>
              <a:defRPr/>
            </a:lvl4pPr>
            <a:lvl5pPr marL="898390" indent="0">
              <a:buNone/>
              <a:defRPr/>
            </a:lvl5pPr>
          </a:lstStyle>
          <a:p>
            <a:pPr algn="l"/>
            <a:r>
              <a:rPr lang="de-DE" sz="1200" b="0" err="1">
                <a:solidFill>
                  <a:schemeClr val="accent1"/>
                </a:solidFill>
                <a:latin typeface="+mn-lt"/>
              </a:rPr>
              <a:t>Zurich</a:t>
            </a:r>
            <a:r>
              <a:rPr lang="de-DE" sz="1200" b="0">
                <a:solidFill>
                  <a:schemeClr val="accent1"/>
                </a:solidFill>
                <a:latin typeface="+mn-lt"/>
              </a:rPr>
              <a:t>, </a:t>
            </a:r>
            <a:r>
              <a:rPr lang="de-DE" sz="1200" b="0" err="1">
                <a:solidFill>
                  <a:schemeClr val="accent1"/>
                </a:solidFill>
                <a:latin typeface="+mn-lt"/>
              </a:rPr>
              <a:t>January</a:t>
            </a:r>
            <a:r>
              <a:rPr lang="de-DE" sz="1200" b="0">
                <a:solidFill>
                  <a:schemeClr val="accent1"/>
                </a:solidFill>
                <a:latin typeface="+mn-lt"/>
              </a:rPr>
              <a:t> 22,  2024</a:t>
            </a:r>
          </a:p>
        </p:txBody>
      </p:sp>
      <p:sp>
        <p:nvSpPr>
          <p:cNvPr id="184" name="Text Placeholder 28">
            <a:extLst>
              <a:ext uri="{FF2B5EF4-FFF2-40B4-BE49-F238E27FC236}">
                <a16:creationId xmlns:a16="http://schemas.microsoft.com/office/drawing/2014/main" id="{A2DAA0BE-3DE9-E193-4263-7C247A9C34F2}"/>
              </a:ext>
            </a:extLst>
          </p:cNvPr>
          <p:cNvSpPr>
            <a:spLocks noGrp="1"/>
          </p:cNvSpPr>
          <p:nvPr>
            <p:ph type="body" sz="quarter" idx="46" hasCustomPrompt="1"/>
          </p:nvPr>
        </p:nvSpPr>
        <p:spPr>
          <a:xfrm>
            <a:off x="318504" y="4383861"/>
            <a:ext cx="4144963" cy="311059"/>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185" name="Text Placeholder 28">
            <a:extLst>
              <a:ext uri="{FF2B5EF4-FFF2-40B4-BE49-F238E27FC236}">
                <a16:creationId xmlns:a16="http://schemas.microsoft.com/office/drawing/2014/main" id="{039E1190-BF68-CA15-8186-F99B59AF7556}"/>
              </a:ext>
            </a:extLst>
          </p:cNvPr>
          <p:cNvSpPr>
            <a:spLocks noGrp="1"/>
          </p:cNvSpPr>
          <p:nvPr>
            <p:ph type="body" sz="quarter" idx="47" hasCustomPrompt="1"/>
          </p:nvPr>
        </p:nvSpPr>
        <p:spPr>
          <a:xfrm>
            <a:off x="4671509" y="4373672"/>
            <a:ext cx="4144963" cy="317160"/>
          </a:xfrm>
        </p:spPr>
        <p:txBody>
          <a:bodyPr lIns="72000" tIns="72000" rIns="72000" bIns="36000"/>
          <a:lstStyle>
            <a:lvl1pPr marL="0" indent="0">
              <a:buNone/>
              <a:defRPr sz="1200"/>
            </a:lvl1pPr>
            <a:lvl4pPr marL="50793" indent="0">
              <a:buNone/>
              <a:tabLst/>
              <a:defRPr/>
            </a:lvl4pPr>
            <a:lvl5pPr marL="898390" indent="0">
              <a:buNone/>
              <a:defRPr/>
            </a:lvl5pPr>
          </a:lstStyle>
          <a:p>
            <a:pPr algn="l"/>
            <a:r>
              <a:rPr lang="de-DE" sz="1200" b="0">
                <a:solidFill>
                  <a:schemeClr val="accent1"/>
                </a:solidFill>
                <a:latin typeface="+mn-lt"/>
              </a:rPr>
              <a:t>John Sample, Project Manager</a:t>
            </a:r>
          </a:p>
        </p:txBody>
      </p:sp>
      <p:sp>
        <p:nvSpPr>
          <p:cNvPr id="186" name="TextBox 185">
            <a:extLst>
              <a:ext uri="{FF2B5EF4-FFF2-40B4-BE49-F238E27FC236}">
                <a16:creationId xmlns:a16="http://schemas.microsoft.com/office/drawing/2014/main" id="{EF50913A-2F03-BC3D-7CA6-7E464810B79C}"/>
              </a:ext>
            </a:extLst>
          </p:cNvPr>
          <p:cNvSpPr txBox="1"/>
          <p:nvPr userDrawn="1"/>
        </p:nvSpPr>
        <p:spPr>
          <a:xfrm>
            <a:off x="4622370" y="5326489"/>
            <a:ext cx="1117601" cy="244755"/>
          </a:xfrm>
          <a:prstGeom prst="rect">
            <a:avLst/>
          </a:prstGeom>
          <a:noFill/>
        </p:spPr>
        <p:txBody>
          <a:bodyPr wrap="square" lIns="71991" tIns="53993" rIns="71991" bIns="35995" rtlCol="0">
            <a:spAutoFit/>
          </a:bodyPr>
          <a:lstStyle/>
          <a:p>
            <a:pPr algn="l"/>
            <a:r>
              <a:rPr lang="de-DE" sz="1000" b="0" i="1" err="1">
                <a:solidFill>
                  <a:schemeClr val="accent1"/>
                </a:solidFill>
                <a:latin typeface="Zurich Sans Light" panose="02000000000000000000" pitchFamily="2" charset="0"/>
              </a:rPr>
              <a:t>Signature</a:t>
            </a:r>
            <a:endParaRPr lang="de-DE" sz="1000" b="0" i="1">
              <a:solidFill>
                <a:schemeClr val="accent1"/>
              </a:solidFill>
              <a:latin typeface="Zurich Sans Light" panose="02000000000000000000" pitchFamily="2" charset="0"/>
            </a:endParaRPr>
          </a:p>
        </p:txBody>
      </p:sp>
      <p:sp>
        <p:nvSpPr>
          <p:cNvPr id="3" name="Slide Number Placeholder 5">
            <a:extLst>
              <a:ext uri="{FF2B5EF4-FFF2-40B4-BE49-F238E27FC236}">
                <a16:creationId xmlns:a16="http://schemas.microsoft.com/office/drawing/2014/main" id="{07BB2B49-D514-2A00-C96B-BD1B73927C5A}"/>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14" name="Text Placeholder 13">
            <a:extLst>
              <a:ext uri="{FF2B5EF4-FFF2-40B4-BE49-F238E27FC236}">
                <a16:creationId xmlns:a16="http://schemas.microsoft.com/office/drawing/2014/main" id="{2AC964C8-AC36-FE3F-4839-8F7F0946C95F}"/>
              </a:ext>
            </a:extLst>
          </p:cNvPr>
          <p:cNvSpPr>
            <a:spLocks noGrp="1"/>
          </p:cNvSpPr>
          <p:nvPr>
            <p:ph type="body" sz="quarter" idx="51" hasCustomPrompt="1"/>
          </p:nvPr>
        </p:nvSpPr>
        <p:spPr>
          <a:xfrm>
            <a:off x="297824" y="1086652"/>
            <a:ext cx="4071939" cy="372189"/>
          </a:xfrm>
        </p:spPr>
        <p:txBody>
          <a:bodyPr lIns="108000" rIns="108000" anchor="ctr"/>
          <a:lstStyle>
            <a:lvl3pPr marL="7937" indent="0">
              <a:buNone/>
              <a:tabLst/>
              <a:defRPr/>
            </a:lvl3pPr>
          </a:lstStyle>
          <a:p>
            <a:pPr lvl="2"/>
            <a:r>
              <a:rPr lang="en-GB"/>
              <a:t>Appropriate Zurich Legal Entity</a:t>
            </a:r>
          </a:p>
        </p:txBody>
      </p:sp>
      <p:sp>
        <p:nvSpPr>
          <p:cNvPr id="15" name="Text Placeholder 13">
            <a:extLst>
              <a:ext uri="{FF2B5EF4-FFF2-40B4-BE49-F238E27FC236}">
                <a16:creationId xmlns:a16="http://schemas.microsoft.com/office/drawing/2014/main" id="{2D6A86BF-FB37-3C8C-FCE9-2AFA27625E85}"/>
              </a:ext>
            </a:extLst>
          </p:cNvPr>
          <p:cNvSpPr>
            <a:spLocks noGrp="1"/>
          </p:cNvSpPr>
          <p:nvPr>
            <p:ph type="body" sz="quarter" idx="52" hasCustomPrompt="1"/>
          </p:nvPr>
        </p:nvSpPr>
        <p:spPr>
          <a:xfrm>
            <a:off x="4631829" y="1087152"/>
            <a:ext cx="4071939" cy="372189"/>
          </a:xfrm>
        </p:spPr>
        <p:txBody>
          <a:bodyPr lIns="108000" rIns="108000" anchor="ctr"/>
          <a:lstStyle>
            <a:lvl3pPr marL="7937" indent="0">
              <a:buNone/>
              <a:tabLst/>
              <a:defRPr/>
            </a:lvl3pPr>
          </a:lstStyle>
          <a:p>
            <a:pPr lvl="2"/>
            <a:r>
              <a:rPr lang="en-GB"/>
              <a:t>Customer Name</a:t>
            </a:r>
          </a:p>
        </p:txBody>
      </p:sp>
      <p:sp>
        <p:nvSpPr>
          <p:cNvPr id="16" name="Title 5">
            <a:extLst>
              <a:ext uri="{FF2B5EF4-FFF2-40B4-BE49-F238E27FC236}">
                <a16:creationId xmlns:a16="http://schemas.microsoft.com/office/drawing/2014/main" id="{CCF21853-B0C6-5F84-6DE9-55F2DD1E74E4}"/>
              </a:ext>
            </a:extLst>
          </p:cNvPr>
          <p:cNvSpPr>
            <a:spLocks noGrp="1"/>
          </p:cNvSpPr>
          <p:nvPr>
            <p:ph type="title"/>
          </p:nvPr>
        </p:nvSpPr>
        <p:spPr>
          <a:xfrm>
            <a:off x="271507" y="255437"/>
            <a:ext cx="8486732" cy="332399"/>
          </a:xfrm>
        </p:spPr>
        <p:txBody>
          <a:bodyPr/>
          <a:lstStyle/>
          <a:p>
            <a:r>
              <a:rPr lang="en-ES"/>
              <a:t>Signatures</a:t>
            </a:r>
          </a:p>
        </p:txBody>
      </p:sp>
    </p:spTree>
    <p:extLst>
      <p:ext uri="{BB962C8B-B14F-4D97-AF65-F5344CB8AC3E}">
        <p14:creationId xmlns:p14="http://schemas.microsoft.com/office/powerpoint/2010/main" val="31062089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CV slid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3" name="Content Placeholder 2">
            <a:extLst>
              <a:ext uri="{FF2B5EF4-FFF2-40B4-BE49-F238E27FC236}">
                <a16:creationId xmlns:a16="http://schemas.microsoft.com/office/drawing/2014/main" id="{22F76E53-ED3E-4712-828A-462700FD54D1}"/>
              </a:ext>
            </a:extLst>
          </p:cNvPr>
          <p:cNvSpPr>
            <a:spLocks noGrp="1"/>
          </p:cNvSpPr>
          <p:nvPr>
            <p:ph idx="1" hasCustomPrompt="1"/>
          </p:nvPr>
        </p:nvSpPr>
        <p:spPr>
          <a:xfrm>
            <a:off x="501650" y="1339763"/>
            <a:ext cx="3452119" cy="677895"/>
          </a:xfrm>
        </p:spPr>
        <p:txBody>
          <a:bodyPr lIns="0" tIns="0" rIns="0" bIns="0"/>
          <a:lstStyle>
            <a:lvl1pPr marL="0" indent="0">
              <a:buNone/>
              <a:defRPr sz="1800" b="0" i="1">
                <a:latin typeface="Zurich Sans Light" panose="02000000000000000000" pitchFamily="2" charset="0"/>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Quote</a:t>
            </a:r>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3" name="Title Placeholder 1">
            <a:extLst>
              <a:ext uri="{FF2B5EF4-FFF2-40B4-BE49-F238E27FC236}">
                <a16:creationId xmlns:a16="http://schemas.microsoft.com/office/drawing/2014/main" id="{5FB431D7-B606-4E7E-44D7-8C0E48BF1BD2}"/>
              </a:ext>
            </a:extLst>
          </p:cNvPr>
          <p:cNvSpPr>
            <a:spLocks noGrp="1"/>
          </p:cNvSpPr>
          <p:nvPr>
            <p:ph type="title"/>
          </p:nvPr>
        </p:nvSpPr>
        <p:spPr>
          <a:xfrm>
            <a:off x="250828" y="249929"/>
            <a:ext cx="7621513" cy="332399"/>
          </a:xfrm>
          <a:prstGeom prst="rect">
            <a:avLst/>
          </a:prstGeom>
        </p:spPr>
        <p:txBody>
          <a:bodyPr vert="horz" wrap="square" lIns="0" tIns="0" rIns="0" bIns="0" rtlCol="0" anchor="t" anchorCtr="0">
            <a:spAutoFit/>
          </a:bodyPr>
          <a:lstStyle/>
          <a:p>
            <a:r>
              <a:rPr lang="en-GB"/>
              <a:t>Click to edit Master title style</a:t>
            </a:r>
            <a:endParaRPr lang="en-US"/>
          </a:p>
        </p:txBody>
      </p:sp>
      <p:sp>
        <p:nvSpPr>
          <p:cNvPr id="8" name="Content Placeholder 14">
            <a:extLst>
              <a:ext uri="{FF2B5EF4-FFF2-40B4-BE49-F238E27FC236}">
                <a16:creationId xmlns:a16="http://schemas.microsoft.com/office/drawing/2014/main" id="{FA72DD7E-DFC5-8204-E32E-7DAE6E4AF994}"/>
              </a:ext>
            </a:extLst>
          </p:cNvPr>
          <p:cNvSpPr>
            <a:spLocks noGrp="1"/>
          </p:cNvSpPr>
          <p:nvPr>
            <p:ph sz="quarter" idx="10" hasCustomPrompt="1"/>
          </p:nvPr>
        </p:nvSpPr>
        <p:spPr>
          <a:xfrm>
            <a:off x="250826" y="666077"/>
            <a:ext cx="7621513" cy="276999"/>
          </a:xfrm>
        </p:spPr>
        <p:txBody>
          <a:bodyPr wrap="square">
            <a:spAutoFit/>
          </a:bodyPr>
          <a:lstStyle>
            <a:lvl1pPr marL="0" indent="0">
              <a:buNone/>
              <a:defRPr sz="18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Master subtitle style</a:t>
            </a:r>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6" name="Content Placeholder 2">
            <a:extLst>
              <a:ext uri="{FF2B5EF4-FFF2-40B4-BE49-F238E27FC236}">
                <a16:creationId xmlns:a16="http://schemas.microsoft.com/office/drawing/2014/main" id="{15C51548-840D-E944-CB68-4FF105CB37B2}"/>
              </a:ext>
            </a:extLst>
          </p:cNvPr>
          <p:cNvSpPr>
            <a:spLocks noGrp="1"/>
          </p:cNvSpPr>
          <p:nvPr>
            <p:ph idx="32" hasCustomPrompt="1"/>
          </p:nvPr>
        </p:nvSpPr>
        <p:spPr>
          <a:xfrm>
            <a:off x="501650" y="2199617"/>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Name</a:t>
            </a:r>
          </a:p>
        </p:txBody>
      </p:sp>
      <p:sp>
        <p:nvSpPr>
          <p:cNvPr id="7" name="Content Placeholder 2">
            <a:extLst>
              <a:ext uri="{FF2B5EF4-FFF2-40B4-BE49-F238E27FC236}">
                <a16:creationId xmlns:a16="http://schemas.microsoft.com/office/drawing/2014/main" id="{27B88B3D-3A65-EBEF-EC89-E0C4FB00C2CF}"/>
              </a:ext>
            </a:extLst>
          </p:cNvPr>
          <p:cNvSpPr>
            <a:spLocks noGrp="1"/>
          </p:cNvSpPr>
          <p:nvPr>
            <p:ph idx="33" hasCustomPrompt="1"/>
          </p:nvPr>
        </p:nvSpPr>
        <p:spPr>
          <a:xfrm>
            <a:off x="501650" y="2491212"/>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Role</a:t>
            </a:r>
          </a:p>
        </p:txBody>
      </p:sp>
      <p:sp>
        <p:nvSpPr>
          <p:cNvPr id="10" name="Content Placeholder 2">
            <a:extLst>
              <a:ext uri="{FF2B5EF4-FFF2-40B4-BE49-F238E27FC236}">
                <a16:creationId xmlns:a16="http://schemas.microsoft.com/office/drawing/2014/main" id="{BBE6C925-F37D-90F2-8E9A-C77C4D8BCEBC}"/>
              </a:ext>
            </a:extLst>
          </p:cNvPr>
          <p:cNvSpPr>
            <a:spLocks noGrp="1"/>
          </p:cNvSpPr>
          <p:nvPr>
            <p:ph idx="34" hasCustomPrompt="1"/>
          </p:nvPr>
        </p:nvSpPr>
        <p:spPr>
          <a:xfrm>
            <a:off x="501650" y="2782805"/>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Customer organization</a:t>
            </a:r>
          </a:p>
        </p:txBody>
      </p:sp>
      <p:sp>
        <p:nvSpPr>
          <p:cNvPr id="11" name="Content Placeholder 2">
            <a:extLst>
              <a:ext uri="{FF2B5EF4-FFF2-40B4-BE49-F238E27FC236}">
                <a16:creationId xmlns:a16="http://schemas.microsoft.com/office/drawing/2014/main" id="{424D6C25-9BFF-E76A-9C6D-D7A3920B15BD}"/>
              </a:ext>
            </a:extLst>
          </p:cNvPr>
          <p:cNvSpPr>
            <a:spLocks noGrp="1"/>
          </p:cNvSpPr>
          <p:nvPr>
            <p:ph idx="35" hasCustomPrompt="1"/>
          </p:nvPr>
        </p:nvSpPr>
        <p:spPr>
          <a:xfrm>
            <a:off x="501650" y="3874126"/>
            <a:ext cx="3452119" cy="677895"/>
          </a:xfrm>
        </p:spPr>
        <p:txBody>
          <a:bodyPr lIns="0" tIns="0" rIns="0" bIns="0"/>
          <a:lstStyle>
            <a:lvl1pPr marL="0" indent="0">
              <a:buNone/>
              <a:defRPr sz="1800" b="0" i="1">
                <a:latin typeface="Zurich Sans Light" panose="02000000000000000000" pitchFamily="2" charset="0"/>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Quote</a:t>
            </a:r>
          </a:p>
        </p:txBody>
      </p:sp>
      <p:sp>
        <p:nvSpPr>
          <p:cNvPr id="12" name="Content Placeholder 2">
            <a:extLst>
              <a:ext uri="{FF2B5EF4-FFF2-40B4-BE49-F238E27FC236}">
                <a16:creationId xmlns:a16="http://schemas.microsoft.com/office/drawing/2014/main" id="{0B400678-A131-AB54-2187-E49B7E78B34D}"/>
              </a:ext>
            </a:extLst>
          </p:cNvPr>
          <p:cNvSpPr>
            <a:spLocks noGrp="1"/>
          </p:cNvSpPr>
          <p:nvPr>
            <p:ph idx="36" hasCustomPrompt="1"/>
          </p:nvPr>
        </p:nvSpPr>
        <p:spPr>
          <a:xfrm>
            <a:off x="501650" y="4733980"/>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Name</a:t>
            </a:r>
          </a:p>
        </p:txBody>
      </p:sp>
      <p:sp>
        <p:nvSpPr>
          <p:cNvPr id="13" name="Content Placeholder 2">
            <a:extLst>
              <a:ext uri="{FF2B5EF4-FFF2-40B4-BE49-F238E27FC236}">
                <a16:creationId xmlns:a16="http://schemas.microsoft.com/office/drawing/2014/main" id="{E85F4CA5-21F4-A1D4-DF50-7E23F224257A}"/>
              </a:ext>
            </a:extLst>
          </p:cNvPr>
          <p:cNvSpPr>
            <a:spLocks noGrp="1"/>
          </p:cNvSpPr>
          <p:nvPr>
            <p:ph idx="37" hasCustomPrompt="1"/>
          </p:nvPr>
        </p:nvSpPr>
        <p:spPr>
          <a:xfrm>
            <a:off x="501650" y="5025573"/>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Role</a:t>
            </a:r>
          </a:p>
        </p:txBody>
      </p:sp>
      <p:sp>
        <p:nvSpPr>
          <p:cNvPr id="14" name="Content Placeholder 2">
            <a:extLst>
              <a:ext uri="{FF2B5EF4-FFF2-40B4-BE49-F238E27FC236}">
                <a16:creationId xmlns:a16="http://schemas.microsoft.com/office/drawing/2014/main" id="{056C8D01-6E36-4606-F055-8A0C2AD810C1}"/>
              </a:ext>
            </a:extLst>
          </p:cNvPr>
          <p:cNvSpPr>
            <a:spLocks noGrp="1"/>
          </p:cNvSpPr>
          <p:nvPr>
            <p:ph idx="38" hasCustomPrompt="1"/>
          </p:nvPr>
        </p:nvSpPr>
        <p:spPr>
          <a:xfrm>
            <a:off x="501650" y="5317168"/>
            <a:ext cx="3452119" cy="201075"/>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Customer organization</a:t>
            </a:r>
          </a:p>
        </p:txBody>
      </p:sp>
      <p:sp>
        <p:nvSpPr>
          <p:cNvPr id="16" name="Text Placeholder 15">
            <a:extLst>
              <a:ext uri="{FF2B5EF4-FFF2-40B4-BE49-F238E27FC236}">
                <a16:creationId xmlns:a16="http://schemas.microsoft.com/office/drawing/2014/main" id="{ADD2A00C-02EB-BA17-F2DC-5F5F2E1370D8}"/>
              </a:ext>
            </a:extLst>
          </p:cNvPr>
          <p:cNvSpPr>
            <a:spLocks noGrp="1"/>
          </p:cNvSpPr>
          <p:nvPr>
            <p:ph type="body" sz="quarter" idx="40" hasCustomPrompt="1"/>
          </p:nvPr>
        </p:nvSpPr>
        <p:spPr>
          <a:xfrm>
            <a:off x="3649665" y="-671838"/>
            <a:ext cx="7054849" cy="360099"/>
          </a:xfrm>
        </p:spPr>
        <p:txBody>
          <a:bodyPr/>
          <a:lstStyle/>
          <a:p>
            <a:pPr marL="0" marR="0" lvl="0" indent="0" algn="l" defTabSz="914240" rtl="0" eaLnBrk="1" fontAlgn="auto" latinLnBrk="0" hangingPunct="1">
              <a:lnSpc>
                <a:spcPct val="100000"/>
              </a:lnSpc>
              <a:spcBef>
                <a:spcPts val="0"/>
              </a:spcBef>
              <a:spcAft>
                <a:spcPts val="800"/>
              </a:spcAft>
              <a:buClrTx/>
              <a:buSzTx/>
              <a:buFont typeface="Arial" panose="020B0604020202020204" pitchFamily="34" charset="0"/>
              <a:buNone/>
              <a:tabLst/>
              <a:defRPr/>
            </a:pPr>
            <a:r>
              <a:rPr lang="en-GB"/>
              <a:t>Space for </a:t>
            </a:r>
            <a:r>
              <a:rPr lang="pl-PL" err="1">
                <a:solidFill>
                  <a:schemeClr val="accent1"/>
                </a:solidFill>
              </a:rPr>
              <a:t>Customer</a:t>
            </a:r>
            <a:r>
              <a:rPr lang="pl-PL">
                <a:solidFill>
                  <a:schemeClr val="accent1"/>
                </a:solidFill>
              </a:rPr>
              <a:t> logos </a:t>
            </a:r>
            <a:r>
              <a:rPr lang="pl-PL" err="1">
                <a:solidFill>
                  <a:schemeClr val="accent1"/>
                </a:solidFill>
              </a:rPr>
              <a:t>categorized</a:t>
            </a:r>
            <a:r>
              <a:rPr lang="pl-PL">
                <a:solidFill>
                  <a:schemeClr val="accent1"/>
                </a:solidFill>
              </a:rPr>
              <a:t> by </a:t>
            </a:r>
            <a:r>
              <a:rPr lang="pl-PL" err="1">
                <a:solidFill>
                  <a:schemeClr val="accent1"/>
                </a:solidFill>
              </a:rPr>
              <a:t>industry</a:t>
            </a:r>
            <a:endParaRPr lang="en-US">
              <a:solidFill>
                <a:schemeClr val="accent1"/>
              </a:solidFill>
            </a:endParaRPr>
          </a:p>
        </p:txBody>
      </p:sp>
      <p:sp>
        <p:nvSpPr>
          <p:cNvPr id="18" name="Picture Placeholder 17">
            <a:extLst>
              <a:ext uri="{FF2B5EF4-FFF2-40B4-BE49-F238E27FC236}">
                <a16:creationId xmlns:a16="http://schemas.microsoft.com/office/drawing/2014/main" id="{832D272C-02F4-B680-76AA-6A3BB4A48DD3}"/>
              </a:ext>
            </a:extLst>
          </p:cNvPr>
          <p:cNvSpPr>
            <a:spLocks noGrp="1"/>
          </p:cNvSpPr>
          <p:nvPr>
            <p:ph type="pic" sz="quarter" idx="41" hasCustomPrompt="1"/>
          </p:nvPr>
        </p:nvSpPr>
        <p:spPr>
          <a:xfrm>
            <a:off x="4592287" y="1065541"/>
            <a:ext cx="1800000" cy="1260000"/>
          </a:xfrm>
        </p:spPr>
        <p:txBody>
          <a:bodyPr anchor="ctr"/>
          <a:lstStyle>
            <a:lvl1pPr marL="0" indent="0" algn="ctr">
              <a:buNone/>
              <a:defRPr/>
            </a:lvl1pPr>
          </a:lstStyle>
          <a:p>
            <a:r>
              <a:rPr lang="en-ES"/>
              <a:t>Logo</a:t>
            </a:r>
          </a:p>
        </p:txBody>
      </p:sp>
      <p:sp>
        <p:nvSpPr>
          <p:cNvPr id="19" name="Picture Placeholder 17">
            <a:extLst>
              <a:ext uri="{FF2B5EF4-FFF2-40B4-BE49-F238E27FC236}">
                <a16:creationId xmlns:a16="http://schemas.microsoft.com/office/drawing/2014/main" id="{237D4E57-E96F-3D1A-9E61-F743EFA2223A}"/>
              </a:ext>
            </a:extLst>
          </p:cNvPr>
          <p:cNvSpPr>
            <a:spLocks noGrp="1"/>
          </p:cNvSpPr>
          <p:nvPr>
            <p:ph type="pic" sz="quarter" idx="42" hasCustomPrompt="1"/>
          </p:nvPr>
        </p:nvSpPr>
        <p:spPr>
          <a:xfrm>
            <a:off x="6421547" y="1065541"/>
            <a:ext cx="1800000" cy="1260000"/>
          </a:xfrm>
        </p:spPr>
        <p:txBody>
          <a:bodyPr anchor="ctr"/>
          <a:lstStyle>
            <a:lvl1pPr marL="0" indent="0" algn="ctr">
              <a:buNone/>
              <a:defRPr/>
            </a:lvl1pPr>
          </a:lstStyle>
          <a:p>
            <a:r>
              <a:rPr lang="en-ES"/>
              <a:t>Logo</a:t>
            </a:r>
          </a:p>
        </p:txBody>
      </p:sp>
      <p:sp>
        <p:nvSpPr>
          <p:cNvPr id="20" name="Picture Placeholder 17">
            <a:extLst>
              <a:ext uri="{FF2B5EF4-FFF2-40B4-BE49-F238E27FC236}">
                <a16:creationId xmlns:a16="http://schemas.microsoft.com/office/drawing/2014/main" id="{D755D06B-6FD7-4CD1-CBC3-DB97608FE045}"/>
              </a:ext>
            </a:extLst>
          </p:cNvPr>
          <p:cNvSpPr>
            <a:spLocks noGrp="1"/>
          </p:cNvSpPr>
          <p:nvPr>
            <p:ph type="pic" sz="quarter" idx="43" hasCustomPrompt="1"/>
          </p:nvPr>
        </p:nvSpPr>
        <p:spPr>
          <a:xfrm>
            <a:off x="10080069" y="1065541"/>
            <a:ext cx="1800000" cy="1260000"/>
          </a:xfrm>
        </p:spPr>
        <p:txBody>
          <a:bodyPr anchor="ctr"/>
          <a:lstStyle>
            <a:lvl1pPr marL="0" indent="0" algn="ctr">
              <a:buNone/>
              <a:defRPr/>
            </a:lvl1pPr>
          </a:lstStyle>
          <a:p>
            <a:r>
              <a:rPr lang="en-ES"/>
              <a:t>Logo</a:t>
            </a:r>
          </a:p>
        </p:txBody>
      </p:sp>
      <p:sp>
        <p:nvSpPr>
          <p:cNvPr id="28" name="Picture Placeholder 17">
            <a:extLst>
              <a:ext uri="{FF2B5EF4-FFF2-40B4-BE49-F238E27FC236}">
                <a16:creationId xmlns:a16="http://schemas.microsoft.com/office/drawing/2014/main" id="{79BF6D2A-5072-4441-55B5-8A14B81C3A69}"/>
              </a:ext>
            </a:extLst>
          </p:cNvPr>
          <p:cNvSpPr>
            <a:spLocks noGrp="1"/>
          </p:cNvSpPr>
          <p:nvPr>
            <p:ph type="pic" sz="quarter" idx="44" hasCustomPrompt="1"/>
          </p:nvPr>
        </p:nvSpPr>
        <p:spPr>
          <a:xfrm>
            <a:off x="8250808" y="1065541"/>
            <a:ext cx="1800000" cy="1260000"/>
          </a:xfrm>
        </p:spPr>
        <p:txBody>
          <a:bodyPr anchor="ctr"/>
          <a:lstStyle>
            <a:lvl1pPr marL="0" indent="0" algn="ctr">
              <a:buNone/>
              <a:defRPr/>
            </a:lvl1pPr>
          </a:lstStyle>
          <a:p>
            <a:r>
              <a:rPr lang="en-ES"/>
              <a:t>Logo</a:t>
            </a:r>
          </a:p>
        </p:txBody>
      </p:sp>
      <p:sp>
        <p:nvSpPr>
          <p:cNvPr id="37" name="Picture Placeholder 17">
            <a:extLst>
              <a:ext uri="{FF2B5EF4-FFF2-40B4-BE49-F238E27FC236}">
                <a16:creationId xmlns:a16="http://schemas.microsoft.com/office/drawing/2014/main" id="{317D08E1-A169-9900-121C-DAEA25A580FF}"/>
              </a:ext>
            </a:extLst>
          </p:cNvPr>
          <p:cNvSpPr>
            <a:spLocks noGrp="1"/>
          </p:cNvSpPr>
          <p:nvPr>
            <p:ph type="pic" sz="quarter" idx="45" hasCustomPrompt="1"/>
          </p:nvPr>
        </p:nvSpPr>
        <p:spPr>
          <a:xfrm>
            <a:off x="4592287" y="2413583"/>
            <a:ext cx="1800000" cy="1260000"/>
          </a:xfrm>
        </p:spPr>
        <p:txBody>
          <a:bodyPr anchor="ctr"/>
          <a:lstStyle>
            <a:lvl1pPr marL="0" indent="0" algn="ctr">
              <a:buNone/>
              <a:defRPr/>
            </a:lvl1pPr>
          </a:lstStyle>
          <a:p>
            <a:r>
              <a:rPr lang="en-ES"/>
              <a:t>Logo</a:t>
            </a:r>
          </a:p>
        </p:txBody>
      </p:sp>
      <p:sp>
        <p:nvSpPr>
          <p:cNvPr id="38" name="Picture Placeholder 17">
            <a:extLst>
              <a:ext uri="{FF2B5EF4-FFF2-40B4-BE49-F238E27FC236}">
                <a16:creationId xmlns:a16="http://schemas.microsoft.com/office/drawing/2014/main" id="{DCFCBF48-26E0-045D-45C0-D33E345944AB}"/>
              </a:ext>
            </a:extLst>
          </p:cNvPr>
          <p:cNvSpPr>
            <a:spLocks noGrp="1"/>
          </p:cNvSpPr>
          <p:nvPr>
            <p:ph type="pic" sz="quarter" idx="46" hasCustomPrompt="1"/>
          </p:nvPr>
        </p:nvSpPr>
        <p:spPr>
          <a:xfrm>
            <a:off x="6421547" y="2413583"/>
            <a:ext cx="1800000" cy="1260000"/>
          </a:xfrm>
        </p:spPr>
        <p:txBody>
          <a:bodyPr anchor="ctr"/>
          <a:lstStyle>
            <a:lvl1pPr marL="0" indent="0" algn="ctr">
              <a:buNone/>
              <a:defRPr/>
            </a:lvl1pPr>
          </a:lstStyle>
          <a:p>
            <a:r>
              <a:rPr lang="en-ES"/>
              <a:t>Logo</a:t>
            </a:r>
          </a:p>
        </p:txBody>
      </p:sp>
      <p:sp>
        <p:nvSpPr>
          <p:cNvPr id="39" name="Picture Placeholder 17">
            <a:extLst>
              <a:ext uri="{FF2B5EF4-FFF2-40B4-BE49-F238E27FC236}">
                <a16:creationId xmlns:a16="http://schemas.microsoft.com/office/drawing/2014/main" id="{8B3E4135-FA56-DF7D-A978-D9F123524A2A}"/>
              </a:ext>
            </a:extLst>
          </p:cNvPr>
          <p:cNvSpPr>
            <a:spLocks noGrp="1"/>
          </p:cNvSpPr>
          <p:nvPr>
            <p:ph type="pic" sz="quarter" idx="47" hasCustomPrompt="1"/>
          </p:nvPr>
        </p:nvSpPr>
        <p:spPr>
          <a:xfrm>
            <a:off x="10080069" y="2413583"/>
            <a:ext cx="1800000" cy="1260000"/>
          </a:xfrm>
        </p:spPr>
        <p:txBody>
          <a:bodyPr anchor="ctr"/>
          <a:lstStyle>
            <a:lvl1pPr marL="0" indent="0" algn="ctr">
              <a:buNone/>
              <a:defRPr/>
            </a:lvl1pPr>
          </a:lstStyle>
          <a:p>
            <a:r>
              <a:rPr lang="en-ES"/>
              <a:t>Logo</a:t>
            </a:r>
          </a:p>
        </p:txBody>
      </p:sp>
      <p:sp>
        <p:nvSpPr>
          <p:cNvPr id="40" name="Picture Placeholder 17">
            <a:extLst>
              <a:ext uri="{FF2B5EF4-FFF2-40B4-BE49-F238E27FC236}">
                <a16:creationId xmlns:a16="http://schemas.microsoft.com/office/drawing/2014/main" id="{75316217-8E94-AD42-2167-EEF7174A1A12}"/>
              </a:ext>
            </a:extLst>
          </p:cNvPr>
          <p:cNvSpPr>
            <a:spLocks noGrp="1"/>
          </p:cNvSpPr>
          <p:nvPr>
            <p:ph type="pic" sz="quarter" idx="48" hasCustomPrompt="1"/>
          </p:nvPr>
        </p:nvSpPr>
        <p:spPr>
          <a:xfrm>
            <a:off x="8250808" y="2413583"/>
            <a:ext cx="1800000" cy="1260000"/>
          </a:xfrm>
        </p:spPr>
        <p:txBody>
          <a:bodyPr anchor="ctr"/>
          <a:lstStyle>
            <a:lvl1pPr marL="0" indent="0" algn="ctr">
              <a:buNone/>
              <a:defRPr/>
            </a:lvl1pPr>
          </a:lstStyle>
          <a:p>
            <a:r>
              <a:rPr lang="en-ES"/>
              <a:t>Logo</a:t>
            </a:r>
          </a:p>
        </p:txBody>
      </p:sp>
      <p:sp>
        <p:nvSpPr>
          <p:cNvPr id="49" name="Picture Placeholder 17">
            <a:extLst>
              <a:ext uri="{FF2B5EF4-FFF2-40B4-BE49-F238E27FC236}">
                <a16:creationId xmlns:a16="http://schemas.microsoft.com/office/drawing/2014/main" id="{B592B284-FC61-CE16-A736-89CB7CA61858}"/>
              </a:ext>
            </a:extLst>
          </p:cNvPr>
          <p:cNvSpPr>
            <a:spLocks noGrp="1"/>
          </p:cNvSpPr>
          <p:nvPr>
            <p:ph type="pic" sz="quarter" idx="49" hasCustomPrompt="1"/>
          </p:nvPr>
        </p:nvSpPr>
        <p:spPr>
          <a:xfrm>
            <a:off x="4592287" y="3758355"/>
            <a:ext cx="1800000" cy="1260000"/>
          </a:xfrm>
        </p:spPr>
        <p:txBody>
          <a:bodyPr anchor="ctr"/>
          <a:lstStyle>
            <a:lvl1pPr marL="0" indent="0" algn="ctr">
              <a:buNone/>
              <a:defRPr/>
            </a:lvl1pPr>
          </a:lstStyle>
          <a:p>
            <a:r>
              <a:rPr lang="en-ES"/>
              <a:t>Logo</a:t>
            </a:r>
          </a:p>
        </p:txBody>
      </p:sp>
      <p:sp>
        <p:nvSpPr>
          <p:cNvPr id="50" name="Picture Placeholder 17">
            <a:extLst>
              <a:ext uri="{FF2B5EF4-FFF2-40B4-BE49-F238E27FC236}">
                <a16:creationId xmlns:a16="http://schemas.microsoft.com/office/drawing/2014/main" id="{9268D160-62DC-4169-4ED4-4DA61BA6EEEA}"/>
              </a:ext>
            </a:extLst>
          </p:cNvPr>
          <p:cNvSpPr>
            <a:spLocks noGrp="1"/>
          </p:cNvSpPr>
          <p:nvPr>
            <p:ph type="pic" sz="quarter" idx="50" hasCustomPrompt="1"/>
          </p:nvPr>
        </p:nvSpPr>
        <p:spPr>
          <a:xfrm>
            <a:off x="6421547" y="3758355"/>
            <a:ext cx="1800000" cy="1260000"/>
          </a:xfrm>
        </p:spPr>
        <p:txBody>
          <a:bodyPr anchor="ctr"/>
          <a:lstStyle>
            <a:lvl1pPr marL="0" indent="0" algn="ctr">
              <a:buNone/>
              <a:defRPr/>
            </a:lvl1pPr>
          </a:lstStyle>
          <a:p>
            <a:r>
              <a:rPr lang="en-ES"/>
              <a:t>Logo</a:t>
            </a:r>
          </a:p>
        </p:txBody>
      </p:sp>
      <p:sp>
        <p:nvSpPr>
          <p:cNvPr id="51" name="Picture Placeholder 17">
            <a:extLst>
              <a:ext uri="{FF2B5EF4-FFF2-40B4-BE49-F238E27FC236}">
                <a16:creationId xmlns:a16="http://schemas.microsoft.com/office/drawing/2014/main" id="{A22F9B9E-694E-AFF1-3F5C-2F2C00FF4891}"/>
              </a:ext>
            </a:extLst>
          </p:cNvPr>
          <p:cNvSpPr>
            <a:spLocks noGrp="1"/>
          </p:cNvSpPr>
          <p:nvPr>
            <p:ph type="pic" sz="quarter" idx="51" hasCustomPrompt="1"/>
          </p:nvPr>
        </p:nvSpPr>
        <p:spPr>
          <a:xfrm>
            <a:off x="10080069" y="3758355"/>
            <a:ext cx="1800000" cy="1260000"/>
          </a:xfrm>
        </p:spPr>
        <p:txBody>
          <a:bodyPr anchor="ctr"/>
          <a:lstStyle>
            <a:lvl1pPr marL="0" indent="0" algn="ctr">
              <a:buNone/>
              <a:defRPr/>
            </a:lvl1pPr>
          </a:lstStyle>
          <a:p>
            <a:r>
              <a:rPr lang="en-ES"/>
              <a:t>Logo</a:t>
            </a:r>
          </a:p>
        </p:txBody>
      </p:sp>
      <p:sp>
        <p:nvSpPr>
          <p:cNvPr id="52" name="Picture Placeholder 17">
            <a:extLst>
              <a:ext uri="{FF2B5EF4-FFF2-40B4-BE49-F238E27FC236}">
                <a16:creationId xmlns:a16="http://schemas.microsoft.com/office/drawing/2014/main" id="{F420D4A9-033C-74E7-1C09-BB368E4A25AF}"/>
              </a:ext>
            </a:extLst>
          </p:cNvPr>
          <p:cNvSpPr>
            <a:spLocks noGrp="1"/>
          </p:cNvSpPr>
          <p:nvPr>
            <p:ph type="pic" sz="quarter" idx="52" hasCustomPrompt="1"/>
          </p:nvPr>
        </p:nvSpPr>
        <p:spPr>
          <a:xfrm>
            <a:off x="8250808" y="3758355"/>
            <a:ext cx="1800000" cy="1260000"/>
          </a:xfrm>
        </p:spPr>
        <p:txBody>
          <a:bodyPr anchor="ctr"/>
          <a:lstStyle>
            <a:lvl1pPr marL="0" indent="0" algn="ctr">
              <a:buNone/>
              <a:defRPr/>
            </a:lvl1pPr>
          </a:lstStyle>
          <a:p>
            <a:r>
              <a:rPr lang="en-ES"/>
              <a:t>Logo</a:t>
            </a:r>
          </a:p>
        </p:txBody>
      </p:sp>
      <p:sp>
        <p:nvSpPr>
          <p:cNvPr id="53" name="Picture Placeholder 17">
            <a:extLst>
              <a:ext uri="{FF2B5EF4-FFF2-40B4-BE49-F238E27FC236}">
                <a16:creationId xmlns:a16="http://schemas.microsoft.com/office/drawing/2014/main" id="{9CC7E13D-8A99-AB0E-9885-509A7941FF02}"/>
              </a:ext>
            </a:extLst>
          </p:cNvPr>
          <p:cNvSpPr>
            <a:spLocks noGrp="1"/>
          </p:cNvSpPr>
          <p:nvPr>
            <p:ph type="pic" sz="quarter" idx="53" hasCustomPrompt="1"/>
          </p:nvPr>
        </p:nvSpPr>
        <p:spPr>
          <a:xfrm>
            <a:off x="4592287" y="5093151"/>
            <a:ext cx="1800000" cy="1260000"/>
          </a:xfrm>
        </p:spPr>
        <p:txBody>
          <a:bodyPr anchor="ctr"/>
          <a:lstStyle>
            <a:lvl1pPr marL="0" indent="0" algn="ctr">
              <a:buNone/>
              <a:defRPr/>
            </a:lvl1pPr>
          </a:lstStyle>
          <a:p>
            <a:r>
              <a:rPr lang="en-ES"/>
              <a:t>Logo</a:t>
            </a:r>
          </a:p>
        </p:txBody>
      </p:sp>
      <p:sp>
        <p:nvSpPr>
          <p:cNvPr id="54" name="Picture Placeholder 17">
            <a:extLst>
              <a:ext uri="{FF2B5EF4-FFF2-40B4-BE49-F238E27FC236}">
                <a16:creationId xmlns:a16="http://schemas.microsoft.com/office/drawing/2014/main" id="{F3CB4409-ECB4-F09A-4930-62F037DF52D2}"/>
              </a:ext>
            </a:extLst>
          </p:cNvPr>
          <p:cNvSpPr>
            <a:spLocks noGrp="1"/>
          </p:cNvSpPr>
          <p:nvPr>
            <p:ph type="pic" sz="quarter" idx="54" hasCustomPrompt="1"/>
          </p:nvPr>
        </p:nvSpPr>
        <p:spPr>
          <a:xfrm>
            <a:off x="6421547" y="5093151"/>
            <a:ext cx="1800000" cy="1260000"/>
          </a:xfrm>
        </p:spPr>
        <p:txBody>
          <a:bodyPr anchor="ctr"/>
          <a:lstStyle>
            <a:lvl1pPr marL="0" indent="0" algn="ctr">
              <a:buNone/>
              <a:defRPr/>
            </a:lvl1pPr>
          </a:lstStyle>
          <a:p>
            <a:r>
              <a:rPr lang="en-ES"/>
              <a:t>Logo</a:t>
            </a:r>
          </a:p>
        </p:txBody>
      </p:sp>
      <p:sp>
        <p:nvSpPr>
          <p:cNvPr id="55" name="Picture Placeholder 17">
            <a:extLst>
              <a:ext uri="{FF2B5EF4-FFF2-40B4-BE49-F238E27FC236}">
                <a16:creationId xmlns:a16="http://schemas.microsoft.com/office/drawing/2014/main" id="{BDDF4C43-F188-FF85-6E93-3598A1BC85F0}"/>
              </a:ext>
            </a:extLst>
          </p:cNvPr>
          <p:cNvSpPr>
            <a:spLocks noGrp="1"/>
          </p:cNvSpPr>
          <p:nvPr>
            <p:ph type="pic" sz="quarter" idx="55" hasCustomPrompt="1"/>
          </p:nvPr>
        </p:nvSpPr>
        <p:spPr>
          <a:xfrm>
            <a:off x="10080069" y="5093151"/>
            <a:ext cx="1800000" cy="1260000"/>
          </a:xfrm>
        </p:spPr>
        <p:txBody>
          <a:bodyPr anchor="ctr"/>
          <a:lstStyle>
            <a:lvl1pPr marL="0" indent="0" algn="ctr">
              <a:buNone/>
              <a:defRPr/>
            </a:lvl1pPr>
          </a:lstStyle>
          <a:p>
            <a:r>
              <a:rPr lang="en-ES"/>
              <a:t>Logo</a:t>
            </a:r>
          </a:p>
        </p:txBody>
      </p:sp>
      <p:sp>
        <p:nvSpPr>
          <p:cNvPr id="56" name="Picture Placeholder 17">
            <a:extLst>
              <a:ext uri="{FF2B5EF4-FFF2-40B4-BE49-F238E27FC236}">
                <a16:creationId xmlns:a16="http://schemas.microsoft.com/office/drawing/2014/main" id="{553C07D7-E725-9317-3B3C-705C36372FD4}"/>
              </a:ext>
            </a:extLst>
          </p:cNvPr>
          <p:cNvSpPr>
            <a:spLocks noGrp="1"/>
          </p:cNvSpPr>
          <p:nvPr>
            <p:ph type="pic" sz="quarter" idx="56" hasCustomPrompt="1"/>
          </p:nvPr>
        </p:nvSpPr>
        <p:spPr>
          <a:xfrm>
            <a:off x="8250808" y="5093151"/>
            <a:ext cx="1800000" cy="1260000"/>
          </a:xfrm>
        </p:spPr>
        <p:txBody>
          <a:bodyPr anchor="ctr"/>
          <a:lstStyle>
            <a:lvl1pPr marL="0" indent="0" algn="ctr">
              <a:buNone/>
              <a:defRPr/>
            </a:lvl1pPr>
          </a:lstStyle>
          <a:p>
            <a:r>
              <a:rPr lang="en-ES"/>
              <a:t>Logo</a:t>
            </a:r>
          </a:p>
        </p:txBody>
      </p:sp>
    </p:spTree>
    <p:extLst>
      <p:ext uri="{BB962C8B-B14F-4D97-AF65-F5344CB8AC3E}">
        <p14:creationId xmlns:p14="http://schemas.microsoft.com/office/powerpoint/2010/main" val="5121795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4_CV slide">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963CF824-0541-B29E-8E4D-682D7B6A2E1A}"/>
              </a:ext>
            </a:extLst>
          </p:cNvPr>
          <p:cNvGraphicFramePr>
            <a:graphicFrameLocks noChangeAspect="1"/>
          </p:cNvGraphicFramePr>
          <p:nvPr userDrawn="1">
            <p:custDataLst>
              <p:tags r:id="rId1"/>
            </p:custDataLst>
            <p:extLst>
              <p:ext uri="{D42A27DB-BD31-4B8C-83A1-F6EECF244321}">
                <p14:modId xmlns:p14="http://schemas.microsoft.com/office/powerpoint/2010/main" val="3008745126"/>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963CF824-0541-B29E-8E4D-682D7B6A2E1A}"/>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9" name="ZRS Logo Horozontal">
            <a:extLst>
              <a:ext uri="{FF2B5EF4-FFF2-40B4-BE49-F238E27FC236}">
                <a16:creationId xmlns:a16="http://schemas.microsoft.com/office/drawing/2014/main" id="{C3961665-A7EF-AB66-D1CA-A82B5370E13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sp>
        <p:nvSpPr>
          <p:cNvPr id="18" name="Picture Placeholder 17">
            <a:extLst>
              <a:ext uri="{FF2B5EF4-FFF2-40B4-BE49-F238E27FC236}">
                <a16:creationId xmlns:a16="http://schemas.microsoft.com/office/drawing/2014/main" id="{832D272C-02F4-B680-76AA-6A3BB4A48DD3}"/>
              </a:ext>
            </a:extLst>
          </p:cNvPr>
          <p:cNvSpPr>
            <a:spLocks noGrp="1"/>
          </p:cNvSpPr>
          <p:nvPr>
            <p:ph type="pic" sz="quarter" idx="41" hasCustomPrompt="1"/>
          </p:nvPr>
        </p:nvSpPr>
        <p:spPr>
          <a:xfrm>
            <a:off x="4735630" y="1065541"/>
            <a:ext cx="1656657" cy="1260000"/>
          </a:xfrm>
        </p:spPr>
        <p:txBody>
          <a:bodyPr anchor="ctr"/>
          <a:lstStyle>
            <a:lvl1pPr marL="0" indent="0" algn="ctr">
              <a:buNone/>
              <a:defRPr/>
            </a:lvl1pPr>
          </a:lstStyle>
          <a:p>
            <a:r>
              <a:rPr lang="en-ES"/>
              <a:t>Logo</a:t>
            </a:r>
          </a:p>
        </p:txBody>
      </p:sp>
      <p:sp>
        <p:nvSpPr>
          <p:cNvPr id="19" name="Picture Placeholder 17">
            <a:extLst>
              <a:ext uri="{FF2B5EF4-FFF2-40B4-BE49-F238E27FC236}">
                <a16:creationId xmlns:a16="http://schemas.microsoft.com/office/drawing/2014/main" id="{237D4E57-E96F-3D1A-9E61-F743EFA2223A}"/>
              </a:ext>
            </a:extLst>
          </p:cNvPr>
          <p:cNvSpPr>
            <a:spLocks noGrp="1"/>
          </p:cNvSpPr>
          <p:nvPr>
            <p:ph type="pic" sz="quarter" idx="42" hasCustomPrompt="1"/>
          </p:nvPr>
        </p:nvSpPr>
        <p:spPr>
          <a:xfrm>
            <a:off x="6564892" y="1065541"/>
            <a:ext cx="1656657" cy="1260000"/>
          </a:xfrm>
        </p:spPr>
        <p:txBody>
          <a:bodyPr anchor="ctr"/>
          <a:lstStyle>
            <a:lvl1pPr marL="0" indent="0" algn="ctr">
              <a:buNone/>
              <a:defRPr/>
            </a:lvl1pPr>
          </a:lstStyle>
          <a:p>
            <a:r>
              <a:rPr lang="en-ES"/>
              <a:t>Logo</a:t>
            </a:r>
          </a:p>
        </p:txBody>
      </p:sp>
      <p:sp>
        <p:nvSpPr>
          <p:cNvPr id="20" name="Picture Placeholder 17">
            <a:extLst>
              <a:ext uri="{FF2B5EF4-FFF2-40B4-BE49-F238E27FC236}">
                <a16:creationId xmlns:a16="http://schemas.microsoft.com/office/drawing/2014/main" id="{D755D06B-6FD7-4CD1-CBC3-DB97608FE045}"/>
              </a:ext>
            </a:extLst>
          </p:cNvPr>
          <p:cNvSpPr>
            <a:spLocks noGrp="1"/>
          </p:cNvSpPr>
          <p:nvPr>
            <p:ph type="pic" sz="quarter" idx="43" hasCustomPrompt="1"/>
          </p:nvPr>
        </p:nvSpPr>
        <p:spPr>
          <a:xfrm>
            <a:off x="10223413" y="1065541"/>
            <a:ext cx="1656657" cy="1260000"/>
          </a:xfrm>
        </p:spPr>
        <p:txBody>
          <a:bodyPr anchor="ctr"/>
          <a:lstStyle>
            <a:lvl1pPr marL="0" indent="0" algn="ctr">
              <a:buNone/>
              <a:defRPr/>
            </a:lvl1pPr>
          </a:lstStyle>
          <a:p>
            <a:r>
              <a:rPr lang="en-ES"/>
              <a:t>Logo</a:t>
            </a:r>
          </a:p>
        </p:txBody>
      </p:sp>
      <p:sp>
        <p:nvSpPr>
          <p:cNvPr id="28" name="Picture Placeholder 17">
            <a:extLst>
              <a:ext uri="{FF2B5EF4-FFF2-40B4-BE49-F238E27FC236}">
                <a16:creationId xmlns:a16="http://schemas.microsoft.com/office/drawing/2014/main" id="{79BF6D2A-5072-4441-55B5-8A14B81C3A69}"/>
              </a:ext>
            </a:extLst>
          </p:cNvPr>
          <p:cNvSpPr>
            <a:spLocks noGrp="1"/>
          </p:cNvSpPr>
          <p:nvPr>
            <p:ph type="pic" sz="quarter" idx="44" hasCustomPrompt="1"/>
          </p:nvPr>
        </p:nvSpPr>
        <p:spPr>
          <a:xfrm>
            <a:off x="8394153" y="1065541"/>
            <a:ext cx="1656657" cy="1260000"/>
          </a:xfrm>
        </p:spPr>
        <p:txBody>
          <a:bodyPr anchor="ctr"/>
          <a:lstStyle>
            <a:lvl1pPr marL="0" indent="0" algn="ctr">
              <a:buNone/>
              <a:defRPr/>
            </a:lvl1pPr>
          </a:lstStyle>
          <a:p>
            <a:r>
              <a:rPr lang="en-ES"/>
              <a:t>Logo</a:t>
            </a:r>
          </a:p>
        </p:txBody>
      </p:sp>
      <p:sp>
        <p:nvSpPr>
          <p:cNvPr id="37" name="Picture Placeholder 17">
            <a:extLst>
              <a:ext uri="{FF2B5EF4-FFF2-40B4-BE49-F238E27FC236}">
                <a16:creationId xmlns:a16="http://schemas.microsoft.com/office/drawing/2014/main" id="{317D08E1-A169-9900-121C-DAEA25A580FF}"/>
              </a:ext>
            </a:extLst>
          </p:cNvPr>
          <p:cNvSpPr>
            <a:spLocks noGrp="1"/>
          </p:cNvSpPr>
          <p:nvPr>
            <p:ph type="pic" sz="quarter" idx="45" hasCustomPrompt="1"/>
          </p:nvPr>
        </p:nvSpPr>
        <p:spPr>
          <a:xfrm>
            <a:off x="4735630" y="2413583"/>
            <a:ext cx="1656657" cy="1260000"/>
          </a:xfrm>
        </p:spPr>
        <p:txBody>
          <a:bodyPr anchor="ctr"/>
          <a:lstStyle>
            <a:lvl1pPr marL="0" indent="0" algn="ctr">
              <a:buNone/>
              <a:defRPr/>
            </a:lvl1pPr>
          </a:lstStyle>
          <a:p>
            <a:r>
              <a:rPr lang="en-ES"/>
              <a:t>Logo</a:t>
            </a:r>
          </a:p>
        </p:txBody>
      </p:sp>
      <p:sp>
        <p:nvSpPr>
          <p:cNvPr id="38" name="Picture Placeholder 17">
            <a:extLst>
              <a:ext uri="{FF2B5EF4-FFF2-40B4-BE49-F238E27FC236}">
                <a16:creationId xmlns:a16="http://schemas.microsoft.com/office/drawing/2014/main" id="{DCFCBF48-26E0-045D-45C0-D33E345944AB}"/>
              </a:ext>
            </a:extLst>
          </p:cNvPr>
          <p:cNvSpPr>
            <a:spLocks noGrp="1"/>
          </p:cNvSpPr>
          <p:nvPr>
            <p:ph type="pic" sz="quarter" idx="46" hasCustomPrompt="1"/>
          </p:nvPr>
        </p:nvSpPr>
        <p:spPr>
          <a:xfrm>
            <a:off x="6564892" y="2413583"/>
            <a:ext cx="1656657" cy="1260000"/>
          </a:xfrm>
        </p:spPr>
        <p:txBody>
          <a:bodyPr anchor="ctr"/>
          <a:lstStyle>
            <a:lvl1pPr marL="0" indent="0" algn="ctr">
              <a:buNone/>
              <a:defRPr/>
            </a:lvl1pPr>
          </a:lstStyle>
          <a:p>
            <a:r>
              <a:rPr lang="en-ES"/>
              <a:t>Logo</a:t>
            </a:r>
          </a:p>
        </p:txBody>
      </p:sp>
      <p:sp>
        <p:nvSpPr>
          <p:cNvPr id="39" name="Picture Placeholder 17">
            <a:extLst>
              <a:ext uri="{FF2B5EF4-FFF2-40B4-BE49-F238E27FC236}">
                <a16:creationId xmlns:a16="http://schemas.microsoft.com/office/drawing/2014/main" id="{8B3E4135-FA56-DF7D-A978-D9F123524A2A}"/>
              </a:ext>
            </a:extLst>
          </p:cNvPr>
          <p:cNvSpPr>
            <a:spLocks noGrp="1"/>
          </p:cNvSpPr>
          <p:nvPr>
            <p:ph type="pic" sz="quarter" idx="47" hasCustomPrompt="1"/>
          </p:nvPr>
        </p:nvSpPr>
        <p:spPr>
          <a:xfrm>
            <a:off x="10223413" y="2413583"/>
            <a:ext cx="1656657" cy="1260000"/>
          </a:xfrm>
        </p:spPr>
        <p:txBody>
          <a:bodyPr anchor="ctr"/>
          <a:lstStyle>
            <a:lvl1pPr marL="0" indent="0" algn="ctr">
              <a:buNone/>
              <a:defRPr/>
            </a:lvl1pPr>
          </a:lstStyle>
          <a:p>
            <a:r>
              <a:rPr lang="en-ES"/>
              <a:t>Logo</a:t>
            </a:r>
          </a:p>
        </p:txBody>
      </p:sp>
      <p:sp>
        <p:nvSpPr>
          <p:cNvPr id="40" name="Picture Placeholder 17">
            <a:extLst>
              <a:ext uri="{FF2B5EF4-FFF2-40B4-BE49-F238E27FC236}">
                <a16:creationId xmlns:a16="http://schemas.microsoft.com/office/drawing/2014/main" id="{75316217-8E94-AD42-2167-EEF7174A1A12}"/>
              </a:ext>
            </a:extLst>
          </p:cNvPr>
          <p:cNvSpPr>
            <a:spLocks noGrp="1"/>
          </p:cNvSpPr>
          <p:nvPr>
            <p:ph type="pic" sz="quarter" idx="48" hasCustomPrompt="1"/>
          </p:nvPr>
        </p:nvSpPr>
        <p:spPr>
          <a:xfrm>
            <a:off x="8394153" y="2413583"/>
            <a:ext cx="1656657" cy="1260000"/>
          </a:xfrm>
        </p:spPr>
        <p:txBody>
          <a:bodyPr anchor="ctr"/>
          <a:lstStyle>
            <a:lvl1pPr marL="0" indent="0" algn="ctr">
              <a:buNone/>
              <a:defRPr/>
            </a:lvl1pPr>
          </a:lstStyle>
          <a:p>
            <a:r>
              <a:rPr lang="en-ES"/>
              <a:t>Logo</a:t>
            </a:r>
          </a:p>
        </p:txBody>
      </p:sp>
      <p:sp>
        <p:nvSpPr>
          <p:cNvPr id="49" name="Picture Placeholder 17">
            <a:extLst>
              <a:ext uri="{FF2B5EF4-FFF2-40B4-BE49-F238E27FC236}">
                <a16:creationId xmlns:a16="http://schemas.microsoft.com/office/drawing/2014/main" id="{B592B284-FC61-CE16-A736-89CB7CA61858}"/>
              </a:ext>
            </a:extLst>
          </p:cNvPr>
          <p:cNvSpPr>
            <a:spLocks noGrp="1"/>
          </p:cNvSpPr>
          <p:nvPr>
            <p:ph type="pic" sz="quarter" idx="49" hasCustomPrompt="1"/>
          </p:nvPr>
        </p:nvSpPr>
        <p:spPr>
          <a:xfrm>
            <a:off x="4735630" y="3758355"/>
            <a:ext cx="1656657" cy="1260000"/>
          </a:xfrm>
        </p:spPr>
        <p:txBody>
          <a:bodyPr anchor="ctr"/>
          <a:lstStyle>
            <a:lvl1pPr marL="0" indent="0" algn="ctr">
              <a:buNone/>
              <a:defRPr/>
            </a:lvl1pPr>
          </a:lstStyle>
          <a:p>
            <a:r>
              <a:rPr lang="en-ES"/>
              <a:t>Logo</a:t>
            </a:r>
          </a:p>
        </p:txBody>
      </p:sp>
      <p:sp>
        <p:nvSpPr>
          <p:cNvPr id="50" name="Picture Placeholder 17">
            <a:extLst>
              <a:ext uri="{FF2B5EF4-FFF2-40B4-BE49-F238E27FC236}">
                <a16:creationId xmlns:a16="http://schemas.microsoft.com/office/drawing/2014/main" id="{9268D160-62DC-4169-4ED4-4DA61BA6EEEA}"/>
              </a:ext>
            </a:extLst>
          </p:cNvPr>
          <p:cNvSpPr>
            <a:spLocks noGrp="1"/>
          </p:cNvSpPr>
          <p:nvPr>
            <p:ph type="pic" sz="quarter" idx="50" hasCustomPrompt="1"/>
          </p:nvPr>
        </p:nvSpPr>
        <p:spPr>
          <a:xfrm>
            <a:off x="6564892" y="3758355"/>
            <a:ext cx="1656657" cy="1260000"/>
          </a:xfrm>
        </p:spPr>
        <p:txBody>
          <a:bodyPr anchor="ctr"/>
          <a:lstStyle>
            <a:lvl1pPr marL="0" indent="0" algn="ctr">
              <a:buNone/>
              <a:defRPr/>
            </a:lvl1pPr>
          </a:lstStyle>
          <a:p>
            <a:r>
              <a:rPr lang="en-ES"/>
              <a:t>Logo</a:t>
            </a:r>
          </a:p>
        </p:txBody>
      </p:sp>
      <p:sp>
        <p:nvSpPr>
          <p:cNvPr id="51" name="Picture Placeholder 17">
            <a:extLst>
              <a:ext uri="{FF2B5EF4-FFF2-40B4-BE49-F238E27FC236}">
                <a16:creationId xmlns:a16="http://schemas.microsoft.com/office/drawing/2014/main" id="{A22F9B9E-694E-AFF1-3F5C-2F2C00FF4891}"/>
              </a:ext>
            </a:extLst>
          </p:cNvPr>
          <p:cNvSpPr>
            <a:spLocks noGrp="1"/>
          </p:cNvSpPr>
          <p:nvPr>
            <p:ph type="pic" sz="quarter" idx="51" hasCustomPrompt="1"/>
          </p:nvPr>
        </p:nvSpPr>
        <p:spPr>
          <a:xfrm>
            <a:off x="10223413" y="3758355"/>
            <a:ext cx="1656657" cy="1260000"/>
          </a:xfrm>
        </p:spPr>
        <p:txBody>
          <a:bodyPr anchor="ctr"/>
          <a:lstStyle>
            <a:lvl1pPr marL="0" indent="0" algn="ctr">
              <a:buNone/>
              <a:defRPr/>
            </a:lvl1pPr>
          </a:lstStyle>
          <a:p>
            <a:r>
              <a:rPr lang="en-ES"/>
              <a:t>Logo</a:t>
            </a:r>
          </a:p>
        </p:txBody>
      </p:sp>
      <p:sp>
        <p:nvSpPr>
          <p:cNvPr id="52" name="Picture Placeholder 17">
            <a:extLst>
              <a:ext uri="{FF2B5EF4-FFF2-40B4-BE49-F238E27FC236}">
                <a16:creationId xmlns:a16="http://schemas.microsoft.com/office/drawing/2014/main" id="{F420D4A9-033C-74E7-1C09-BB368E4A25AF}"/>
              </a:ext>
            </a:extLst>
          </p:cNvPr>
          <p:cNvSpPr>
            <a:spLocks noGrp="1"/>
          </p:cNvSpPr>
          <p:nvPr>
            <p:ph type="pic" sz="quarter" idx="52" hasCustomPrompt="1"/>
          </p:nvPr>
        </p:nvSpPr>
        <p:spPr>
          <a:xfrm>
            <a:off x="8394153" y="3758355"/>
            <a:ext cx="1656657" cy="1260000"/>
          </a:xfrm>
        </p:spPr>
        <p:txBody>
          <a:bodyPr anchor="ctr"/>
          <a:lstStyle>
            <a:lvl1pPr marL="0" indent="0" algn="ctr">
              <a:buNone/>
              <a:defRPr/>
            </a:lvl1pPr>
          </a:lstStyle>
          <a:p>
            <a:r>
              <a:rPr lang="en-ES"/>
              <a:t>Logo</a:t>
            </a:r>
          </a:p>
        </p:txBody>
      </p:sp>
      <p:sp>
        <p:nvSpPr>
          <p:cNvPr id="53" name="Picture Placeholder 17">
            <a:extLst>
              <a:ext uri="{FF2B5EF4-FFF2-40B4-BE49-F238E27FC236}">
                <a16:creationId xmlns:a16="http://schemas.microsoft.com/office/drawing/2014/main" id="{9CC7E13D-8A99-AB0E-9885-509A7941FF02}"/>
              </a:ext>
            </a:extLst>
          </p:cNvPr>
          <p:cNvSpPr>
            <a:spLocks noGrp="1"/>
          </p:cNvSpPr>
          <p:nvPr>
            <p:ph type="pic" sz="quarter" idx="53" hasCustomPrompt="1"/>
          </p:nvPr>
        </p:nvSpPr>
        <p:spPr>
          <a:xfrm>
            <a:off x="4735630" y="5093151"/>
            <a:ext cx="1656657" cy="1260000"/>
          </a:xfrm>
        </p:spPr>
        <p:txBody>
          <a:bodyPr anchor="ctr"/>
          <a:lstStyle>
            <a:lvl1pPr marL="0" indent="0" algn="ctr">
              <a:buNone/>
              <a:defRPr/>
            </a:lvl1pPr>
          </a:lstStyle>
          <a:p>
            <a:r>
              <a:rPr lang="en-ES"/>
              <a:t>Logo</a:t>
            </a:r>
          </a:p>
        </p:txBody>
      </p:sp>
      <p:sp>
        <p:nvSpPr>
          <p:cNvPr id="54" name="Picture Placeholder 17">
            <a:extLst>
              <a:ext uri="{FF2B5EF4-FFF2-40B4-BE49-F238E27FC236}">
                <a16:creationId xmlns:a16="http://schemas.microsoft.com/office/drawing/2014/main" id="{F3CB4409-ECB4-F09A-4930-62F037DF52D2}"/>
              </a:ext>
            </a:extLst>
          </p:cNvPr>
          <p:cNvSpPr>
            <a:spLocks noGrp="1"/>
          </p:cNvSpPr>
          <p:nvPr>
            <p:ph type="pic" sz="quarter" idx="54" hasCustomPrompt="1"/>
          </p:nvPr>
        </p:nvSpPr>
        <p:spPr>
          <a:xfrm>
            <a:off x="6564892" y="5093151"/>
            <a:ext cx="1656657" cy="1260000"/>
          </a:xfrm>
        </p:spPr>
        <p:txBody>
          <a:bodyPr anchor="ctr"/>
          <a:lstStyle>
            <a:lvl1pPr marL="0" indent="0" algn="ctr">
              <a:buNone/>
              <a:defRPr/>
            </a:lvl1pPr>
          </a:lstStyle>
          <a:p>
            <a:r>
              <a:rPr lang="en-ES"/>
              <a:t>Logo</a:t>
            </a:r>
          </a:p>
        </p:txBody>
      </p:sp>
      <p:sp>
        <p:nvSpPr>
          <p:cNvPr id="55" name="Picture Placeholder 17">
            <a:extLst>
              <a:ext uri="{FF2B5EF4-FFF2-40B4-BE49-F238E27FC236}">
                <a16:creationId xmlns:a16="http://schemas.microsoft.com/office/drawing/2014/main" id="{BDDF4C43-F188-FF85-6E93-3598A1BC85F0}"/>
              </a:ext>
            </a:extLst>
          </p:cNvPr>
          <p:cNvSpPr>
            <a:spLocks noGrp="1"/>
          </p:cNvSpPr>
          <p:nvPr>
            <p:ph type="pic" sz="quarter" idx="55" hasCustomPrompt="1"/>
          </p:nvPr>
        </p:nvSpPr>
        <p:spPr>
          <a:xfrm>
            <a:off x="10223413" y="5093151"/>
            <a:ext cx="1656657" cy="1260000"/>
          </a:xfrm>
        </p:spPr>
        <p:txBody>
          <a:bodyPr anchor="ctr"/>
          <a:lstStyle>
            <a:lvl1pPr marL="0" indent="0" algn="ctr">
              <a:buNone/>
              <a:defRPr/>
            </a:lvl1pPr>
          </a:lstStyle>
          <a:p>
            <a:r>
              <a:rPr lang="en-ES"/>
              <a:t>Logo</a:t>
            </a:r>
          </a:p>
        </p:txBody>
      </p:sp>
      <p:sp>
        <p:nvSpPr>
          <p:cNvPr id="56" name="Picture Placeholder 17">
            <a:extLst>
              <a:ext uri="{FF2B5EF4-FFF2-40B4-BE49-F238E27FC236}">
                <a16:creationId xmlns:a16="http://schemas.microsoft.com/office/drawing/2014/main" id="{553C07D7-E725-9317-3B3C-705C36372FD4}"/>
              </a:ext>
            </a:extLst>
          </p:cNvPr>
          <p:cNvSpPr>
            <a:spLocks noGrp="1"/>
          </p:cNvSpPr>
          <p:nvPr>
            <p:ph type="pic" sz="quarter" idx="56" hasCustomPrompt="1"/>
          </p:nvPr>
        </p:nvSpPr>
        <p:spPr>
          <a:xfrm>
            <a:off x="8394153" y="5093151"/>
            <a:ext cx="1656657" cy="1260000"/>
          </a:xfrm>
        </p:spPr>
        <p:txBody>
          <a:bodyPr anchor="ctr"/>
          <a:lstStyle>
            <a:lvl1pPr marL="0" indent="0" algn="ctr">
              <a:buNone/>
              <a:defRPr/>
            </a:lvl1pPr>
          </a:lstStyle>
          <a:p>
            <a:r>
              <a:rPr lang="en-ES"/>
              <a:t>Logo</a:t>
            </a:r>
          </a:p>
        </p:txBody>
      </p:sp>
      <p:sp>
        <p:nvSpPr>
          <p:cNvPr id="41" name="Rectangle 40">
            <a:extLst>
              <a:ext uri="{FF2B5EF4-FFF2-40B4-BE49-F238E27FC236}">
                <a16:creationId xmlns:a16="http://schemas.microsoft.com/office/drawing/2014/main" id="{754EE59B-5C77-88E9-80E3-792645B6EBD1}"/>
              </a:ext>
            </a:extLst>
          </p:cNvPr>
          <p:cNvSpPr/>
          <p:nvPr userDrawn="1"/>
        </p:nvSpPr>
        <p:spPr>
          <a:xfrm>
            <a:off x="1" y="1061969"/>
            <a:ext cx="4563025" cy="529118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latin typeface="+mn-lt"/>
              <a:cs typeface="Arial" panose="020B0604020202020204" pitchFamily="34" charset="0"/>
            </a:endParaRPr>
          </a:p>
        </p:txBody>
      </p:sp>
      <p:sp>
        <p:nvSpPr>
          <p:cNvPr id="47" name="TextBox 46">
            <a:extLst>
              <a:ext uri="{FF2B5EF4-FFF2-40B4-BE49-F238E27FC236}">
                <a16:creationId xmlns:a16="http://schemas.microsoft.com/office/drawing/2014/main" id="{6084030C-9202-B5A9-7941-39A84B3261DF}"/>
              </a:ext>
            </a:extLst>
          </p:cNvPr>
          <p:cNvSpPr txBox="1"/>
          <p:nvPr userDrawn="1"/>
        </p:nvSpPr>
        <p:spPr>
          <a:xfrm>
            <a:off x="138019" y="1007980"/>
            <a:ext cx="820555" cy="1938672"/>
          </a:xfrm>
          <a:prstGeom prst="rect">
            <a:avLst/>
          </a:prstGeom>
          <a:noFill/>
        </p:spPr>
        <p:txBody>
          <a:bodyPr wrap="square">
            <a:spAutoFit/>
          </a:bodyPr>
          <a:lstStyle/>
          <a:p>
            <a:r>
              <a:rPr lang="en-GB" sz="11998">
                <a:solidFill>
                  <a:schemeClr val="accent1"/>
                </a:solidFill>
                <a:latin typeface="Ogg" panose="02090504080706030203" pitchFamily="18" charset="77"/>
              </a:rPr>
              <a:t>“</a:t>
            </a:r>
            <a:endParaRPr lang="en-ES" sz="11998">
              <a:solidFill>
                <a:schemeClr val="accent1"/>
              </a:solidFill>
              <a:latin typeface="Ogg" panose="02090504080706030203" pitchFamily="18" charset="77"/>
            </a:endParaRPr>
          </a:p>
        </p:txBody>
      </p:sp>
      <p:sp>
        <p:nvSpPr>
          <p:cNvPr id="65" name="Content Placeholder 2">
            <a:extLst>
              <a:ext uri="{FF2B5EF4-FFF2-40B4-BE49-F238E27FC236}">
                <a16:creationId xmlns:a16="http://schemas.microsoft.com/office/drawing/2014/main" id="{F4176033-91C1-C188-8627-5F9CAD8F2E5A}"/>
              </a:ext>
            </a:extLst>
          </p:cNvPr>
          <p:cNvSpPr>
            <a:spLocks noGrp="1"/>
          </p:cNvSpPr>
          <p:nvPr>
            <p:ph idx="1" hasCustomPrompt="1"/>
          </p:nvPr>
        </p:nvSpPr>
        <p:spPr>
          <a:xfrm>
            <a:off x="981391" y="1266317"/>
            <a:ext cx="3213701" cy="732761"/>
          </a:xfrm>
        </p:spPr>
        <p:txBody>
          <a:bodyPr lIns="0" tIns="0" rIns="0" bIns="0"/>
          <a:lstStyle>
            <a:lvl1pPr marL="0" indent="0">
              <a:buNone/>
              <a:defRPr sz="1800" b="0" i="1">
                <a:latin typeface="Zurich Sans Light" panose="02000000000000000000" pitchFamily="2" charset="0"/>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Quote</a:t>
            </a:r>
          </a:p>
        </p:txBody>
      </p:sp>
      <p:sp>
        <p:nvSpPr>
          <p:cNvPr id="66" name="Content Placeholder 2">
            <a:extLst>
              <a:ext uri="{FF2B5EF4-FFF2-40B4-BE49-F238E27FC236}">
                <a16:creationId xmlns:a16="http://schemas.microsoft.com/office/drawing/2014/main" id="{6E234A7C-234A-3809-54C3-EB1C2CD3F4B0}"/>
              </a:ext>
            </a:extLst>
          </p:cNvPr>
          <p:cNvSpPr>
            <a:spLocks noGrp="1"/>
          </p:cNvSpPr>
          <p:nvPr>
            <p:ph idx="32" hasCustomPrompt="1"/>
          </p:nvPr>
        </p:nvSpPr>
        <p:spPr>
          <a:xfrm>
            <a:off x="981393" y="2130997"/>
            <a:ext cx="3205599" cy="194544"/>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Name</a:t>
            </a:r>
          </a:p>
        </p:txBody>
      </p:sp>
      <p:sp>
        <p:nvSpPr>
          <p:cNvPr id="67" name="Content Placeholder 2">
            <a:extLst>
              <a:ext uri="{FF2B5EF4-FFF2-40B4-BE49-F238E27FC236}">
                <a16:creationId xmlns:a16="http://schemas.microsoft.com/office/drawing/2014/main" id="{FF32CC2C-E1B5-46CC-F151-1F2AD991AEB1}"/>
              </a:ext>
            </a:extLst>
          </p:cNvPr>
          <p:cNvSpPr>
            <a:spLocks noGrp="1"/>
          </p:cNvSpPr>
          <p:nvPr>
            <p:ph idx="34" hasCustomPrompt="1"/>
          </p:nvPr>
        </p:nvSpPr>
        <p:spPr>
          <a:xfrm>
            <a:off x="981393" y="2362104"/>
            <a:ext cx="3205599" cy="214005"/>
          </a:xfrm>
        </p:spPr>
        <p:txBody>
          <a:bodyPr lIns="0" tIns="0" rIns="0" bIns="0"/>
          <a:lstStyle>
            <a:lvl1pPr marL="0" indent="0">
              <a:buNone/>
              <a:defRPr sz="11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r>
              <a:rPr lang="en-ES" sz="1200"/>
              <a:t>Risk Manager at </a:t>
            </a:r>
            <a:r>
              <a:rPr lang="en-ES" sz="1200">
                <a:latin typeface="+mj-lt"/>
              </a:rPr>
              <a:t>Maersk</a:t>
            </a:r>
          </a:p>
        </p:txBody>
      </p:sp>
      <p:sp>
        <p:nvSpPr>
          <p:cNvPr id="71" name="Content Placeholder 2">
            <a:extLst>
              <a:ext uri="{FF2B5EF4-FFF2-40B4-BE49-F238E27FC236}">
                <a16:creationId xmlns:a16="http://schemas.microsoft.com/office/drawing/2014/main" id="{CCDE357B-7664-21FE-26E6-EE652B32A526}"/>
              </a:ext>
            </a:extLst>
          </p:cNvPr>
          <p:cNvSpPr>
            <a:spLocks noGrp="1"/>
          </p:cNvSpPr>
          <p:nvPr>
            <p:ph idx="57" hasCustomPrompt="1"/>
          </p:nvPr>
        </p:nvSpPr>
        <p:spPr>
          <a:xfrm>
            <a:off x="987920" y="3070454"/>
            <a:ext cx="3213701" cy="732761"/>
          </a:xfrm>
        </p:spPr>
        <p:txBody>
          <a:bodyPr lIns="0" tIns="0" rIns="0" bIns="0"/>
          <a:lstStyle>
            <a:lvl1pPr marL="0" indent="0">
              <a:buNone/>
              <a:defRPr sz="1800" b="0" i="1">
                <a:latin typeface="Zurich Sans Light" panose="02000000000000000000" pitchFamily="2" charset="0"/>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Quote</a:t>
            </a:r>
          </a:p>
        </p:txBody>
      </p:sp>
      <p:sp>
        <p:nvSpPr>
          <p:cNvPr id="72" name="Content Placeholder 2">
            <a:extLst>
              <a:ext uri="{FF2B5EF4-FFF2-40B4-BE49-F238E27FC236}">
                <a16:creationId xmlns:a16="http://schemas.microsoft.com/office/drawing/2014/main" id="{78EF045E-7CD3-A290-F1A3-E87ECAF148C6}"/>
              </a:ext>
            </a:extLst>
          </p:cNvPr>
          <p:cNvSpPr>
            <a:spLocks noGrp="1"/>
          </p:cNvSpPr>
          <p:nvPr>
            <p:ph idx="58" hasCustomPrompt="1"/>
          </p:nvPr>
        </p:nvSpPr>
        <p:spPr>
          <a:xfrm>
            <a:off x="987921" y="3935135"/>
            <a:ext cx="3205599" cy="194544"/>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Name</a:t>
            </a:r>
          </a:p>
        </p:txBody>
      </p:sp>
      <p:sp>
        <p:nvSpPr>
          <p:cNvPr id="73" name="Content Placeholder 2">
            <a:extLst>
              <a:ext uri="{FF2B5EF4-FFF2-40B4-BE49-F238E27FC236}">
                <a16:creationId xmlns:a16="http://schemas.microsoft.com/office/drawing/2014/main" id="{2B386AA4-2088-F827-5334-9E1DB49D619A}"/>
              </a:ext>
            </a:extLst>
          </p:cNvPr>
          <p:cNvSpPr>
            <a:spLocks noGrp="1"/>
          </p:cNvSpPr>
          <p:nvPr>
            <p:ph idx="59" hasCustomPrompt="1"/>
          </p:nvPr>
        </p:nvSpPr>
        <p:spPr>
          <a:xfrm>
            <a:off x="987921" y="4166240"/>
            <a:ext cx="3205599" cy="214005"/>
          </a:xfrm>
        </p:spPr>
        <p:txBody>
          <a:bodyPr lIns="0" tIns="0" rIns="0" bIns="0"/>
          <a:lstStyle>
            <a:lvl1pPr marL="0" indent="0">
              <a:buNone/>
              <a:defRPr sz="11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r>
              <a:rPr lang="en-ES" sz="1200"/>
              <a:t>Risk Manager at </a:t>
            </a:r>
            <a:r>
              <a:rPr lang="en-ES" sz="1200">
                <a:latin typeface="+mj-lt"/>
              </a:rPr>
              <a:t>Maersk</a:t>
            </a:r>
          </a:p>
        </p:txBody>
      </p:sp>
      <p:sp>
        <p:nvSpPr>
          <p:cNvPr id="77" name="Content Placeholder 2">
            <a:extLst>
              <a:ext uri="{FF2B5EF4-FFF2-40B4-BE49-F238E27FC236}">
                <a16:creationId xmlns:a16="http://schemas.microsoft.com/office/drawing/2014/main" id="{1F7285FE-56A0-73FF-AA4B-0F5B71461DDC}"/>
              </a:ext>
            </a:extLst>
          </p:cNvPr>
          <p:cNvSpPr>
            <a:spLocks noGrp="1"/>
          </p:cNvSpPr>
          <p:nvPr>
            <p:ph idx="60" hasCustomPrompt="1"/>
          </p:nvPr>
        </p:nvSpPr>
        <p:spPr>
          <a:xfrm>
            <a:off x="987920" y="4829316"/>
            <a:ext cx="3213701" cy="732761"/>
          </a:xfrm>
        </p:spPr>
        <p:txBody>
          <a:bodyPr lIns="0" tIns="0" rIns="0" bIns="0"/>
          <a:lstStyle>
            <a:lvl1pPr marL="0" indent="0">
              <a:buNone/>
              <a:defRPr sz="1800" b="0" i="1">
                <a:latin typeface="Zurich Sans Light" panose="02000000000000000000" pitchFamily="2" charset="0"/>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Quote</a:t>
            </a:r>
          </a:p>
        </p:txBody>
      </p:sp>
      <p:sp>
        <p:nvSpPr>
          <p:cNvPr id="78" name="Content Placeholder 2">
            <a:extLst>
              <a:ext uri="{FF2B5EF4-FFF2-40B4-BE49-F238E27FC236}">
                <a16:creationId xmlns:a16="http://schemas.microsoft.com/office/drawing/2014/main" id="{AC2476B3-CD00-EFA0-8CF7-F16ED3D54A51}"/>
              </a:ext>
            </a:extLst>
          </p:cNvPr>
          <p:cNvSpPr>
            <a:spLocks noGrp="1"/>
          </p:cNvSpPr>
          <p:nvPr>
            <p:ph idx="61" hasCustomPrompt="1"/>
          </p:nvPr>
        </p:nvSpPr>
        <p:spPr>
          <a:xfrm>
            <a:off x="987921" y="5693995"/>
            <a:ext cx="3205599" cy="194544"/>
          </a:xfrm>
        </p:spPr>
        <p:txBody>
          <a:bodyPr lIns="0" tIns="0" rIns="0" bIns="0"/>
          <a:lstStyle>
            <a:lvl1pPr marL="0" indent="0">
              <a:buNone/>
              <a:defRPr sz="12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GB"/>
              <a:t>Name</a:t>
            </a:r>
          </a:p>
        </p:txBody>
      </p:sp>
      <p:sp>
        <p:nvSpPr>
          <p:cNvPr id="79" name="Content Placeholder 2">
            <a:extLst>
              <a:ext uri="{FF2B5EF4-FFF2-40B4-BE49-F238E27FC236}">
                <a16:creationId xmlns:a16="http://schemas.microsoft.com/office/drawing/2014/main" id="{945C9798-C7D0-07AE-1D62-E5CB5BB59DD6}"/>
              </a:ext>
            </a:extLst>
          </p:cNvPr>
          <p:cNvSpPr>
            <a:spLocks noGrp="1"/>
          </p:cNvSpPr>
          <p:nvPr>
            <p:ph idx="62" hasCustomPrompt="1"/>
          </p:nvPr>
        </p:nvSpPr>
        <p:spPr>
          <a:xfrm>
            <a:off x="987921" y="5925102"/>
            <a:ext cx="3205599" cy="214005"/>
          </a:xfrm>
        </p:spPr>
        <p:txBody>
          <a:bodyPr lIns="0" tIns="0" rIns="0" bIns="0"/>
          <a:lstStyle>
            <a:lvl1pPr marL="0" indent="0">
              <a:buNone/>
              <a:defRPr sz="11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r>
              <a:rPr lang="en-ES" sz="1200"/>
              <a:t>Risk Manager at </a:t>
            </a:r>
            <a:r>
              <a:rPr lang="en-ES" sz="1200">
                <a:latin typeface="+mj-lt"/>
              </a:rPr>
              <a:t>Maersk</a:t>
            </a:r>
          </a:p>
        </p:txBody>
      </p:sp>
      <p:sp>
        <p:nvSpPr>
          <p:cNvPr id="84" name="Title 83">
            <a:extLst>
              <a:ext uri="{FF2B5EF4-FFF2-40B4-BE49-F238E27FC236}">
                <a16:creationId xmlns:a16="http://schemas.microsoft.com/office/drawing/2014/main" id="{E7627C6D-B9FE-7B99-F592-003774B35172}"/>
              </a:ext>
            </a:extLst>
          </p:cNvPr>
          <p:cNvSpPr>
            <a:spLocks noGrp="1"/>
          </p:cNvSpPr>
          <p:nvPr>
            <p:ph type="title"/>
          </p:nvPr>
        </p:nvSpPr>
        <p:spPr/>
        <p:txBody>
          <a:bodyPr/>
          <a:lstStyle/>
          <a:p>
            <a:r>
              <a:rPr lang="en-GB"/>
              <a:t>Click to edit Master title style</a:t>
            </a:r>
            <a:endParaRPr lang="en-ES"/>
          </a:p>
        </p:txBody>
      </p:sp>
      <p:sp>
        <p:nvSpPr>
          <p:cNvPr id="102" name="Picture Placeholder 17">
            <a:extLst>
              <a:ext uri="{FF2B5EF4-FFF2-40B4-BE49-F238E27FC236}">
                <a16:creationId xmlns:a16="http://schemas.microsoft.com/office/drawing/2014/main" id="{3A4FC8A6-4A7C-EF59-E841-7B576B65D847}"/>
              </a:ext>
            </a:extLst>
          </p:cNvPr>
          <p:cNvSpPr>
            <a:spLocks noGrp="1"/>
          </p:cNvSpPr>
          <p:nvPr>
            <p:ph type="pic" sz="quarter" idx="65" hasCustomPrompt="1"/>
          </p:nvPr>
        </p:nvSpPr>
        <p:spPr>
          <a:xfrm>
            <a:off x="4735628" y="763732"/>
            <a:ext cx="7144441" cy="298237"/>
          </a:xfrm>
        </p:spPr>
        <p:txBody>
          <a:bodyPr anchor="ctr"/>
          <a:lstStyle>
            <a:lvl1pPr marL="0" indent="0" algn="ctr">
              <a:buNone/>
              <a:defRPr sz="900"/>
            </a:lvl1pPr>
          </a:lstStyle>
          <a:p>
            <a:r>
              <a:rPr lang="en-GB"/>
              <a:t>Space for Customer logos categorized by industry</a:t>
            </a:r>
          </a:p>
        </p:txBody>
      </p:sp>
    </p:spTree>
    <p:extLst>
      <p:ext uri="{BB962C8B-B14F-4D97-AF65-F5344CB8AC3E}">
        <p14:creationId xmlns:p14="http://schemas.microsoft.com/office/powerpoint/2010/main" val="26681698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9_Title, text box and circle for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7DD7A45-623E-C4E3-0294-9882B7AE0134}"/>
              </a:ext>
            </a:extLst>
          </p:cNvPr>
          <p:cNvSpPr/>
          <p:nvPr userDrawn="1"/>
        </p:nvSpPr>
        <p:spPr>
          <a:xfrm>
            <a:off x="6477123" y="1472814"/>
            <a:ext cx="5061071" cy="44577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sp>
        <p:nvSpPr>
          <p:cNvPr id="8" name="Rectangle 7">
            <a:extLst>
              <a:ext uri="{FF2B5EF4-FFF2-40B4-BE49-F238E27FC236}">
                <a16:creationId xmlns:a16="http://schemas.microsoft.com/office/drawing/2014/main" id="{664571A8-8105-FCE4-5A5E-2EE1DE80D1CA}"/>
              </a:ext>
            </a:extLst>
          </p:cNvPr>
          <p:cNvSpPr/>
          <p:nvPr userDrawn="1"/>
        </p:nvSpPr>
        <p:spPr>
          <a:xfrm>
            <a:off x="653810" y="1472814"/>
            <a:ext cx="5061071" cy="44577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graphicFrame>
        <p:nvGraphicFramePr>
          <p:cNvPr id="5" name="Object 4" hidden="1">
            <a:extLst>
              <a:ext uri="{FF2B5EF4-FFF2-40B4-BE49-F238E27FC236}">
                <a16:creationId xmlns:a16="http://schemas.microsoft.com/office/drawing/2014/main" id="{E968A405-2ADD-CD83-F2C5-E4C87A464DCC}"/>
              </a:ext>
            </a:extLst>
          </p:cNvPr>
          <p:cNvGraphicFramePr>
            <a:graphicFrameLocks noChangeAspect="1"/>
          </p:cNvGraphicFramePr>
          <p:nvPr userDrawn="1">
            <p:custDataLst>
              <p:tags r:id="rId1"/>
            </p:custDataLst>
            <p:extLst>
              <p:ext uri="{D42A27DB-BD31-4B8C-83A1-F6EECF244321}">
                <p14:modId xmlns:p14="http://schemas.microsoft.com/office/powerpoint/2010/main" val="51524010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E968A405-2ADD-CD83-F2C5-E4C87A464DCC}"/>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4082255" y="957894"/>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13" name="Content Placeholder 2">
            <a:extLst>
              <a:ext uri="{FF2B5EF4-FFF2-40B4-BE49-F238E27FC236}">
                <a16:creationId xmlns:a16="http://schemas.microsoft.com/office/drawing/2014/main" id="{484EE1B1-3BF4-1E8C-503B-B5EB2EE730E7}"/>
              </a:ext>
            </a:extLst>
          </p:cNvPr>
          <p:cNvSpPr>
            <a:spLocks noGrp="1"/>
          </p:cNvSpPr>
          <p:nvPr userDrawn="1">
            <p:ph idx="1" hasCustomPrompt="1"/>
          </p:nvPr>
        </p:nvSpPr>
        <p:spPr>
          <a:xfrm>
            <a:off x="867188" y="3153967"/>
            <a:ext cx="4598545"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14" name="Title Placeholder 1">
            <a:extLst>
              <a:ext uri="{FF2B5EF4-FFF2-40B4-BE49-F238E27FC236}">
                <a16:creationId xmlns:a16="http://schemas.microsoft.com/office/drawing/2014/main" id="{A7B2F633-82D2-AAA5-6A8E-D166CEA75ED3}"/>
              </a:ext>
            </a:extLst>
          </p:cNvPr>
          <p:cNvSpPr>
            <a:spLocks noGrp="1"/>
          </p:cNvSpPr>
          <p:nvPr userDrawn="1">
            <p:ph type="title" hasCustomPrompt="1"/>
          </p:nvPr>
        </p:nvSpPr>
        <p:spPr>
          <a:xfrm>
            <a:off x="872030" y="1712919"/>
            <a:ext cx="2424113" cy="276999"/>
          </a:xfrm>
          <a:prstGeom prst="rect">
            <a:avLst/>
          </a:prstGeom>
        </p:spPr>
        <p:txBody>
          <a:bodyPr vert="horz" wrap="square" lIns="0" tIns="0" rIns="0" bIns="0" rtlCol="0" anchor="t" anchorCtr="0">
            <a:spAutoFit/>
          </a:bodyPr>
          <a:lstStyle>
            <a:lvl1pPr>
              <a:lnSpc>
                <a:spcPct val="100000"/>
              </a:lnSpc>
              <a:spcAft>
                <a:spcPts val="0"/>
              </a:spcAft>
              <a:defRPr sz="1800">
                <a:solidFill>
                  <a:schemeClr val="accent1"/>
                </a:solidFill>
              </a:defRPr>
            </a:lvl1pPr>
          </a:lstStyle>
          <a:p>
            <a:r>
              <a:rPr lang="en-GB"/>
              <a:t>Click to edit name</a:t>
            </a:r>
            <a:endParaRPr lang="en-US"/>
          </a:p>
        </p:txBody>
      </p:sp>
      <p:sp>
        <p:nvSpPr>
          <p:cNvPr id="15" name="Content Placeholder 14">
            <a:extLst>
              <a:ext uri="{FF2B5EF4-FFF2-40B4-BE49-F238E27FC236}">
                <a16:creationId xmlns:a16="http://schemas.microsoft.com/office/drawing/2014/main" id="{FF753E04-D8D4-D94D-F988-9FFFA9DCFF38}"/>
              </a:ext>
            </a:extLst>
          </p:cNvPr>
          <p:cNvSpPr>
            <a:spLocks noGrp="1"/>
          </p:cNvSpPr>
          <p:nvPr userDrawn="1">
            <p:ph sz="quarter" idx="10" hasCustomPrompt="1"/>
          </p:nvPr>
        </p:nvSpPr>
        <p:spPr>
          <a:xfrm>
            <a:off x="872030" y="2101145"/>
            <a:ext cx="2424113"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6" name="Content Placeholder 14">
            <a:extLst>
              <a:ext uri="{FF2B5EF4-FFF2-40B4-BE49-F238E27FC236}">
                <a16:creationId xmlns:a16="http://schemas.microsoft.com/office/drawing/2014/main" id="{A0C2DDF2-18CF-5695-A1D3-4CBE0DD03B45}"/>
              </a:ext>
            </a:extLst>
          </p:cNvPr>
          <p:cNvSpPr>
            <a:spLocks noGrp="1"/>
          </p:cNvSpPr>
          <p:nvPr userDrawn="1">
            <p:ph sz="quarter" idx="15" hasCustomPrompt="1"/>
          </p:nvPr>
        </p:nvSpPr>
        <p:spPr>
          <a:xfrm>
            <a:off x="872030" y="2397039"/>
            <a:ext cx="2424113" cy="184667"/>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sp>
        <p:nvSpPr>
          <p:cNvPr id="6" name="Footer Placeholder 3">
            <a:extLst>
              <a:ext uri="{FF2B5EF4-FFF2-40B4-BE49-F238E27FC236}">
                <a16:creationId xmlns:a16="http://schemas.microsoft.com/office/drawing/2014/main" id="{DD476C41-FFFA-05CD-CA02-7EE4CBBDC2A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pic>
        <p:nvPicPr>
          <p:cNvPr id="10" name="ZRS Logo Horozontal">
            <a:extLst>
              <a:ext uri="{FF2B5EF4-FFF2-40B4-BE49-F238E27FC236}">
                <a16:creationId xmlns:a16="http://schemas.microsoft.com/office/drawing/2014/main" id="{4A6122EF-A497-DBA7-197B-61225A2724A9}"/>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cxnSp>
        <p:nvCxnSpPr>
          <p:cNvPr id="21" name="Straight Connector 20">
            <a:extLst>
              <a:ext uri="{FF2B5EF4-FFF2-40B4-BE49-F238E27FC236}">
                <a16:creationId xmlns:a16="http://schemas.microsoft.com/office/drawing/2014/main" id="{BE670943-FC21-7B9C-D6F7-7DF4D2377E76}"/>
              </a:ext>
            </a:extLst>
          </p:cNvPr>
          <p:cNvCxnSpPr>
            <a:cxnSpLocks/>
          </p:cNvCxnSpPr>
          <p:nvPr userDrawn="1"/>
        </p:nvCxnSpPr>
        <p:spPr>
          <a:xfrm>
            <a:off x="872029" y="3015427"/>
            <a:ext cx="459854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E77C6FE-D6CB-5CB3-601C-8433FF8D0FB9}"/>
              </a:ext>
            </a:extLst>
          </p:cNvPr>
          <p:cNvCxnSpPr/>
          <p:nvPr userDrawn="1"/>
        </p:nvCxnSpPr>
        <p:spPr>
          <a:xfrm>
            <a:off x="872029" y="5430559"/>
            <a:ext cx="4598545" cy="0"/>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Graphic 24">
            <a:extLst>
              <a:ext uri="{FF2B5EF4-FFF2-40B4-BE49-F238E27FC236}">
                <a16:creationId xmlns:a16="http://schemas.microsoft.com/office/drawing/2014/main" id="{62B323BC-B783-6501-06B3-A8AF5D498C96}"/>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3909" y="5493047"/>
            <a:ext cx="287867" cy="287867"/>
          </a:xfrm>
          <a:prstGeom prst="rect">
            <a:avLst/>
          </a:prstGeom>
        </p:spPr>
      </p:pic>
      <p:sp>
        <p:nvSpPr>
          <p:cNvPr id="30" name="Content Placeholder 14">
            <a:extLst>
              <a:ext uri="{FF2B5EF4-FFF2-40B4-BE49-F238E27FC236}">
                <a16:creationId xmlns:a16="http://schemas.microsoft.com/office/drawing/2014/main" id="{2ED063E8-AABE-8D0D-6883-1F4CEC9F5044}"/>
              </a:ext>
            </a:extLst>
          </p:cNvPr>
          <p:cNvSpPr>
            <a:spLocks noGrp="1"/>
          </p:cNvSpPr>
          <p:nvPr>
            <p:ph sz="quarter" idx="16" hasCustomPrompt="1"/>
          </p:nvPr>
        </p:nvSpPr>
        <p:spPr>
          <a:xfrm>
            <a:off x="1207078" y="5562067"/>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4" name="Picture Placeholder 2">
            <a:extLst>
              <a:ext uri="{FF2B5EF4-FFF2-40B4-BE49-F238E27FC236}">
                <a16:creationId xmlns:a16="http://schemas.microsoft.com/office/drawing/2014/main" id="{3E35D496-FDFD-FABB-DFE7-EAE5C361F006}"/>
              </a:ext>
            </a:extLst>
          </p:cNvPr>
          <p:cNvSpPr>
            <a:spLocks noGrp="1"/>
          </p:cNvSpPr>
          <p:nvPr>
            <p:ph type="pic" sz="quarter" idx="17" hasCustomPrompt="1"/>
          </p:nvPr>
        </p:nvSpPr>
        <p:spPr>
          <a:xfrm>
            <a:off x="9905571" y="957894"/>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35" name="Content Placeholder 2">
            <a:extLst>
              <a:ext uri="{FF2B5EF4-FFF2-40B4-BE49-F238E27FC236}">
                <a16:creationId xmlns:a16="http://schemas.microsoft.com/office/drawing/2014/main" id="{762318E5-FFF5-C37B-C533-ACF2BAF300B4}"/>
              </a:ext>
            </a:extLst>
          </p:cNvPr>
          <p:cNvSpPr>
            <a:spLocks noGrp="1"/>
          </p:cNvSpPr>
          <p:nvPr>
            <p:ph idx="18" hasCustomPrompt="1"/>
          </p:nvPr>
        </p:nvSpPr>
        <p:spPr>
          <a:xfrm>
            <a:off x="6690504" y="3153967"/>
            <a:ext cx="4598545"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37" name="Content Placeholder 14">
            <a:extLst>
              <a:ext uri="{FF2B5EF4-FFF2-40B4-BE49-F238E27FC236}">
                <a16:creationId xmlns:a16="http://schemas.microsoft.com/office/drawing/2014/main" id="{3F055F6C-3A43-F200-6B9B-8AFC878C3EDE}"/>
              </a:ext>
            </a:extLst>
          </p:cNvPr>
          <p:cNvSpPr>
            <a:spLocks noGrp="1"/>
          </p:cNvSpPr>
          <p:nvPr>
            <p:ph sz="quarter" idx="19" hasCustomPrompt="1"/>
          </p:nvPr>
        </p:nvSpPr>
        <p:spPr>
          <a:xfrm>
            <a:off x="6695345" y="2101145"/>
            <a:ext cx="2424113"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8" name="Content Placeholder 14">
            <a:extLst>
              <a:ext uri="{FF2B5EF4-FFF2-40B4-BE49-F238E27FC236}">
                <a16:creationId xmlns:a16="http://schemas.microsoft.com/office/drawing/2014/main" id="{6CF2A91E-3DEB-22EB-B475-4C76E3633370}"/>
              </a:ext>
            </a:extLst>
          </p:cNvPr>
          <p:cNvSpPr>
            <a:spLocks noGrp="1"/>
          </p:cNvSpPr>
          <p:nvPr>
            <p:ph sz="quarter" idx="20" hasCustomPrompt="1"/>
          </p:nvPr>
        </p:nvSpPr>
        <p:spPr>
          <a:xfrm>
            <a:off x="6695345" y="2397039"/>
            <a:ext cx="2424113" cy="184667"/>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cxnSp>
        <p:nvCxnSpPr>
          <p:cNvPr id="39" name="Straight Connector 38">
            <a:extLst>
              <a:ext uri="{FF2B5EF4-FFF2-40B4-BE49-F238E27FC236}">
                <a16:creationId xmlns:a16="http://schemas.microsoft.com/office/drawing/2014/main" id="{B060437E-EE22-6F99-D785-340FAC982C8E}"/>
              </a:ext>
            </a:extLst>
          </p:cNvPr>
          <p:cNvCxnSpPr>
            <a:cxnSpLocks/>
          </p:cNvCxnSpPr>
          <p:nvPr userDrawn="1"/>
        </p:nvCxnSpPr>
        <p:spPr>
          <a:xfrm>
            <a:off x="6695345" y="3015427"/>
            <a:ext cx="459854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763330A-8296-37C1-774D-FCF4345FFAAD}"/>
              </a:ext>
            </a:extLst>
          </p:cNvPr>
          <p:cNvCxnSpPr/>
          <p:nvPr userDrawn="1"/>
        </p:nvCxnSpPr>
        <p:spPr>
          <a:xfrm>
            <a:off x="6695345" y="5430559"/>
            <a:ext cx="4598545" cy="0"/>
          </a:xfrm>
          <a:prstGeom prst="line">
            <a:avLst/>
          </a:prstGeom>
        </p:spPr>
        <p:style>
          <a:lnRef idx="1">
            <a:schemeClr val="accent1"/>
          </a:lnRef>
          <a:fillRef idx="0">
            <a:schemeClr val="accent1"/>
          </a:fillRef>
          <a:effectRef idx="0">
            <a:schemeClr val="accent1"/>
          </a:effectRef>
          <a:fontRef idx="minor">
            <a:schemeClr val="tx1"/>
          </a:fontRef>
        </p:style>
      </p:cxnSp>
      <p:pic>
        <p:nvPicPr>
          <p:cNvPr id="41" name="Graphic 40">
            <a:extLst>
              <a:ext uri="{FF2B5EF4-FFF2-40B4-BE49-F238E27FC236}">
                <a16:creationId xmlns:a16="http://schemas.microsoft.com/office/drawing/2014/main" id="{78137EB2-42D7-E91A-18D8-F13B5FCCFE70}"/>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57224" y="5493047"/>
            <a:ext cx="287867" cy="287867"/>
          </a:xfrm>
          <a:prstGeom prst="rect">
            <a:avLst/>
          </a:prstGeom>
        </p:spPr>
      </p:pic>
      <p:sp>
        <p:nvSpPr>
          <p:cNvPr id="42" name="Content Placeholder 14">
            <a:extLst>
              <a:ext uri="{FF2B5EF4-FFF2-40B4-BE49-F238E27FC236}">
                <a16:creationId xmlns:a16="http://schemas.microsoft.com/office/drawing/2014/main" id="{AF74C01C-EAE1-06EA-35E0-AA76B673FF8D}"/>
              </a:ext>
            </a:extLst>
          </p:cNvPr>
          <p:cNvSpPr>
            <a:spLocks noGrp="1"/>
          </p:cNvSpPr>
          <p:nvPr>
            <p:ph sz="quarter" idx="21" hasCustomPrompt="1"/>
          </p:nvPr>
        </p:nvSpPr>
        <p:spPr>
          <a:xfrm>
            <a:off x="7030393" y="5562067"/>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48" name="Text Placeholder 46">
            <a:extLst>
              <a:ext uri="{FF2B5EF4-FFF2-40B4-BE49-F238E27FC236}">
                <a16:creationId xmlns:a16="http://schemas.microsoft.com/office/drawing/2014/main" id="{B6717FCD-AD81-2BF8-FA5F-49D24352C4E6}"/>
              </a:ext>
            </a:extLst>
          </p:cNvPr>
          <p:cNvSpPr>
            <a:spLocks noGrp="1"/>
          </p:cNvSpPr>
          <p:nvPr>
            <p:ph type="body" sz="quarter" idx="22" hasCustomPrompt="1"/>
          </p:nvPr>
        </p:nvSpPr>
        <p:spPr>
          <a:xfrm>
            <a:off x="6689728" y="1712919"/>
            <a:ext cx="2424113" cy="287864"/>
          </a:xfrm>
        </p:spPr>
        <p:txBody>
          <a:bodyPr/>
          <a:lstStyle>
            <a:lvl1pPr marL="0" indent="0">
              <a:buNone/>
              <a:defRPr/>
            </a:lvl1pPr>
            <a:lvl2pPr marL="265072" indent="0">
              <a:buNone/>
              <a:defRPr/>
            </a:lvl2pPr>
            <a:lvl3pPr marL="446021" indent="0">
              <a:buNone/>
              <a:defRPr/>
            </a:lvl3pPr>
            <a:lvl4pPr marL="719873" indent="0">
              <a:buNone/>
              <a:defRPr/>
            </a:lvl4pPr>
            <a:lvl5pPr marL="898390" indent="0">
              <a:buNone/>
              <a:defRPr/>
            </a:lvl5pPr>
          </a:lstStyle>
          <a:p>
            <a:pPr lvl="0"/>
            <a:r>
              <a:rPr lang="en-GB"/>
              <a:t>Click to edit name</a:t>
            </a:r>
            <a:endParaRPr lang="en-US"/>
          </a:p>
        </p:txBody>
      </p:sp>
      <p:sp>
        <p:nvSpPr>
          <p:cNvPr id="2" name="Slide Number Placeholder 5">
            <a:extLst>
              <a:ext uri="{FF2B5EF4-FFF2-40B4-BE49-F238E27FC236}">
                <a16:creationId xmlns:a16="http://schemas.microsoft.com/office/drawing/2014/main" id="{BC1F50DB-B2ED-F842-FC2C-CE7D45826D47}"/>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2613742082"/>
      </p:ext>
    </p:extLst>
  </p:cSld>
  <p:clrMapOvr>
    <a:masterClrMapping/>
  </p:clrMapOvr>
  <p:extLst>
    <p:ext uri="{DCECCB84-F9BA-43D5-87BE-67443E8EF086}">
      <p15:sldGuideLst xmlns:p15="http://schemas.microsoft.com/office/powerpoint/2012/main"/>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0_Title, text box and circle for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7DD7A45-623E-C4E3-0294-9882B7AE0134}"/>
              </a:ext>
            </a:extLst>
          </p:cNvPr>
          <p:cNvSpPr/>
          <p:nvPr userDrawn="1"/>
        </p:nvSpPr>
        <p:spPr>
          <a:xfrm>
            <a:off x="6096001" y="1195674"/>
            <a:ext cx="5796000" cy="524206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sp>
        <p:nvSpPr>
          <p:cNvPr id="8" name="Rectangle 7">
            <a:extLst>
              <a:ext uri="{FF2B5EF4-FFF2-40B4-BE49-F238E27FC236}">
                <a16:creationId xmlns:a16="http://schemas.microsoft.com/office/drawing/2014/main" id="{664571A8-8105-FCE4-5A5E-2EE1DE80D1CA}"/>
              </a:ext>
            </a:extLst>
          </p:cNvPr>
          <p:cNvSpPr/>
          <p:nvPr userDrawn="1"/>
        </p:nvSpPr>
        <p:spPr>
          <a:xfrm>
            <a:off x="278925" y="1195674"/>
            <a:ext cx="5796000" cy="524206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graphicFrame>
        <p:nvGraphicFramePr>
          <p:cNvPr id="5" name="Object 4" hidden="1">
            <a:extLst>
              <a:ext uri="{FF2B5EF4-FFF2-40B4-BE49-F238E27FC236}">
                <a16:creationId xmlns:a16="http://schemas.microsoft.com/office/drawing/2014/main" id="{E968A405-2ADD-CD83-F2C5-E4C87A464DCC}"/>
              </a:ext>
            </a:extLst>
          </p:cNvPr>
          <p:cNvGraphicFramePr>
            <a:graphicFrameLocks noChangeAspect="1"/>
          </p:cNvGraphicFramePr>
          <p:nvPr userDrawn="1">
            <p:custDataLst>
              <p:tags r:id="rId1"/>
            </p:custDataLst>
            <p:extLst>
              <p:ext uri="{D42A27DB-BD31-4B8C-83A1-F6EECF244321}">
                <p14:modId xmlns:p14="http://schemas.microsoft.com/office/powerpoint/2010/main" val="51524010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E968A405-2ADD-CD83-F2C5-E4C87A464DCC}"/>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4420187" y="680754"/>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13" name="Content Placeholder 2">
            <a:extLst>
              <a:ext uri="{FF2B5EF4-FFF2-40B4-BE49-F238E27FC236}">
                <a16:creationId xmlns:a16="http://schemas.microsoft.com/office/drawing/2014/main" id="{484EE1B1-3BF4-1E8C-503B-B5EB2EE730E7}"/>
              </a:ext>
            </a:extLst>
          </p:cNvPr>
          <p:cNvSpPr>
            <a:spLocks noGrp="1"/>
          </p:cNvSpPr>
          <p:nvPr userDrawn="1">
            <p:ph idx="1" hasCustomPrompt="1"/>
          </p:nvPr>
        </p:nvSpPr>
        <p:spPr>
          <a:xfrm>
            <a:off x="492306" y="2876825"/>
            <a:ext cx="5387127"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14" name="Title Placeholder 1">
            <a:extLst>
              <a:ext uri="{FF2B5EF4-FFF2-40B4-BE49-F238E27FC236}">
                <a16:creationId xmlns:a16="http://schemas.microsoft.com/office/drawing/2014/main" id="{A7B2F633-82D2-AAA5-6A8E-D166CEA75ED3}"/>
              </a:ext>
            </a:extLst>
          </p:cNvPr>
          <p:cNvSpPr>
            <a:spLocks noGrp="1"/>
          </p:cNvSpPr>
          <p:nvPr userDrawn="1">
            <p:ph type="title" hasCustomPrompt="1"/>
          </p:nvPr>
        </p:nvSpPr>
        <p:spPr>
          <a:xfrm>
            <a:off x="497148" y="1435777"/>
            <a:ext cx="3528637" cy="338555"/>
          </a:xfrm>
          <a:prstGeom prst="rect">
            <a:avLst/>
          </a:prstGeom>
        </p:spPr>
        <p:txBody>
          <a:bodyPr vert="horz" wrap="square" lIns="0" tIns="0" rIns="0" bIns="0" rtlCol="0" anchor="t" anchorCtr="0">
            <a:spAutoFit/>
          </a:bodyPr>
          <a:lstStyle>
            <a:lvl1pPr>
              <a:lnSpc>
                <a:spcPct val="100000"/>
              </a:lnSpc>
              <a:spcAft>
                <a:spcPts val="0"/>
              </a:spcAft>
              <a:defRPr sz="2200">
                <a:solidFill>
                  <a:schemeClr val="accent1"/>
                </a:solidFill>
              </a:defRPr>
            </a:lvl1pPr>
          </a:lstStyle>
          <a:p>
            <a:r>
              <a:rPr lang="en-GB"/>
              <a:t>Click to edit name</a:t>
            </a:r>
            <a:endParaRPr lang="en-US"/>
          </a:p>
        </p:txBody>
      </p:sp>
      <p:sp>
        <p:nvSpPr>
          <p:cNvPr id="15" name="Content Placeholder 14">
            <a:extLst>
              <a:ext uri="{FF2B5EF4-FFF2-40B4-BE49-F238E27FC236}">
                <a16:creationId xmlns:a16="http://schemas.microsoft.com/office/drawing/2014/main" id="{FF753E04-D8D4-D94D-F988-9FFFA9DCFF38}"/>
              </a:ext>
            </a:extLst>
          </p:cNvPr>
          <p:cNvSpPr>
            <a:spLocks noGrp="1"/>
          </p:cNvSpPr>
          <p:nvPr userDrawn="1">
            <p:ph sz="quarter" idx="10" hasCustomPrompt="1"/>
          </p:nvPr>
        </p:nvSpPr>
        <p:spPr>
          <a:xfrm>
            <a:off x="497148" y="1842765"/>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6" name="Content Placeholder 14">
            <a:extLst>
              <a:ext uri="{FF2B5EF4-FFF2-40B4-BE49-F238E27FC236}">
                <a16:creationId xmlns:a16="http://schemas.microsoft.com/office/drawing/2014/main" id="{A0C2DDF2-18CF-5695-A1D3-4CBE0DD03B45}"/>
              </a:ext>
            </a:extLst>
          </p:cNvPr>
          <p:cNvSpPr>
            <a:spLocks noGrp="1"/>
          </p:cNvSpPr>
          <p:nvPr userDrawn="1">
            <p:ph sz="quarter" idx="15" hasCustomPrompt="1"/>
          </p:nvPr>
        </p:nvSpPr>
        <p:spPr>
          <a:xfrm>
            <a:off x="497148" y="2115019"/>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sp>
        <p:nvSpPr>
          <p:cNvPr id="6" name="Footer Placeholder 3">
            <a:extLst>
              <a:ext uri="{FF2B5EF4-FFF2-40B4-BE49-F238E27FC236}">
                <a16:creationId xmlns:a16="http://schemas.microsoft.com/office/drawing/2014/main" id="{DD476C41-FFFA-05CD-CA02-7EE4CBBDC2A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pic>
        <p:nvPicPr>
          <p:cNvPr id="10" name="ZRS Logo Horozontal">
            <a:extLst>
              <a:ext uri="{FF2B5EF4-FFF2-40B4-BE49-F238E27FC236}">
                <a16:creationId xmlns:a16="http://schemas.microsoft.com/office/drawing/2014/main" id="{4A6122EF-A497-DBA7-197B-61225A2724A9}"/>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cxnSp>
        <p:nvCxnSpPr>
          <p:cNvPr id="21" name="Straight Connector 20">
            <a:extLst>
              <a:ext uri="{FF2B5EF4-FFF2-40B4-BE49-F238E27FC236}">
                <a16:creationId xmlns:a16="http://schemas.microsoft.com/office/drawing/2014/main" id="{BE670943-FC21-7B9C-D6F7-7DF4D2377E76}"/>
              </a:ext>
            </a:extLst>
          </p:cNvPr>
          <p:cNvCxnSpPr>
            <a:cxnSpLocks/>
          </p:cNvCxnSpPr>
          <p:nvPr userDrawn="1"/>
        </p:nvCxnSpPr>
        <p:spPr>
          <a:xfrm>
            <a:off x="497150" y="2738287"/>
            <a:ext cx="53871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E77C6FE-D6CB-5CB3-601C-8433FF8D0FB9}"/>
              </a:ext>
            </a:extLst>
          </p:cNvPr>
          <p:cNvCxnSpPr>
            <a:cxnSpLocks/>
          </p:cNvCxnSpPr>
          <p:nvPr userDrawn="1"/>
        </p:nvCxnSpPr>
        <p:spPr>
          <a:xfrm>
            <a:off x="497150" y="5663471"/>
            <a:ext cx="5387127" cy="0"/>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Graphic 24">
            <a:extLst>
              <a:ext uri="{FF2B5EF4-FFF2-40B4-BE49-F238E27FC236}">
                <a16:creationId xmlns:a16="http://schemas.microsoft.com/office/drawing/2014/main" id="{62B323BC-B783-6501-06B3-A8AF5D498C96}"/>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9028" y="5725957"/>
            <a:ext cx="287867" cy="287867"/>
          </a:xfrm>
          <a:prstGeom prst="rect">
            <a:avLst/>
          </a:prstGeom>
        </p:spPr>
      </p:pic>
      <p:sp>
        <p:nvSpPr>
          <p:cNvPr id="30" name="Content Placeholder 14">
            <a:extLst>
              <a:ext uri="{FF2B5EF4-FFF2-40B4-BE49-F238E27FC236}">
                <a16:creationId xmlns:a16="http://schemas.microsoft.com/office/drawing/2014/main" id="{2ED063E8-AABE-8D0D-6883-1F4CEC9F5044}"/>
              </a:ext>
            </a:extLst>
          </p:cNvPr>
          <p:cNvSpPr>
            <a:spLocks noGrp="1"/>
          </p:cNvSpPr>
          <p:nvPr>
            <p:ph sz="quarter" idx="16" hasCustomPrompt="1"/>
          </p:nvPr>
        </p:nvSpPr>
        <p:spPr>
          <a:xfrm>
            <a:off x="832197" y="5794979"/>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1" name="Title Placeholder 1">
            <a:extLst>
              <a:ext uri="{FF2B5EF4-FFF2-40B4-BE49-F238E27FC236}">
                <a16:creationId xmlns:a16="http://schemas.microsoft.com/office/drawing/2014/main" id="{EB6D354D-6C4D-057A-4F15-48E60356FC11}"/>
              </a:ext>
            </a:extLst>
          </p:cNvPr>
          <p:cNvSpPr txBox="1">
            <a:spLocks/>
          </p:cNvSpPr>
          <p:nvPr userDrawn="1"/>
        </p:nvSpPr>
        <p:spPr>
          <a:xfrm>
            <a:off x="250829" y="249927"/>
            <a:ext cx="9586415" cy="415498"/>
          </a:xfrm>
          <a:prstGeom prst="rect">
            <a:avLst/>
          </a:prstGeom>
        </p:spPr>
        <p:txBody>
          <a:bodyPr vert="horz" lIns="0" tIns="0" rIns="0" bIns="0" rtlCol="0" anchor="t" anchorCtr="0">
            <a:spAutoFit/>
          </a:bodyPr>
          <a:lstStyle>
            <a:lvl1pPr algn="l" defTabSz="914354" rtl="0" eaLnBrk="1" latinLnBrk="0" hangingPunct="1">
              <a:lnSpc>
                <a:spcPct val="90000"/>
              </a:lnSpc>
              <a:spcBef>
                <a:spcPct val="0"/>
              </a:spcBef>
              <a:buNone/>
              <a:defRPr sz="2400" kern="1200">
                <a:solidFill>
                  <a:schemeClr val="accent1"/>
                </a:solidFill>
                <a:latin typeface="+mn-lt"/>
                <a:ea typeface="+mj-ea"/>
                <a:cs typeface="+mj-cs"/>
              </a:defRPr>
            </a:lvl1pPr>
          </a:lstStyle>
          <a:p>
            <a:r>
              <a:rPr lang="en-GB" sz="3000"/>
              <a:t>Project Leadership Team</a:t>
            </a:r>
            <a:endParaRPr lang="en-ES" sz="3000"/>
          </a:p>
        </p:txBody>
      </p:sp>
      <p:sp>
        <p:nvSpPr>
          <p:cNvPr id="34" name="Picture Placeholder 2">
            <a:extLst>
              <a:ext uri="{FF2B5EF4-FFF2-40B4-BE49-F238E27FC236}">
                <a16:creationId xmlns:a16="http://schemas.microsoft.com/office/drawing/2014/main" id="{3E35D496-FDFD-FABB-DFE7-EAE5C361F006}"/>
              </a:ext>
            </a:extLst>
          </p:cNvPr>
          <p:cNvSpPr>
            <a:spLocks noGrp="1"/>
          </p:cNvSpPr>
          <p:nvPr>
            <p:ph type="pic" sz="quarter" idx="17" hasCustomPrompt="1"/>
          </p:nvPr>
        </p:nvSpPr>
        <p:spPr>
          <a:xfrm>
            <a:off x="10216187" y="680754"/>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35" name="Content Placeholder 2">
            <a:extLst>
              <a:ext uri="{FF2B5EF4-FFF2-40B4-BE49-F238E27FC236}">
                <a16:creationId xmlns:a16="http://schemas.microsoft.com/office/drawing/2014/main" id="{762318E5-FFF5-C37B-C533-ACF2BAF300B4}"/>
              </a:ext>
            </a:extLst>
          </p:cNvPr>
          <p:cNvSpPr>
            <a:spLocks noGrp="1"/>
          </p:cNvSpPr>
          <p:nvPr>
            <p:ph idx="18" hasCustomPrompt="1"/>
          </p:nvPr>
        </p:nvSpPr>
        <p:spPr>
          <a:xfrm>
            <a:off x="6309381" y="2876825"/>
            <a:ext cx="5390316"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37" name="Content Placeholder 14">
            <a:extLst>
              <a:ext uri="{FF2B5EF4-FFF2-40B4-BE49-F238E27FC236}">
                <a16:creationId xmlns:a16="http://schemas.microsoft.com/office/drawing/2014/main" id="{3F055F6C-3A43-F200-6B9B-8AFC878C3EDE}"/>
              </a:ext>
            </a:extLst>
          </p:cNvPr>
          <p:cNvSpPr>
            <a:spLocks noGrp="1"/>
          </p:cNvSpPr>
          <p:nvPr>
            <p:ph sz="quarter" idx="19" hasCustomPrompt="1"/>
          </p:nvPr>
        </p:nvSpPr>
        <p:spPr>
          <a:xfrm>
            <a:off x="6314224" y="1842765"/>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8" name="Content Placeholder 14">
            <a:extLst>
              <a:ext uri="{FF2B5EF4-FFF2-40B4-BE49-F238E27FC236}">
                <a16:creationId xmlns:a16="http://schemas.microsoft.com/office/drawing/2014/main" id="{6CF2A91E-3DEB-22EB-B475-4C76E3633370}"/>
              </a:ext>
            </a:extLst>
          </p:cNvPr>
          <p:cNvSpPr>
            <a:spLocks noGrp="1"/>
          </p:cNvSpPr>
          <p:nvPr>
            <p:ph sz="quarter" idx="20" hasCustomPrompt="1"/>
          </p:nvPr>
        </p:nvSpPr>
        <p:spPr>
          <a:xfrm>
            <a:off x="6314224" y="2115019"/>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cxnSp>
        <p:nvCxnSpPr>
          <p:cNvPr id="39" name="Straight Connector 38">
            <a:extLst>
              <a:ext uri="{FF2B5EF4-FFF2-40B4-BE49-F238E27FC236}">
                <a16:creationId xmlns:a16="http://schemas.microsoft.com/office/drawing/2014/main" id="{B060437E-EE22-6F99-D785-340FAC982C8E}"/>
              </a:ext>
            </a:extLst>
          </p:cNvPr>
          <p:cNvCxnSpPr>
            <a:cxnSpLocks/>
          </p:cNvCxnSpPr>
          <p:nvPr userDrawn="1"/>
        </p:nvCxnSpPr>
        <p:spPr>
          <a:xfrm>
            <a:off x="6314223" y="2738287"/>
            <a:ext cx="539031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763330A-8296-37C1-774D-FCF4345FFAAD}"/>
              </a:ext>
            </a:extLst>
          </p:cNvPr>
          <p:cNvCxnSpPr>
            <a:cxnSpLocks/>
          </p:cNvCxnSpPr>
          <p:nvPr userDrawn="1"/>
        </p:nvCxnSpPr>
        <p:spPr>
          <a:xfrm>
            <a:off x="6314223" y="5663471"/>
            <a:ext cx="5390316" cy="0"/>
          </a:xfrm>
          <a:prstGeom prst="line">
            <a:avLst/>
          </a:prstGeom>
        </p:spPr>
        <p:style>
          <a:lnRef idx="1">
            <a:schemeClr val="accent1"/>
          </a:lnRef>
          <a:fillRef idx="0">
            <a:schemeClr val="accent1"/>
          </a:fillRef>
          <a:effectRef idx="0">
            <a:schemeClr val="accent1"/>
          </a:effectRef>
          <a:fontRef idx="minor">
            <a:schemeClr val="tx1"/>
          </a:fontRef>
        </p:style>
      </p:cxnSp>
      <p:pic>
        <p:nvPicPr>
          <p:cNvPr id="41" name="Graphic 40">
            <a:extLst>
              <a:ext uri="{FF2B5EF4-FFF2-40B4-BE49-F238E27FC236}">
                <a16:creationId xmlns:a16="http://schemas.microsoft.com/office/drawing/2014/main" id="{78137EB2-42D7-E91A-18D8-F13B5FCCFE70}"/>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276104" y="5725957"/>
            <a:ext cx="287867" cy="287867"/>
          </a:xfrm>
          <a:prstGeom prst="rect">
            <a:avLst/>
          </a:prstGeom>
        </p:spPr>
      </p:pic>
      <p:sp>
        <p:nvSpPr>
          <p:cNvPr id="42" name="Content Placeholder 14">
            <a:extLst>
              <a:ext uri="{FF2B5EF4-FFF2-40B4-BE49-F238E27FC236}">
                <a16:creationId xmlns:a16="http://schemas.microsoft.com/office/drawing/2014/main" id="{AF74C01C-EAE1-06EA-35E0-AA76B673FF8D}"/>
              </a:ext>
            </a:extLst>
          </p:cNvPr>
          <p:cNvSpPr>
            <a:spLocks noGrp="1"/>
          </p:cNvSpPr>
          <p:nvPr>
            <p:ph sz="quarter" idx="21" hasCustomPrompt="1"/>
          </p:nvPr>
        </p:nvSpPr>
        <p:spPr>
          <a:xfrm>
            <a:off x="6649273" y="5794979"/>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48" name="Text Placeholder 46">
            <a:extLst>
              <a:ext uri="{FF2B5EF4-FFF2-40B4-BE49-F238E27FC236}">
                <a16:creationId xmlns:a16="http://schemas.microsoft.com/office/drawing/2014/main" id="{B6717FCD-AD81-2BF8-FA5F-49D24352C4E6}"/>
              </a:ext>
            </a:extLst>
          </p:cNvPr>
          <p:cNvSpPr>
            <a:spLocks noGrp="1"/>
          </p:cNvSpPr>
          <p:nvPr>
            <p:ph type="body" sz="quarter" idx="22" hasCustomPrompt="1"/>
          </p:nvPr>
        </p:nvSpPr>
        <p:spPr>
          <a:xfrm>
            <a:off x="6293148" y="1435781"/>
            <a:ext cx="3528637" cy="319399"/>
          </a:xfrm>
        </p:spPr>
        <p:txBody>
          <a:bodyPr/>
          <a:lstStyle>
            <a:lvl1pPr marL="0" indent="0">
              <a:buNone/>
              <a:defRPr sz="2200"/>
            </a:lvl1pPr>
            <a:lvl2pPr marL="265072" indent="0">
              <a:buNone/>
              <a:defRPr/>
            </a:lvl2pPr>
            <a:lvl3pPr marL="446021" indent="0">
              <a:buNone/>
              <a:defRPr/>
            </a:lvl3pPr>
            <a:lvl4pPr marL="719873" indent="0">
              <a:buNone/>
              <a:defRPr/>
            </a:lvl4pPr>
            <a:lvl5pPr marL="898390" indent="0">
              <a:buNone/>
              <a:defRPr/>
            </a:lvl5pPr>
          </a:lstStyle>
          <a:p>
            <a:pPr lvl="0"/>
            <a:r>
              <a:rPr lang="en-GB"/>
              <a:t>Click to edit name</a:t>
            </a:r>
            <a:endParaRPr lang="en-US"/>
          </a:p>
        </p:txBody>
      </p:sp>
      <p:sp>
        <p:nvSpPr>
          <p:cNvPr id="2" name="Slide Number Placeholder 5">
            <a:extLst>
              <a:ext uri="{FF2B5EF4-FFF2-40B4-BE49-F238E27FC236}">
                <a16:creationId xmlns:a16="http://schemas.microsoft.com/office/drawing/2014/main" id="{BC1F50DB-B2ED-F842-FC2C-CE7D45826D47}"/>
              </a:ext>
            </a:extLst>
          </p:cNvPr>
          <p:cNvSpPr>
            <a:spLocks noGrp="1" noRot="1" noMove="1" noResize="1" noEditPoints="1" noAdjustHandles="1" noChangeArrowheads="1" noChangeShapeType="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3" name="Graphic 2">
            <a:extLst>
              <a:ext uri="{FF2B5EF4-FFF2-40B4-BE49-F238E27FC236}">
                <a16:creationId xmlns:a16="http://schemas.microsoft.com/office/drawing/2014/main" id="{D3100D1E-0E85-4DB9-B94C-3E03F26630D0}"/>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66528" y="6012172"/>
            <a:ext cx="280365" cy="280365"/>
          </a:xfrm>
          <a:prstGeom prst="rect">
            <a:avLst/>
          </a:prstGeom>
        </p:spPr>
      </p:pic>
      <p:pic>
        <p:nvPicPr>
          <p:cNvPr id="4" name="Graphic 3">
            <a:extLst>
              <a:ext uri="{FF2B5EF4-FFF2-40B4-BE49-F238E27FC236}">
                <a16:creationId xmlns:a16="http://schemas.microsoft.com/office/drawing/2014/main" id="{85F0C4AF-37C5-353D-9339-FD7D3DC6DD72}"/>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283605" y="5981640"/>
            <a:ext cx="280365" cy="280365"/>
          </a:xfrm>
          <a:prstGeom prst="rect">
            <a:avLst/>
          </a:prstGeom>
        </p:spPr>
      </p:pic>
      <p:sp>
        <p:nvSpPr>
          <p:cNvPr id="11" name="Content Placeholder 14">
            <a:extLst>
              <a:ext uri="{FF2B5EF4-FFF2-40B4-BE49-F238E27FC236}">
                <a16:creationId xmlns:a16="http://schemas.microsoft.com/office/drawing/2014/main" id="{B3479ADB-6282-463D-02CE-5ED885B6A1FB}"/>
              </a:ext>
            </a:extLst>
          </p:cNvPr>
          <p:cNvSpPr>
            <a:spLocks noGrp="1"/>
          </p:cNvSpPr>
          <p:nvPr>
            <p:ph sz="quarter" idx="23" hasCustomPrompt="1"/>
          </p:nvPr>
        </p:nvSpPr>
        <p:spPr>
          <a:xfrm>
            <a:off x="832197" y="6075408"/>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2" name="Content Placeholder 14">
            <a:extLst>
              <a:ext uri="{FF2B5EF4-FFF2-40B4-BE49-F238E27FC236}">
                <a16:creationId xmlns:a16="http://schemas.microsoft.com/office/drawing/2014/main" id="{D612E67A-D8F5-3DAA-B1AC-55404814DF8A}"/>
              </a:ext>
            </a:extLst>
          </p:cNvPr>
          <p:cNvSpPr>
            <a:spLocks noGrp="1"/>
          </p:cNvSpPr>
          <p:nvPr>
            <p:ph sz="quarter" idx="24" hasCustomPrompt="1"/>
          </p:nvPr>
        </p:nvSpPr>
        <p:spPr>
          <a:xfrm>
            <a:off x="6649272" y="6082255"/>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Tree>
    <p:extLst>
      <p:ext uri="{BB962C8B-B14F-4D97-AF65-F5344CB8AC3E}">
        <p14:creationId xmlns:p14="http://schemas.microsoft.com/office/powerpoint/2010/main" val="920745692"/>
      </p:ext>
    </p:extLst>
  </p:cSld>
  <p:clrMapOvr>
    <a:masterClrMapping/>
  </p:clrMapOvr>
  <p:extLst>
    <p:ext uri="{DCECCB84-F9BA-43D5-87BE-67443E8EF086}">
      <p15:sldGuideLst xmlns:p15="http://schemas.microsoft.com/office/powerpoint/2012/main"/>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2_Title, text box and circle for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7DD7A45-623E-C4E3-0294-9882B7AE0134}"/>
              </a:ext>
            </a:extLst>
          </p:cNvPr>
          <p:cNvSpPr/>
          <p:nvPr userDrawn="1"/>
        </p:nvSpPr>
        <p:spPr>
          <a:xfrm>
            <a:off x="6143299" y="954751"/>
            <a:ext cx="5652000" cy="548298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sp>
        <p:nvSpPr>
          <p:cNvPr id="8" name="Rectangle 7">
            <a:extLst>
              <a:ext uri="{FF2B5EF4-FFF2-40B4-BE49-F238E27FC236}">
                <a16:creationId xmlns:a16="http://schemas.microsoft.com/office/drawing/2014/main" id="{664571A8-8105-FCE4-5A5E-2EE1DE80D1CA}"/>
              </a:ext>
            </a:extLst>
          </p:cNvPr>
          <p:cNvSpPr/>
          <p:nvPr userDrawn="1"/>
        </p:nvSpPr>
        <p:spPr>
          <a:xfrm>
            <a:off x="405997" y="954751"/>
            <a:ext cx="5652000" cy="548298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graphicFrame>
        <p:nvGraphicFramePr>
          <p:cNvPr id="5" name="Object 4" hidden="1">
            <a:extLst>
              <a:ext uri="{FF2B5EF4-FFF2-40B4-BE49-F238E27FC236}">
                <a16:creationId xmlns:a16="http://schemas.microsoft.com/office/drawing/2014/main" id="{E968A405-2ADD-CD83-F2C5-E4C87A464DCC}"/>
              </a:ext>
            </a:extLst>
          </p:cNvPr>
          <p:cNvGraphicFramePr>
            <a:graphicFrameLocks noChangeAspect="1"/>
          </p:cNvGraphicFramePr>
          <p:nvPr userDrawn="1">
            <p:custDataLst>
              <p:tags r:id="rId1"/>
            </p:custDataLst>
            <p:extLst>
              <p:ext uri="{D42A27DB-BD31-4B8C-83A1-F6EECF244321}">
                <p14:modId xmlns:p14="http://schemas.microsoft.com/office/powerpoint/2010/main" val="51524010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E968A405-2ADD-CD83-F2C5-E4C87A464DCC}"/>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4420127" y="1162182"/>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13" name="Content Placeholder 2">
            <a:extLst>
              <a:ext uri="{FF2B5EF4-FFF2-40B4-BE49-F238E27FC236}">
                <a16:creationId xmlns:a16="http://schemas.microsoft.com/office/drawing/2014/main" id="{484EE1B1-3BF4-1E8C-503B-B5EB2EE730E7}"/>
              </a:ext>
            </a:extLst>
          </p:cNvPr>
          <p:cNvSpPr>
            <a:spLocks noGrp="1"/>
          </p:cNvSpPr>
          <p:nvPr userDrawn="1">
            <p:ph idx="1" hasCustomPrompt="1"/>
          </p:nvPr>
        </p:nvSpPr>
        <p:spPr>
          <a:xfrm>
            <a:off x="619377" y="2876825"/>
            <a:ext cx="5184227"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14" name="Title Placeholder 1">
            <a:extLst>
              <a:ext uri="{FF2B5EF4-FFF2-40B4-BE49-F238E27FC236}">
                <a16:creationId xmlns:a16="http://schemas.microsoft.com/office/drawing/2014/main" id="{A7B2F633-82D2-AAA5-6A8E-D166CEA75ED3}"/>
              </a:ext>
            </a:extLst>
          </p:cNvPr>
          <p:cNvSpPr>
            <a:spLocks noGrp="1"/>
          </p:cNvSpPr>
          <p:nvPr userDrawn="1">
            <p:ph type="title" hasCustomPrompt="1"/>
          </p:nvPr>
        </p:nvSpPr>
        <p:spPr>
          <a:xfrm>
            <a:off x="624220" y="1170861"/>
            <a:ext cx="3528637" cy="338555"/>
          </a:xfrm>
          <a:prstGeom prst="rect">
            <a:avLst/>
          </a:prstGeom>
        </p:spPr>
        <p:txBody>
          <a:bodyPr vert="horz" wrap="square" lIns="0" tIns="0" rIns="0" bIns="0" rtlCol="0" anchor="t" anchorCtr="0">
            <a:spAutoFit/>
          </a:bodyPr>
          <a:lstStyle>
            <a:lvl1pPr>
              <a:lnSpc>
                <a:spcPct val="100000"/>
              </a:lnSpc>
              <a:spcAft>
                <a:spcPts val="0"/>
              </a:spcAft>
              <a:defRPr sz="2200">
                <a:solidFill>
                  <a:schemeClr val="accent1"/>
                </a:solidFill>
              </a:defRPr>
            </a:lvl1pPr>
          </a:lstStyle>
          <a:p>
            <a:r>
              <a:rPr lang="en-GB"/>
              <a:t>Click to edit name</a:t>
            </a:r>
            <a:endParaRPr lang="en-US"/>
          </a:p>
        </p:txBody>
      </p:sp>
      <p:sp>
        <p:nvSpPr>
          <p:cNvPr id="15" name="Content Placeholder 14">
            <a:extLst>
              <a:ext uri="{FF2B5EF4-FFF2-40B4-BE49-F238E27FC236}">
                <a16:creationId xmlns:a16="http://schemas.microsoft.com/office/drawing/2014/main" id="{FF753E04-D8D4-D94D-F988-9FFFA9DCFF38}"/>
              </a:ext>
            </a:extLst>
          </p:cNvPr>
          <p:cNvSpPr>
            <a:spLocks noGrp="1"/>
          </p:cNvSpPr>
          <p:nvPr userDrawn="1">
            <p:ph sz="quarter" idx="10" hasCustomPrompt="1"/>
          </p:nvPr>
        </p:nvSpPr>
        <p:spPr>
          <a:xfrm>
            <a:off x="624220" y="1577849"/>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6" name="Content Placeholder 14">
            <a:extLst>
              <a:ext uri="{FF2B5EF4-FFF2-40B4-BE49-F238E27FC236}">
                <a16:creationId xmlns:a16="http://schemas.microsoft.com/office/drawing/2014/main" id="{A0C2DDF2-18CF-5695-A1D3-4CBE0DD03B45}"/>
              </a:ext>
            </a:extLst>
          </p:cNvPr>
          <p:cNvSpPr>
            <a:spLocks noGrp="1"/>
          </p:cNvSpPr>
          <p:nvPr userDrawn="1">
            <p:ph sz="quarter" idx="15" hasCustomPrompt="1"/>
          </p:nvPr>
        </p:nvSpPr>
        <p:spPr>
          <a:xfrm>
            <a:off x="624221" y="1850103"/>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sp>
        <p:nvSpPr>
          <p:cNvPr id="6" name="Footer Placeholder 3">
            <a:extLst>
              <a:ext uri="{FF2B5EF4-FFF2-40B4-BE49-F238E27FC236}">
                <a16:creationId xmlns:a16="http://schemas.microsoft.com/office/drawing/2014/main" id="{DD476C41-FFFA-05CD-CA02-7EE4CBBDC2A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pic>
        <p:nvPicPr>
          <p:cNvPr id="10" name="ZRS Logo Horozontal">
            <a:extLst>
              <a:ext uri="{FF2B5EF4-FFF2-40B4-BE49-F238E27FC236}">
                <a16:creationId xmlns:a16="http://schemas.microsoft.com/office/drawing/2014/main" id="{4A6122EF-A497-DBA7-197B-61225A2724A9}"/>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cxnSp>
        <p:nvCxnSpPr>
          <p:cNvPr id="21" name="Straight Connector 20">
            <a:extLst>
              <a:ext uri="{FF2B5EF4-FFF2-40B4-BE49-F238E27FC236}">
                <a16:creationId xmlns:a16="http://schemas.microsoft.com/office/drawing/2014/main" id="{BE670943-FC21-7B9C-D6F7-7DF4D2377E76}"/>
              </a:ext>
            </a:extLst>
          </p:cNvPr>
          <p:cNvCxnSpPr>
            <a:cxnSpLocks/>
          </p:cNvCxnSpPr>
          <p:nvPr userDrawn="1"/>
        </p:nvCxnSpPr>
        <p:spPr>
          <a:xfrm>
            <a:off x="624218" y="2738287"/>
            <a:ext cx="51842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E77C6FE-D6CB-5CB3-601C-8433FF8D0FB9}"/>
              </a:ext>
            </a:extLst>
          </p:cNvPr>
          <p:cNvCxnSpPr>
            <a:cxnSpLocks/>
          </p:cNvCxnSpPr>
          <p:nvPr userDrawn="1"/>
        </p:nvCxnSpPr>
        <p:spPr>
          <a:xfrm>
            <a:off x="624218" y="5663471"/>
            <a:ext cx="5184227" cy="0"/>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Graphic 24">
            <a:extLst>
              <a:ext uri="{FF2B5EF4-FFF2-40B4-BE49-F238E27FC236}">
                <a16:creationId xmlns:a16="http://schemas.microsoft.com/office/drawing/2014/main" id="{62B323BC-B783-6501-06B3-A8AF5D498C96}"/>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86101" y="5725957"/>
            <a:ext cx="287867" cy="287867"/>
          </a:xfrm>
          <a:prstGeom prst="rect">
            <a:avLst/>
          </a:prstGeom>
        </p:spPr>
      </p:pic>
      <p:sp>
        <p:nvSpPr>
          <p:cNvPr id="30" name="Content Placeholder 14">
            <a:extLst>
              <a:ext uri="{FF2B5EF4-FFF2-40B4-BE49-F238E27FC236}">
                <a16:creationId xmlns:a16="http://schemas.microsoft.com/office/drawing/2014/main" id="{2ED063E8-AABE-8D0D-6883-1F4CEC9F5044}"/>
              </a:ext>
            </a:extLst>
          </p:cNvPr>
          <p:cNvSpPr>
            <a:spLocks noGrp="1"/>
          </p:cNvSpPr>
          <p:nvPr>
            <p:ph sz="quarter" idx="16" hasCustomPrompt="1"/>
          </p:nvPr>
        </p:nvSpPr>
        <p:spPr>
          <a:xfrm>
            <a:off x="959269" y="5794979"/>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1" name="Title Placeholder 1">
            <a:extLst>
              <a:ext uri="{FF2B5EF4-FFF2-40B4-BE49-F238E27FC236}">
                <a16:creationId xmlns:a16="http://schemas.microsoft.com/office/drawing/2014/main" id="{EB6D354D-6C4D-057A-4F15-48E60356FC11}"/>
              </a:ext>
            </a:extLst>
          </p:cNvPr>
          <p:cNvSpPr txBox="1">
            <a:spLocks/>
          </p:cNvSpPr>
          <p:nvPr userDrawn="1"/>
        </p:nvSpPr>
        <p:spPr>
          <a:xfrm>
            <a:off x="250829" y="249927"/>
            <a:ext cx="9586415" cy="415498"/>
          </a:xfrm>
          <a:prstGeom prst="rect">
            <a:avLst/>
          </a:prstGeom>
        </p:spPr>
        <p:txBody>
          <a:bodyPr vert="horz" lIns="0" tIns="0" rIns="0" bIns="0" rtlCol="0" anchor="t" anchorCtr="0">
            <a:spAutoFit/>
          </a:bodyPr>
          <a:lstStyle>
            <a:lvl1pPr algn="l" defTabSz="914354" rtl="0" eaLnBrk="1" latinLnBrk="0" hangingPunct="1">
              <a:lnSpc>
                <a:spcPct val="90000"/>
              </a:lnSpc>
              <a:spcBef>
                <a:spcPct val="0"/>
              </a:spcBef>
              <a:buNone/>
              <a:defRPr sz="2400" kern="1200">
                <a:solidFill>
                  <a:schemeClr val="accent1"/>
                </a:solidFill>
                <a:latin typeface="+mn-lt"/>
                <a:ea typeface="+mj-ea"/>
                <a:cs typeface="+mj-cs"/>
              </a:defRPr>
            </a:lvl1pPr>
          </a:lstStyle>
          <a:p>
            <a:r>
              <a:rPr lang="en-GB" sz="3000"/>
              <a:t>Project Leadership Team</a:t>
            </a:r>
            <a:endParaRPr lang="en-ES" sz="3000"/>
          </a:p>
        </p:txBody>
      </p:sp>
      <p:sp>
        <p:nvSpPr>
          <p:cNvPr id="34" name="Picture Placeholder 2">
            <a:extLst>
              <a:ext uri="{FF2B5EF4-FFF2-40B4-BE49-F238E27FC236}">
                <a16:creationId xmlns:a16="http://schemas.microsoft.com/office/drawing/2014/main" id="{3E35D496-FDFD-FABB-DFE7-EAE5C361F006}"/>
              </a:ext>
            </a:extLst>
          </p:cNvPr>
          <p:cNvSpPr>
            <a:spLocks noGrp="1"/>
          </p:cNvSpPr>
          <p:nvPr>
            <p:ph type="pic" sz="quarter" idx="17" hasCustomPrompt="1"/>
          </p:nvPr>
        </p:nvSpPr>
        <p:spPr>
          <a:xfrm>
            <a:off x="10136354" y="1162182"/>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35" name="Content Placeholder 2">
            <a:extLst>
              <a:ext uri="{FF2B5EF4-FFF2-40B4-BE49-F238E27FC236}">
                <a16:creationId xmlns:a16="http://schemas.microsoft.com/office/drawing/2014/main" id="{762318E5-FFF5-C37B-C533-ACF2BAF300B4}"/>
              </a:ext>
            </a:extLst>
          </p:cNvPr>
          <p:cNvSpPr>
            <a:spLocks noGrp="1"/>
          </p:cNvSpPr>
          <p:nvPr>
            <p:ph idx="18" hasCustomPrompt="1"/>
          </p:nvPr>
        </p:nvSpPr>
        <p:spPr>
          <a:xfrm>
            <a:off x="6356681" y="2876825"/>
            <a:ext cx="5187295"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37" name="Content Placeholder 14">
            <a:extLst>
              <a:ext uri="{FF2B5EF4-FFF2-40B4-BE49-F238E27FC236}">
                <a16:creationId xmlns:a16="http://schemas.microsoft.com/office/drawing/2014/main" id="{3F055F6C-3A43-F200-6B9B-8AFC878C3EDE}"/>
              </a:ext>
            </a:extLst>
          </p:cNvPr>
          <p:cNvSpPr>
            <a:spLocks noGrp="1"/>
          </p:cNvSpPr>
          <p:nvPr>
            <p:ph sz="quarter" idx="19" hasCustomPrompt="1"/>
          </p:nvPr>
        </p:nvSpPr>
        <p:spPr>
          <a:xfrm>
            <a:off x="6361522" y="1577849"/>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8" name="Content Placeholder 14">
            <a:extLst>
              <a:ext uri="{FF2B5EF4-FFF2-40B4-BE49-F238E27FC236}">
                <a16:creationId xmlns:a16="http://schemas.microsoft.com/office/drawing/2014/main" id="{6CF2A91E-3DEB-22EB-B475-4C76E3633370}"/>
              </a:ext>
            </a:extLst>
          </p:cNvPr>
          <p:cNvSpPr>
            <a:spLocks noGrp="1"/>
          </p:cNvSpPr>
          <p:nvPr>
            <p:ph sz="quarter" idx="20" hasCustomPrompt="1"/>
          </p:nvPr>
        </p:nvSpPr>
        <p:spPr>
          <a:xfrm>
            <a:off x="6361521" y="1850103"/>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cxnSp>
        <p:nvCxnSpPr>
          <p:cNvPr id="39" name="Straight Connector 38">
            <a:extLst>
              <a:ext uri="{FF2B5EF4-FFF2-40B4-BE49-F238E27FC236}">
                <a16:creationId xmlns:a16="http://schemas.microsoft.com/office/drawing/2014/main" id="{B060437E-EE22-6F99-D785-340FAC982C8E}"/>
              </a:ext>
            </a:extLst>
          </p:cNvPr>
          <p:cNvCxnSpPr>
            <a:cxnSpLocks/>
          </p:cNvCxnSpPr>
          <p:nvPr userDrawn="1"/>
        </p:nvCxnSpPr>
        <p:spPr>
          <a:xfrm>
            <a:off x="6361522" y="2738287"/>
            <a:ext cx="518729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763330A-8296-37C1-774D-FCF4345FFAAD}"/>
              </a:ext>
            </a:extLst>
          </p:cNvPr>
          <p:cNvCxnSpPr>
            <a:cxnSpLocks/>
          </p:cNvCxnSpPr>
          <p:nvPr userDrawn="1"/>
        </p:nvCxnSpPr>
        <p:spPr>
          <a:xfrm>
            <a:off x="6361522" y="5663471"/>
            <a:ext cx="5187295" cy="0"/>
          </a:xfrm>
          <a:prstGeom prst="line">
            <a:avLst/>
          </a:prstGeom>
        </p:spPr>
        <p:style>
          <a:lnRef idx="1">
            <a:schemeClr val="accent1"/>
          </a:lnRef>
          <a:fillRef idx="0">
            <a:schemeClr val="accent1"/>
          </a:fillRef>
          <a:effectRef idx="0">
            <a:schemeClr val="accent1"/>
          </a:effectRef>
          <a:fontRef idx="minor">
            <a:schemeClr val="tx1"/>
          </a:fontRef>
        </p:style>
      </p:cxnSp>
      <p:pic>
        <p:nvPicPr>
          <p:cNvPr id="41" name="Graphic 40">
            <a:extLst>
              <a:ext uri="{FF2B5EF4-FFF2-40B4-BE49-F238E27FC236}">
                <a16:creationId xmlns:a16="http://schemas.microsoft.com/office/drawing/2014/main" id="{78137EB2-42D7-E91A-18D8-F13B5FCCFE70}"/>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23401" y="5725957"/>
            <a:ext cx="287867" cy="287867"/>
          </a:xfrm>
          <a:prstGeom prst="rect">
            <a:avLst/>
          </a:prstGeom>
        </p:spPr>
      </p:pic>
      <p:sp>
        <p:nvSpPr>
          <p:cNvPr id="42" name="Content Placeholder 14">
            <a:extLst>
              <a:ext uri="{FF2B5EF4-FFF2-40B4-BE49-F238E27FC236}">
                <a16:creationId xmlns:a16="http://schemas.microsoft.com/office/drawing/2014/main" id="{AF74C01C-EAE1-06EA-35E0-AA76B673FF8D}"/>
              </a:ext>
            </a:extLst>
          </p:cNvPr>
          <p:cNvSpPr>
            <a:spLocks noGrp="1"/>
          </p:cNvSpPr>
          <p:nvPr>
            <p:ph sz="quarter" idx="21" hasCustomPrompt="1"/>
          </p:nvPr>
        </p:nvSpPr>
        <p:spPr>
          <a:xfrm>
            <a:off x="6696570" y="5794979"/>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48" name="Text Placeholder 46">
            <a:extLst>
              <a:ext uri="{FF2B5EF4-FFF2-40B4-BE49-F238E27FC236}">
                <a16:creationId xmlns:a16="http://schemas.microsoft.com/office/drawing/2014/main" id="{B6717FCD-AD81-2BF8-FA5F-49D24352C4E6}"/>
              </a:ext>
            </a:extLst>
          </p:cNvPr>
          <p:cNvSpPr>
            <a:spLocks noGrp="1"/>
          </p:cNvSpPr>
          <p:nvPr>
            <p:ph type="body" sz="quarter" idx="22" hasCustomPrompt="1"/>
          </p:nvPr>
        </p:nvSpPr>
        <p:spPr>
          <a:xfrm>
            <a:off x="6340447" y="1170865"/>
            <a:ext cx="3528637" cy="319399"/>
          </a:xfrm>
        </p:spPr>
        <p:txBody>
          <a:bodyPr/>
          <a:lstStyle>
            <a:lvl1pPr marL="0" indent="0">
              <a:buNone/>
              <a:defRPr sz="2200"/>
            </a:lvl1pPr>
            <a:lvl2pPr marL="265072" indent="0">
              <a:buNone/>
              <a:defRPr/>
            </a:lvl2pPr>
            <a:lvl3pPr marL="446021" indent="0">
              <a:buNone/>
              <a:defRPr/>
            </a:lvl3pPr>
            <a:lvl4pPr marL="719873" indent="0">
              <a:buNone/>
              <a:defRPr/>
            </a:lvl4pPr>
            <a:lvl5pPr marL="898390" indent="0">
              <a:buNone/>
              <a:defRPr/>
            </a:lvl5pPr>
          </a:lstStyle>
          <a:p>
            <a:pPr lvl="0"/>
            <a:r>
              <a:rPr lang="en-GB"/>
              <a:t>Click to edit name</a:t>
            </a:r>
            <a:endParaRPr lang="en-US"/>
          </a:p>
        </p:txBody>
      </p:sp>
      <p:sp>
        <p:nvSpPr>
          <p:cNvPr id="2" name="Slide Number Placeholder 5">
            <a:extLst>
              <a:ext uri="{FF2B5EF4-FFF2-40B4-BE49-F238E27FC236}">
                <a16:creationId xmlns:a16="http://schemas.microsoft.com/office/drawing/2014/main" id="{BC1F50DB-B2ED-F842-FC2C-CE7D45826D47}"/>
              </a:ext>
            </a:extLst>
          </p:cNvPr>
          <p:cNvSpPr>
            <a:spLocks noGrp="1" noRot="1" noMove="1" noResize="1" noEditPoints="1" noAdjustHandles="1" noChangeArrowheads="1" noChangeShapeType="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3" name="Graphic 2">
            <a:extLst>
              <a:ext uri="{FF2B5EF4-FFF2-40B4-BE49-F238E27FC236}">
                <a16:creationId xmlns:a16="http://schemas.microsoft.com/office/drawing/2014/main" id="{D3100D1E-0E85-4DB9-B94C-3E03F26630D0}"/>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93602" y="6012172"/>
            <a:ext cx="280365" cy="280365"/>
          </a:xfrm>
          <a:prstGeom prst="rect">
            <a:avLst/>
          </a:prstGeom>
        </p:spPr>
      </p:pic>
      <p:pic>
        <p:nvPicPr>
          <p:cNvPr id="4" name="Graphic 3">
            <a:extLst>
              <a:ext uri="{FF2B5EF4-FFF2-40B4-BE49-F238E27FC236}">
                <a16:creationId xmlns:a16="http://schemas.microsoft.com/office/drawing/2014/main" id="{85F0C4AF-37C5-353D-9339-FD7D3DC6DD72}"/>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330904" y="5981640"/>
            <a:ext cx="280365" cy="280365"/>
          </a:xfrm>
          <a:prstGeom prst="rect">
            <a:avLst/>
          </a:prstGeom>
        </p:spPr>
      </p:pic>
      <p:sp>
        <p:nvSpPr>
          <p:cNvPr id="11" name="Content Placeholder 14">
            <a:extLst>
              <a:ext uri="{FF2B5EF4-FFF2-40B4-BE49-F238E27FC236}">
                <a16:creationId xmlns:a16="http://schemas.microsoft.com/office/drawing/2014/main" id="{B3479ADB-6282-463D-02CE-5ED885B6A1FB}"/>
              </a:ext>
            </a:extLst>
          </p:cNvPr>
          <p:cNvSpPr>
            <a:spLocks noGrp="1"/>
          </p:cNvSpPr>
          <p:nvPr>
            <p:ph sz="quarter" idx="23" hasCustomPrompt="1"/>
          </p:nvPr>
        </p:nvSpPr>
        <p:spPr>
          <a:xfrm>
            <a:off x="959269" y="6075408"/>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2" name="Content Placeholder 14">
            <a:extLst>
              <a:ext uri="{FF2B5EF4-FFF2-40B4-BE49-F238E27FC236}">
                <a16:creationId xmlns:a16="http://schemas.microsoft.com/office/drawing/2014/main" id="{D612E67A-D8F5-3DAA-B1AC-55404814DF8A}"/>
              </a:ext>
            </a:extLst>
          </p:cNvPr>
          <p:cNvSpPr>
            <a:spLocks noGrp="1"/>
          </p:cNvSpPr>
          <p:nvPr>
            <p:ph sz="quarter" idx="24" hasCustomPrompt="1"/>
          </p:nvPr>
        </p:nvSpPr>
        <p:spPr>
          <a:xfrm>
            <a:off x="6696569" y="6082255"/>
            <a:ext cx="2424113" cy="153888"/>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Tree>
    <p:extLst>
      <p:ext uri="{BB962C8B-B14F-4D97-AF65-F5344CB8AC3E}">
        <p14:creationId xmlns:p14="http://schemas.microsoft.com/office/powerpoint/2010/main" val="2333885297"/>
      </p:ext>
    </p:extLst>
  </p:cSld>
  <p:clrMapOvr>
    <a:masterClrMapping/>
  </p:clrMapOvr>
  <p:extLst>
    <p:ext uri="{DCECCB84-F9BA-43D5-87BE-67443E8EF086}">
      <p15:sldGuideLst xmlns:p15="http://schemas.microsoft.com/office/powerpoint/2012/main">
        <p15:guide id="2" orient="horz" pos="731">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1_Title, text box and circle for ima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4571A8-8105-FCE4-5A5E-2EE1DE80D1CA}"/>
              </a:ext>
            </a:extLst>
          </p:cNvPr>
          <p:cNvSpPr/>
          <p:nvPr userDrawn="1"/>
        </p:nvSpPr>
        <p:spPr>
          <a:xfrm>
            <a:off x="0" y="973320"/>
            <a:ext cx="12192000" cy="588468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a:endParaRPr lang="en-US" sz="1000"/>
          </a:p>
        </p:txBody>
      </p:sp>
      <p:graphicFrame>
        <p:nvGraphicFramePr>
          <p:cNvPr id="5" name="Object 4" hidden="1">
            <a:extLst>
              <a:ext uri="{FF2B5EF4-FFF2-40B4-BE49-F238E27FC236}">
                <a16:creationId xmlns:a16="http://schemas.microsoft.com/office/drawing/2014/main" id="{E968A405-2ADD-CD83-F2C5-E4C87A464DCC}"/>
              </a:ext>
            </a:extLst>
          </p:cNvPr>
          <p:cNvGraphicFramePr>
            <a:graphicFrameLocks noChangeAspect="1"/>
          </p:cNvGraphicFramePr>
          <p:nvPr userDrawn="1">
            <p:custDataLst>
              <p:tags r:id="rId1"/>
            </p:custDataLst>
            <p:extLst>
              <p:ext uri="{D42A27DB-BD31-4B8C-83A1-F6EECF244321}">
                <p14:modId xmlns:p14="http://schemas.microsoft.com/office/powerpoint/2010/main" val="51524010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5" name="Object 4" hidden="1">
                        <a:extLst>
                          <a:ext uri="{FF2B5EF4-FFF2-40B4-BE49-F238E27FC236}">
                            <a16:creationId xmlns:a16="http://schemas.microsoft.com/office/drawing/2014/main" id="{E968A405-2ADD-CD83-F2C5-E4C87A464DCC}"/>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4323751" y="1155485"/>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13" name="Content Placeholder 2">
            <a:extLst>
              <a:ext uri="{FF2B5EF4-FFF2-40B4-BE49-F238E27FC236}">
                <a16:creationId xmlns:a16="http://schemas.microsoft.com/office/drawing/2014/main" id="{484EE1B1-3BF4-1E8C-503B-B5EB2EE730E7}"/>
              </a:ext>
            </a:extLst>
          </p:cNvPr>
          <p:cNvSpPr>
            <a:spLocks noGrp="1"/>
          </p:cNvSpPr>
          <p:nvPr userDrawn="1">
            <p:ph idx="1" hasCustomPrompt="1"/>
          </p:nvPr>
        </p:nvSpPr>
        <p:spPr>
          <a:xfrm>
            <a:off x="377563" y="2812208"/>
            <a:ext cx="5387127"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14" name="Title Placeholder 1">
            <a:extLst>
              <a:ext uri="{FF2B5EF4-FFF2-40B4-BE49-F238E27FC236}">
                <a16:creationId xmlns:a16="http://schemas.microsoft.com/office/drawing/2014/main" id="{A7B2F633-82D2-AAA5-6A8E-D166CEA75ED3}"/>
              </a:ext>
            </a:extLst>
          </p:cNvPr>
          <p:cNvSpPr>
            <a:spLocks noGrp="1"/>
          </p:cNvSpPr>
          <p:nvPr userDrawn="1">
            <p:ph type="title" hasCustomPrompt="1"/>
          </p:nvPr>
        </p:nvSpPr>
        <p:spPr>
          <a:xfrm>
            <a:off x="382406" y="1254589"/>
            <a:ext cx="3528637" cy="338555"/>
          </a:xfrm>
          <a:prstGeom prst="rect">
            <a:avLst/>
          </a:prstGeom>
        </p:spPr>
        <p:txBody>
          <a:bodyPr vert="horz" wrap="square" lIns="0" tIns="0" rIns="0" bIns="0" rtlCol="0" anchor="t" anchorCtr="0">
            <a:spAutoFit/>
          </a:bodyPr>
          <a:lstStyle>
            <a:lvl1pPr>
              <a:lnSpc>
                <a:spcPct val="100000"/>
              </a:lnSpc>
              <a:spcAft>
                <a:spcPts val="0"/>
              </a:spcAft>
              <a:defRPr sz="2200">
                <a:solidFill>
                  <a:schemeClr val="accent1"/>
                </a:solidFill>
              </a:defRPr>
            </a:lvl1pPr>
          </a:lstStyle>
          <a:p>
            <a:r>
              <a:rPr lang="en-GB"/>
              <a:t>Click to edit name</a:t>
            </a:r>
            <a:endParaRPr lang="en-US"/>
          </a:p>
        </p:txBody>
      </p:sp>
      <p:sp>
        <p:nvSpPr>
          <p:cNvPr id="15" name="Content Placeholder 14">
            <a:extLst>
              <a:ext uri="{FF2B5EF4-FFF2-40B4-BE49-F238E27FC236}">
                <a16:creationId xmlns:a16="http://schemas.microsoft.com/office/drawing/2014/main" id="{FF753E04-D8D4-D94D-F988-9FFFA9DCFF38}"/>
              </a:ext>
            </a:extLst>
          </p:cNvPr>
          <p:cNvSpPr>
            <a:spLocks noGrp="1"/>
          </p:cNvSpPr>
          <p:nvPr userDrawn="1">
            <p:ph sz="quarter" idx="10" hasCustomPrompt="1"/>
          </p:nvPr>
        </p:nvSpPr>
        <p:spPr>
          <a:xfrm>
            <a:off x="382406" y="1661576"/>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16" name="Content Placeholder 14">
            <a:extLst>
              <a:ext uri="{FF2B5EF4-FFF2-40B4-BE49-F238E27FC236}">
                <a16:creationId xmlns:a16="http://schemas.microsoft.com/office/drawing/2014/main" id="{A0C2DDF2-18CF-5695-A1D3-4CBE0DD03B45}"/>
              </a:ext>
            </a:extLst>
          </p:cNvPr>
          <p:cNvSpPr>
            <a:spLocks noGrp="1"/>
          </p:cNvSpPr>
          <p:nvPr userDrawn="1">
            <p:ph sz="quarter" idx="15" hasCustomPrompt="1"/>
          </p:nvPr>
        </p:nvSpPr>
        <p:spPr>
          <a:xfrm>
            <a:off x="382405" y="1933830"/>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pic>
        <p:nvPicPr>
          <p:cNvPr id="10" name="ZRS Logo Horozontal">
            <a:extLst>
              <a:ext uri="{FF2B5EF4-FFF2-40B4-BE49-F238E27FC236}">
                <a16:creationId xmlns:a16="http://schemas.microsoft.com/office/drawing/2014/main" id="{4A6122EF-A497-DBA7-197B-61225A2724A9}"/>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600530" y="190545"/>
            <a:ext cx="1338812" cy="444537"/>
          </a:xfrm>
          <a:prstGeom prst="rect">
            <a:avLst/>
          </a:prstGeom>
        </p:spPr>
      </p:pic>
      <p:cxnSp>
        <p:nvCxnSpPr>
          <p:cNvPr id="21" name="Straight Connector 20">
            <a:extLst>
              <a:ext uri="{FF2B5EF4-FFF2-40B4-BE49-F238E27FC236}">
                <a16:creationId xmlns:a16="http://schemas.microsoft.com/office/drawing/2014/main" id="{BE670943-FC21-7B9C-D6F7-7DF4D2377E76}"/>
              </a:ext>
            </a:extLst>
          </p:cNvPr>
          <p:cNvCxnSpPr>
            <a:cxnSpLocks/>
          </p:cNvCxnSpPr>
          <p:nvPr userDrawn="1"/>
        </p:nvCxnSpPr>
        <p:spPr>
          <a:xfrm>
            <a:off x="382406" y="2673668"/>
            <a:ext cx="53871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E77C6FE-D6CB-5CB3-601C-8433FF8D0FB9}"/>
              </a:ext>
            </a:extLst>
          </p:cNvPr>
          <p:cNvCxnSpPr>
            <a:cxnSpLocks/>
          </p:cNvCxnSpPr>
          <p:nvPr userDrawn="1"/>
        </p:nvCxnSpPr>
        <p:spPr>
          <a:xfrm>
            <a:off x="382406" y="6187399"/>
            <a:ext cx="5387127" cy="0"/>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Graphic 24">
            <a:extLst>
              <a:ext uri="{FF2B5EF4-FFF2-40B4-BE49-F238E27FC236}">
                <a16:creationId xmlns:a16="http://schemas.microsoft.com/office/drawing/2014/main" id="{62B323BC-B783-6501-06B3-A8AF5D498C96}"/>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44285" y="6249887"/>
            <a:ext cx="287867" cy="287867"/>
          </a:xfrm>
          <a:prstGeom prst="rect">
            <a:avLst/>
          </a:prstGeom>
        </p:spPr>
      </p:pic>
      <p:sp>
        <p:nvSpPr>
          <p:cNvPr id="30" name="Content Placeholder 14">
            <a:extLst>
              <a:ext uri="{FF2B5EF4-FFF2-40B4-BE49-F238E27FC236}">
                <a16:creationId xmlns:a16="http://schemas.microsoft.com/office/drawing/2014/main" id="{2ED063E8-AABE-8D0D-6883-1F4CEC9F5044}"/>
              </a:ext>
            </a:extLst>
          </p:cNvPr>
          <p:cNvSpPr>
            <a:spLocks noGrp="1"/>
          </p:cNvSpPr>
          <p:nvPr>
            <p:ph sz="quarter" idx="16" hasCustomPrompt="1"/>
          </p:nvPr>
        </p:nvSpPr>
        <p:spPr>
          <a:xfrm>
            <a:off x="717455" y="6318907"/>
            <a:ext cx="2267124" cy="153871"/>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1" name="Title Placeholder 1">
            <a:extLst>
              <a:ext uri="{FF2B5EF4-FFF2-40B4-BE49-F238E27FC236}">
                <a16:creationId xmlns:a16="http://schemas.microsoft.com/office/drawing/2014/main" id="{EB6D354D-6C4D-057A-4F15-48E60356FC11}"/>
              </a:ext>
            </a:extLst>
          </p:cNvPr>
          <p:cNvSpPr txBox="1">
            <a:spLocks/>
          </p:cNvSpPr>
          <p:nvPr userDrawn="1"/>
        </p:nvSpPr>
        <p:spPr>
          <a:xfrm>
            <a:off x="250829" y="249927"/>
            <a:ext cx="9586415" cy="415498"/>
          </a:xfrm>
          <a:prstGeom prst="rect">
            <a:avLst/>
          </a:prstGeom>
        </p:spPr>
        <p:txBody>
          <a:bodyPr vert="horz" lIns="0" tIns="0" rIns="0" bIns="0" rtlCol="0" anchor="t" anchorCtr="0">
            <a:spAutoFit/>
          </a:bodyPr>
          <a:lstStyle>
            <a:lvl1pPr algn="l" defTabSz="914354" rtl="0" eaLnBrk="1" latinLnBrk="0" hangingPunct="1">
              <a:lnSpc>
                <a:spcPct val="90000"/>
              </a:lnSpc>
              <a:spcBef>
                <a:spcPct val="0"/>
              </a:spcBef>
              <a:buNone/>
              <a:defRPr sz="2400" kern="1200">
                <a:solidFill>
                  <a:schemeClr val="accent1"/>
                </a:solidFill>
                <a:latin typeface="+mn-lt"/>
                <a:ea typeface="+mj-ea"/>
                <a:cs typeface="+mj-cs"/>
              </a:defRPr>
            </a:lvl1pPr>
          </a:lstStyle>
          <a:p>
            <a:r>
              <a:rPr lang="en-GB" sz="3000"/>
              <a:t>Project Leadership Team</a:t>
            </a:r>
            <a:endParaRPr lang="en-ES" sz="3000"/>
          </a:p>
        </p:txBody>
      </p:sp>
      <p:sp>
        <p:nvSpPr>
          <p:cNvPr id="34" name="Picture Placeholder 2">
            <a:extLst>
              <a:ext uri="{FF2B5EF4-FFF2-40B4-BE49-F238E27FC236}">
                <a16:creationId xmlns:a16="http://schemas.microsoft.com/office/drawing/2014/main" id="{3E35D496-FDFD-FABB-DFE7-EAE5C361F006}"/>
              </a:ext>
            </a:extLst>
          </p:cNvPr>
          <p:cNvSpPr>
            <a:spLocks noGrp="1"/>
          </p:cNvSpPr>
          <p:nvPr>
            <p:ph type="pic" sz="quarter" idx="17" hasCustomPrompt="1"/>
          </p:nvPr>
        </p:nvSpPr>
        <p:spPr>
          <a:xfrm>
            <a:off x="10255263" y="1032494"/>
            <a:ext cx="1383476" cy="1383476"/>
          </a:xfrm>
          <a:prstGeom prst="ellipse">
            <a:avLst/>
          </a:prstGeom>
        </p:spPr>
        <p:txBody>
          <a:bodyPr/>
          <a:lstStyle>
            <a:lvl1pPr marL="6349" indent="-6349" algn="ctr">
              <a:buNone/>
              <a:tabLst/>
              <a:defRPr sz="1400" b="0" i="0">
                <a:solidFill>
                  <a:srgbClr val="1C67AF"/>
                </a:solidFill>
                <a:latin typeface="+mn-lt"/>
                <a:cs typeface="Arial" panose="020B0604020202020204" pitchFamily="34" charset="0"/>
              </a:defRPr>
            </a:lvl1pPr>
          </a:lstStyle>
          <a:p>
            <a:r>
              <a:rPr lang="en-US" noProof="0"/>
              <a:t>Add a picture here</a:t>
            </a:r>
          </a:p>
        </p:txBody>
      </p:sp>
      <p:sp>
        <p:nvSpPr>
          <p:cNvPr id="35" name="Content Placeholder 2">
            <a:extLst>
              <a:ext uri="{FF2B5EF4-FFF2-40B4-BE49-F238E27FC236}">
                <a16:creationId xmlns:a16="http://schemas.microsoft.com/office/drawing/2014/main" id="{762318E5-FFF5-C37B-C533-ACF2BAF300B4}"/>
              </a:ext>
            </a:extLst>
          </p:cNvPr>
          <p:cNvSpPr>
            <a:spLocks noGrp="1"/>
          </p:cNvSpPr>
          <p:nvPr>
            <p:ph idx="18" hasCustomPrompt="1"/>
          </p:nvPr>
        </p:nvSpPr>
        <p:spPr>
          <a:xfrm>
            <a:off x="6357981" y="2793319"/>
            <a:ext cx="5390316" cy="2152549"/>
          </a:xfrm>
        </p:spPr>
        <p:txBody>
          <a:bodyPr lIns="0" tIns="0" rIns="0" bIns="0"/>
          <a:lstStyle>
            <a:lvl1pPr marL="0" indent="0">
              <a:spcAft>
                <a:spcPts val="600"/>
              </a:spcAft>
              <a:buNone/>
              <a:defRPr sz="1000">
                <a:solidFill>
                  <a:schemeClr val="accent1"/>
                </a:solidFill>
                <a:latin typeface="+mn-lt"/>
                <a:cs typeface="Arial" panose="020B0604020202020204" pitchFamily="34" charset="0"/>
              </a:defRPr>
            </a:lvl1pPr>
            <a:lvl2pPr>
              <a:defRPr sz="1600">
                <a:solidFill>
                  <a:schemeClr val="accent1"/>
                </a:solidFill>
                <a:latin typeface="+mn-lt"/>
                <a:cs typeface="Arial" panose="020B0604020202020204" pitchFamily="34" charset="0"/>
              </a:defRPr>
            </a:lvl2pPr>
            <a:lvl3pPr>
              <a:defRPr sz="1600">
                <a:solidFill>
                  <a:schemeClr val="accent1"/>
                </a:solidFill>
                <a:latin typeface="+mn-lt"/>
                <a:cs typeface="Arial" panose="020B0604020202020204" pitchFamily="34" charset="0"/>
              </a:defRPr>
            </a:lvl3pPr>
            <a:lvl4pPr>
              <a:defRPr sz="1600">
                <a:solidFill>
                  <a:schemeClr val="accent1"/>
                </a:solidFill>
                <a:latin typeface="+mn-lt"/>
                <a:cs typeface="Arial" panose="020B0604020202020204" pitchFamily="34" charset="0"/>
              </a:defRPr>
            </a:lvl4pPr>
            <a:lvl5pPr>
              <a:defRPr sz="1600">
                <a:solidFill>
                  <a:schemeClr val="accent1"/>
                </a:solidFill>
                <a:latin typeface="+mn-lt"/>
                <a:cs typeface="Arial" panose="020B0604020202020204" pitchFamily="34" charset="0"/>
              </a:defRPr>
            </a:lvl5pPr>
          </a:lstStyle>
          <a:p>
            <a:pPr lvl="0"/>
            <a:r>
              <a:rPr lang="en-GB"/>
              <a:t>Click to edit text</a:t>
            </a:r>
          </a:p>
        </p:txBody>
      </p:sp>
      <p:sp>
        <p:nvSpPr>
          <p:cNvPr id="37" name="Content Placeholder 14">
            <a:extLst>
              <a:ext uri="{FF2B5EF4-FFF2-40B4-BE49-F238E27FC236}">
                <a16:creationId xmlns:a16="http://schemas.microsoft.com/office/drawing/2014/main" id="{3F055F6C-3A43-F200-6B9B-8AFC878C3EDE}"/>
              </a:ext>
            </a:extLst>
          </p:cNvPr>
          <p:cNvSpPr>
            <a:spLocks noGrp="1"/>
          </p:cNvSpPr>
          <p:nvPr>
            <p:ph sz="quarter" idx="19" hasCustomPrompt="1"/>
          </p:nvPr>
        </p:nvSpPr>
        <p:spPr>
          <a:xfrm>
            <a:off x="6362824" y="1667439"/>
            <a:ext cx="3528637" cy="184667"/>
          </a:xfrm>
        </p:spPr>
        <p:txBody>
          <a:bodyPr wrap="square">
            <a:spAutoFit/>
          </a:bodyPr>
          <a:lstStyle>
            <a:lvl1pPr marL="0" indent="0">
              <a:lnSpc>
                <a:spcPct val="100000"/>
              </a:lnSpc>
              <a:spcAft>
                <a:spcPts val="0"/>
              </a:spcAft>
              <a:buNone/>
              <a:defRPr sz="12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sp>
        <p:nvSpPr>
          <p:cNvPr id="38" name="Content Placeholder 14">
            <a:extLst>
              <a:ext uri="{FF2B5EF4-FFF2-40B4-BE49-F238E27FC236}">
                <a16:creationId xmlns:a16="http://schemas.microsoft.com/office/drawing/2014/main" id="{6CF2A91E-3DEB-22EB-B475-4C76E3633370}"/>
              </a:ext>
            </a:extLst>
          </p:cNvPr>
          <p:cNvSpPr>
            <a:spLocks noGrp="1"/>
          </p:cNvSpPr>
          <p:nvPr>
            <p:ph sz="quarter" idx="20" hasCustomPrompt="1"/>
          </p:nvPr>
        </p:nvSpPr>
        <p:spPr>
          <a:xfrm>
            <a:off x="6362823" y="1939691"/>
            <a:ext cx="3523019" cy="189549"/>
          </a:xfrm>
        </p:spPr>
        <p:txBody>
          <a:bodyPr wrap="square">
            <a:spAutoFit/>
          </a:bodyPr>
          <a:lstStyle>
            <a:lvl1pPr marL="0" indent="0">
              <a:lnSpc>
                <a:spcPct val="100000"/>
              </a:lnSpc>
              <a:spcAft>
                <a:spcPts val="0"/>
              </a:spcAft>
              <a:buNone/>
              <a:defRPr sz="1200">
                <a:solidFill>
                  <a:schemeClr val="accent1"/>
                </a:solidFill>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department</a:t>
            </a:r>
          </a:p>
        </p:txBody>
      </p:sp>
      <p:cxnSp>
        <p:nvCxnSpPr>
          <p:cNvPr id="39" name="Straight Connector 38">
            <a:extLst>
              <a:ext uri="{FF2B5EF4-FFF2-40B4-BE49-F238E27FC236}">
                <a16:creationId xmlns:a16="http://schemas.microsoft.com/office/drawing/2014/main" id="{B060437E-EE22-6F99-D785-340FAC982C8E}"/>
              </a:ext>
            </a:extLst>
          </p:cNvPr>
          <p:cNvCxnSpPr>
            <a:cxnSpLocks/>
          </p:cNvCxnSpPr>
          <p:nvPr userDrawn="1"/>
        </p:nvCxnSpPr>
        <p:spPr>
          <a:xfrm>
            <a:off x="6362823" y="2654781"/>
            <a:ext cx="5390316" cy="0"/>
          </a:xfrm>
          <a:prstGeom prst="line">
            <a:avLst/>
          </a:prstGeom>
        </p:spPr>
        <p:style>
          <a:lnRef idx="1">
            <a:schemeClr val="accent1"/>
          </a:lnRef>
          <a:fillRef idx="0">
            <a:schemeClr val="accent1"/>
          </a:fillRef>
          <a:effectRef idx="0">
            <a:schemeClr val="accent1"/>
          </a:effectRef>
          <a:fontRef idx="minor">
            <a:schemeClr val="tx1"/>
          </a:fontRef>
        </p:style>
      </p:cxnSp>
      <p:sp>
        <p:nvSpPr>
          <p:cNvPr id="48" name="Text Placeholder 46">
            <a:extLst>
              <a:ext uri="{FF2B5EF4-FFF2-40B4-BE49-F238E27FC236}">
                <a16:creationId xmlns:a16="http://schemas.microsoft.com/office/drawing/2014/main" id="{B6717FCD-AD81-2BF8-FA5F-49D24352C4E6}"/>
              </a:ext>
            </a:extLst>
          </p:cNvPr>
          <p:cNvSpPr>
            <a:spLocks noGrp="1"/>
          </p:cNvSpPr>
          <p:nvPr>
            <p:ph type="body" sz="quarter" idx="22" hasCustomPrompt="1"/>
          </p:nvPr>
        </p:nvSpPr>
        <p:spPr>
          <a:xfrm>
            <a:off x="6341748" y="1260454"/>
            <a:ext cx="3528637" cy="319399"/>
          </a:xfrm>
        </p:spPr>
        <p:txBody>
          <a:bodyPr/>
          <a:lstStyle>
            <a:lvl1pPr marL="0" indent="0">
              <a:buNone/>
              <a:defRPr sz="2200"/>
            </a:lvl1pPr>
            <a:lvl2pPr marL="265072" indent="0">
              <a:buNone/>
              <a:defRPr/>
            </a:lvl2pPr>
            <a:lvl3pPr marL="446021" indent="0">
              <a:buNone/>
              <a:defRPr/>
            </a:lvl3pPr>
            <a:lvl4pPr marL="719873" indent="0">
              <a:buNone/>
              <a:defRPr/>
            </a:lvl4pPr>
            <a:lvl5pPr marL="898390" indent="0">
              <a:buNone/>
              <a:defRPr/>
            </a:lvl5pPr>
          </a:lstStyle>
          <a:p>
            <a:pPr lvl="0"/>
            <a:r>
              <a:rPr lang="en-GB"/>
              <a:t>Click to edit name</a:t>
            </a:r>
            <a:endParaRPr lang="en-US"/>
          </a:p>
        </p:txBody>
      </p:sp>
      <p:pic>
        <p:nvPicPr>
          <p:cNvPr id="3" name="Graphic 2">
            <a:extLst>
              <a:ext uri="{FF2B5EF4-FFF2-40B4-BE49-F238E27FC236}">
                <a16:creationId xmlns:a16="http://schemas.microsoft.com/office/drawing/2014/main" id="{D3100D1E-0E85-4DB9-B94C-3E03F26630D0}"/>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131896" y="6262499"/>
            <a:ext cx="280365" cy="280365"/>
          </a:xfrm>
          <a:prstGeom prst="rect">
            <a:avLst/>
          </a:prstGeom>
        </p:spPr>
      </p:pic>
      <p:sp>
        <p:nvSpPr>
          <p:cNvPr id="11" name="Content Placeholder 14">
            <a:extLst>
              <a:ext uri="{FF2B5EF4-FFF2-40B4-BE49-F238E27FC236}">
                <a16:creationId xmlns:a16="http://schemas.microsoft.com/office/drawing/2014/main" id="{B3479ADB-6282-463D-02CE-5ED885B6A1FB}"/>
              </a:ext>
            </a:extLst>
          </p:cNvPr>
          <p:cNvSpPr>
            <a:spLocks noGrp="1"/>
          </p:cNvSpPr>
          <p:nvPr>
            <p:ph sz="quarter" idx="23" hasCustomPrompt="1"/>
          </p:nvPr>
        </p:nvSpPr>
        <p:spPr>
          <a:xfrm>
            <a:off x="3497566" y="6325734"/>
            <a:ext cx="2267124" cy="153871"/>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cxnSp>
        <p:nvCxnSpPr>
          <p:cNvPr id="17" name="Straight Connector 16">
            <a:extLst>
              <a:ext uri="{FF2B5EF4-FFF2-40B4-BE49-F238E27FC236}">
                <a16:creationId xmlns:a16="http://schemas.microsoft.com/office/drawing/2014/main" id="{9644BAB9-A969-A795-50E6-70158FFC2BD3}"/>
              </a:ext>
            </a:extLst>
          </p:cNvPr>
          <p:cNvCxnSpPr>
            <a:cxnSpLocks/>
          </p:cNvCxnSpPr>
          <p:nvPr userDrawn="1"/>
        </p:nvCxnSpPr>
        <p:spPr>
          <a:xfrm>
            <a:off x="6366014" y="6193931"/>
            <a:ext cx="5387127" cy="0"/>
          </a:xfrm>
          <a:prstGeom prst="line">
            <a:avLst/>
          </a:prstGeom>
        </p:spPr>
        <p:style>
          <a:lnRef idx="1">
            <a:schemeClr val="accent1"/>
          </a:lnRef>
          <a:fillRef idx="0">
            <a:schemeClr val="accent1"/>
          </a:fillRef>
          <a:effectRef idx="0">
            <a:schemeClr val="accent1"/>
          </a:effectRef>
          <a:fontRef idx="minor">
            <a:schemeClr val="tx1"/>
          </a:fontRef>
        </p:style>
      </p:cxnSp>
      <p:pic>
        <p:nvPicPr>
          <p:cNvPr id="18" name="Graphic 17">
            <a:extLst>
              <a:ext uri="{FF2B5EF4-FFF2-40B4-BE49-F238E27FC236}">
                <a16:creationId xmlns:a16="http://schemas.microsoft.com/office/drawing/2014/main" id="{A0A03B61-A7FD-8E71-003A-35EB359335E3}"/>
              </a:ext>
            </a:extLst>
          </p:cNvPr>
          <p:cNvPicPr>
            <a:picLocks noChangeAspect="1"/>
          </p:cNvPicPr>
          <p:nvPr userDrawn="1"/>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27893" y="6256417"/>
            <a:ext cx="287867" cy="287867"/>
          </a:xfrm>
          <a:prstGeom prst="rect">
            <a:avLst/>
          </a:prstGeom>
        </p:spPr>
      </p:pic>
      <p:sp>
        <p:nvSpPr>
          <p:cNvPr id="19" name="Content Placeholder 14">
            <a:extLst>
              <a:ext uri="{FF2B5EF4-FFF2-40B4-BE49-F238E27FC236}">
                <a16:creationId xmlns:a16="http://schemas.microsoft.com/office/drawing/2014/main" id="{3AFD71CF-31AD-3F05-D91D-F418A63EBE18}"/>
              </a:ext>
            </a:extLst>
          </p:cNvPr>
          <p:cNvSpPr>
            <a:spLocks noGrp="1"/>
          </p:cNvSpPr>
          <p:nvPr>
            <p:ph sz="quarter" idx="24" hasCustomPrompt="1"/>
          </p:nvPr>
        </p:nvSpPr>
        <p:spPr>
          <a:xfrm>
            <a:off x="6701063" y="6325438"/>
            <a:ext cx="2267124" cy="153871"/>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pic>
        <p:nvPicPr>
          <p:cNvPr id="20" name="Graphic 19">
            <a:extLst>
              <a:ext uri="{FF2B5EF4-FFF2-40B4-BE49-F238E27FC236}">
                <a16:creationId xmlns:a16="http://schemas.microsoft.com/office/drawing/2014/main" id="{2131797F-BF4B-3625-6D2E-7EDC1825242E}"/>
              </a:ext>
            </a:extLst>
          </p:cNvPr>
          <p:cNvPicPr>
            <a:picLocks noChangeAspect="1"/>
          </p:cNvPicPr>
          <p:nvPr userDrawn="1"/>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15506" y="6269030"/>
            <a:ext cx="280365" cy="280365"/>
          </a:xfrm>
          <a:prstGeom prst="rect">
            <a:avLst/>
          </a:prstGeom>
        </p:spPr>
      </p:pic>
      <p:sp>
        <p:nvSpPr>
          <p:cNvPr id="22" name="Content Placeholder 14">
            <a:extLst>
              <a:ext uri="{FF2B5EF4-FFF2-40B4-BE49-F238E27FC236}">
                <a16:creationId xmlns:a16="http://schemas.microsoft.com/office/drawing/2014/main" id="{090FD0E7-FC8B-1C00-3290-DA519C68D7F4}"/>
              </a:ext>
            </a:extLst>
          </p:cNvPr>
          <p:cNvSpPr>
            <a:spLocks noGrp="1"/>
          </p:cNvSpPr>
          <p:nvPr>
            <p:ph sz="quarter" idx="25" hasCustomPrompt="1"/>
          </p:nvPr>
        </p:nvSpPr>
        <p:spPr>
          <a:xfrm>
            <a:off x="9481173" y="6332266"/>
            <a:ext cx="2267124" cy="153871"/>
          </a:xfrm>
        </p:spPr>
        <p:txBody>
          <a:bodyPr wrap="square">
            <a:spAutoFit/>
          </a:bodyPr>
          <a:lstStyle>
            <a:lvl1pPr marL="0" indent="0">
              <a:buNone/>
              <a:defRPr sz="1000">
                <a:solidFill>
                  <a:schemeClr val="accent1"/>
                </a:solidFill>
                <a:latin typeface="+mn-lt"/>
              </a:defRPr>
            </a:lvl1pPr>
            <a:lvl2pPr marL="239682" indent="0">
              <a:buNone/>
              <a:defRPr sz="1800">
                <a:solidFill>
                  <a:schemeClr val="accent1"/>
                </a:solidFill>
              </a:defRPr>
            </a:lvl2pPr>
            <a:lvl3pPr marL="538096" indent="0">
              <a:buNone/>
              <a:defRPr sz="1800">
                <a:solidFill>
                  <a:schemeClr val="accent1"/>
                </a:solidFill>
              </a:defRPr>
            </a:lvl3pPr>
            <a:lvl4pPr marL="719049" indent="0">
              <a:buNone/>
              <a:defRPr sz="1800">
                <a:solidFill>
                  <a:schemeClr val="accent1"/>
                </a:solidFill>
              </a:defRPr>
            </a:lvl4pPr>
            <a:lvl5pPr marL="985714" indent="0">
              <a:buNone/>
              <a:defRPr sz="1800">
                <a:solidFill>
                  <a:schemeClr val="accent1"/>
                </a:solidFill>
              </a:defRPr>
            </a:lvl5pPr>
          </a:lstStyle>
          <a:p>
            <a:pPr lvl="0"/>
            <a:r>
              <a:rPr lang="en-GB"/>
              <a:t>Click to edit position</a:t>
            </a:r>
          </a:p>
        </p:txBody>
      </p:sp>
      <p:cxnSp>
        <p:nvCxnSpPr>
          <p:cNvPr id="12" name="Straight Connector 11">
            <a:extLst>
              <a:ext uri="{FF2B5EF4-FFF2-40B4-BE49-F238E27FC236}">
                <a16:creationId xmlns:a16="http://schemas.microsoft.com/office/drawing/2014/main" id="{444AF07B-CDEE-EC27-073E-F5670D906CE3}"/>
              </a:ext>
            </a:extLst>
          </p:cNvPr>
          <p:cNvCxnSpPr>
            <a:cxnSpLocks/>
          </p:cNvCxnSpPr>
          <p:nvPr userDrawn="1"/>
        </p:nvCxnSpPr>
        <p:spPr>
          <a:xfrm>
            <a:off x="6096000" y="1254589"/>
            <a:ext cx="0" cy="529437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6D9B73F-034C-0966-EC75-4A4D093CACC9}"/>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Slide Number Placeholder 5">
            <a:extLst>
              <a:ext uri="{FF2B5EF4-FFF2-40B4-BE49-F238E27FC236}">
                <a16:creationId xmlns:a16="http://schemas.microsoft.com/office/drawing/2014/main" id="{CA453C0E-C837-55A4-FDE1-A73BA980CC4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3801774831"/>
      </p:ext>
    </p:extLst>
  </p:cSld>
  <p:clrMapOvr>
    <a:masterClrMapping/>
  </p:clrMapOvr>
  <p:extLst>
    <p:ext uri="{DCECCB84-F9BA-43D5-87BE-67443E8EF086}">
      <p15:sldGuideLst xmlns:p15="http://schemas.microsoft.com/office/powerpoint/2012/main"/>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ection">
    <p:bg>
      <p:bgPr>
        <a:solidFill>
          <a:schemeClr val="accent6"/>
        </a:solidFill>
        <a:effectLst/>
      </p:bgPr>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8CAA513D-C9B5-A544-B9C4-B9D09DB6E1CF}"/>
              </a:ext>
            </a:extLst>
          </p:cNvPr>
          <p:cNvGraphicFramePr>
            <a:graphicFrameLocks noChangeAspect="1"/>
          </p:cNvGraphicFramePr>
          <p:nvPr userDrawn="1">
            <p:custDataLst>
              <p:tags r:id="rId1"/>
            </p:custDataLst>
            <p:extLst>
              <p:ext uri="{D42A27DB-BD31-4B8C-83A1-F6EECF244321}">
                <p14:modId xmlns:p14="http://schemas.microsoft.com/office/powerpoint/2010/main" val="122396441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3" name="Object 2" hidden="1">
                        <a:extLst>
                          <a:ext uri="{FF2B5EF4-FFF2-40B4-BE49-F238E27FC236}">
                            <a16:creationId xmlns:a16="http://schemas.microsoft.com/office/drawing/2014/main" id="{8CAA513D-C9B5-A544-B9C4-B9D09DB6E1CF}"/>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6" y="2526838"/>
            <a:ext cx="6722148" cy="2242079"/>
          </a:xfrm>
        </p:spPr>
        <p:txBody>
          <a:bodyPr vert="horz" anchor="b">
            <a:noAutofit/>
          </a:bodyPr>
          <a:lstStyle>
            <a:lvl1pPr algn="l">
              <a:defRPr sz="3600">
                <a:solidFill>
                  <a:schemeClr val="accent1"/>
                </a:solidFill>
                <a:latin typeface="+mn-lt"/>
                <a:cs typeface="Arial" panose="020B0604020202020204" pitchFamily="34" charset="0"/>
              </a:defRPr>
            </a:lvl1pPr>
          </a:lstStyle>
          <a:p>
            <a:r>
              <a:rPr lang="en-US"/>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6" y="4948305"/>
            <a:ext cx="6719063"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31" indent="0" algn="ctr">
              <a:buNone/>
              <a:defRPr sz="2000"/>
            </a:lvl2pPr>
            <a:lvl3pPr marL="914264" indent="0" algn="ctr">
              <a:buNone/>
              <a:defRPr sz="1800"/>
            </a:lvl3pPr>
            <a:lvl4pPr marL="1371395" indent="0" algn="ctr">
              <a:buNone/>
              <a:defRPr sz="1600"/>
            </a:lvl4pPr>
            <a:lvl5pPr marL="1828525" indent="0" algn="ctr">
              <a:buNone/>
              <a:defRPr sz="1600"/>
            </a:lvl5pPr>
            <a:lvl6pPr marL="2285658" indent="0" algn="ctr">
              <a:buNone/>
              <a:defRPr sz="1600"/>
            </a:lvl6pPr>
            <a:lvl7pPr marL="2742789" indent="0" algn="ctr">
              <a:buNone/>
              <a:defRPr sz="1600"/>
            </a:lvl7pPr>
            <a:lvl8pPr marL="3199920" indent="0" algn="ctr">
              <a:buNone/>
              <a:defRPr sz="1600"/>
            </a:lvl8pPr>
            <a:lvl9pPr marL="3657051" indent="0" algn="ctr">
              <a:buNone/>
              <a:defRPr sz="1600"/>
            </a:lvl9pPr>
          </a:lstStyle>
          <a:p>
            <a:r>
              <a:rPr lang="en-US"/>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6" name="ZRS Logo Horozontal">
            <a:extLst>
              <a:ext uri="{FF2B5EF4-FFF2-40B4-BE49-F238E27FC236}">
                <a16:creationId xmlns:a16="http://schemas.microsoft.com/office/drawing/2014/main" id="{1DD647B3-CC33-49E3-C91D-9928625BF97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50826" y="322781"/>
            <a:ext cx="1338812" cy="444537"/>
          </a:xfrm>
          <a:prstGeom prst="rect">
            <a:avLst/>
          </a:prstGeom>
        </p:spPr>
      </p:pic>
    </p:spTree>
    <p:extLst>
      <p:ext uri="{BB962C8B-B14F-4D97-AF65-F5344CB8AC3E}">
        <p14:creationId xmlns:p14="http://schemas.microsoft.com/office/powerpoint/2010/main" val="114453016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Section">
    <p:bg>
      <p:bgPr>
        <a:solidFill>
          <a:schemeClr val="accent6"/>
        </a:solidFill>
        <a:effectLst/>
      </p:bgPr>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8CAA513D-C9B5-A544-B9C4-B9D09DB6E1CF}"/>
              </a:ext>
            </a:extLst>
          </p:cNvPr>
          <p:cNvGraphicFramePr>
            <a:graphicFrameLocks noChangeAspect="1"/>
          </p:cNvGraphicFramePr>
          <p:nvPr userDrawn="1">
            <p:custDataLst>
              <p:tags r:id="rId1"/>
            </p:custDataLst>
            <p:extLst>
              <p:ext uri="{D42A27DB-BD31-4B8C-83A1-F6EECF244321}">
                <p14:modId xmlns:p14="http://schemas.microsoft.com/office/powerpoint/2010/main" val="122396441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3" name="Object 2" hidden="1">
                        <a:extLst>
                          <a:ext uri="{FF2B5EF4-FFF2-40B4-BE49-F238E27FC236}">
                            <a16:creationId xmlns:a16="http://schemas.microsoft.com/office/drawing/2014/main" id="{8CAA513D-C9B5-A544-B9C4-B9D09DB6E1CF}"/>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7" y="2526838"/>
            <a:ext cx="5847859" cy="2242079"/>
          </a:xfrm>
        </p:spPr>
        <p:txBody>
          <a:bodyPr vert="horz" anchor="b">
            <a:noAutofit/>
          </a:bodyPr>
          <a:lstStyle>
            <a:lvl1pPr algn="l">
              <a:defRPr sz="3600">
                <a:solidFill>
                  <a:schemeClr val="accent1"/>
                </a:solidFill>
                <a:latin typeface="+mn-lt"/>
                <a:cs typeface="Arial" panose="020B0604020202020204" pitchFamily="34" charset="0"/>
              </a:defRPr>
            </a:lvl1pPr>
          </a:lstStyle>
          <a:p>
            <a:r>
              <a:rPr lang="en-US"/>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6" y="4948305"/>
            <a:ext cx="5845175"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31" indent="0" algn="ctr">
              <a:buNone/>
              <a:defRPr sz="2000"/>
            </a:lvl2pPr>
            <a:lvl3pPr marL="914264" indent="0" algn="ctr">
              <a:buNone/>
              <a:defRPr sz="1800"/>
            </a:lvl3pPr>
            <a:lvl4pPr marL="1371395" indent="0" algn="ctr">
              <a:buNone/>
              <a:defRPr sz="1600"/>
            </a:lvl4pPr>
            <a:lvl5pPr marL="1828525" indent="0" algn="ctr">
              <a:buNone/>
              <a:defRPr sz="1600"/>
            </a:lvl5pPr>
            <a:lvl6pPr marL="2285658" indent="0" algn="ctr">
              <a:buNone/>
              <a:defRPr sz="1600"/>
            </a:lvl6pPr>
            <a:lvl7pPr marL="2742789" indent="0" algn="ctr">
              <a:buNone/>
              <a:defRPr sz="1600"/>
            </a:lvl7pPr>
            <a:lvl8pPr marL="3199920" indent="0" algn="ctr">
              <a:buNone/>
              <a:defRPr sz="1600"/>
            </a:lvl8pPr>
            <a:lvl9pPr marL="3657051" indent="0" algn="ctr">
              <a:buNone/>
              <a:defRPr sz="1600"/>
            </a:lvl9pPr>
          </a:lstStyle>
          <a:p>
            <a:r>
              <a:rPr lang="en-US"/>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6" name="ZRS Logo Horozontal">
            <a:extLst>
              <a:ext uri="{FF2B5EF4-FFF2-40B4-BE49-F238E27FC236}">
                <a16:creationId xmlns:a16="http://schemas.microsoft.com/office/drawing/2014/main" id="{1DD647B3-CC33-49E3-C91D-9928625BF97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50826" y="322781"/>
            <a:ext cx="1338812" cy="444537"/>
          </a:xfrm>
          <a:prstGeom prst="rect">
            <a:avLst/>
          </a:prstGeom>
        </p:spPr>
      </p:pic>
      <p:sp>
        <p:nvSpPr>
          <p:cNvPr id="2" name="Picture Placeholder 2">
            <a:extLst>
              <a:ext uri="{FF2B5EF4-FFF2-40B4-BE49-F238E27FC236}">
                <a16:creationId xmlns:a16="http://schemas.microsoft.com/office/drawing/2014/main" id="{A926C632-F1D7-7BB1-FFA3-D00A89B52837}"/>
              </a:ext>
            </a:extLst>
          </p:cNvPr>
          <p:cNvSpPr>
            <a:spLocks noGrp="1"/>
          </p:cNvSpPr>
          <p:nvPr>
            <p:ph type="pic" sz="quarter" idx="14" hasCustomPrompt="1"/>
          </p:nvPr>
        </p:nvSpPr>
        <p:spPr>
          <a:xfrm>
            <a:off x="6813444" y="1198800"/>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Tree>
    <p:extLst>
      <p:ext uri="{BB962C8B-B14F-4D97-AF65-F5344CB8AC3E}">
        <p14:creationId xmlns:p14="http://schemas.microsoft.com/office/powerpoint/2010/main" val="21440993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solidFill>
        <a:effectLst/>
      </p:bgPr>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A8A9E0DE-846D-FF38-B2EC-DA3678E2E7E9}"/>
              </a:ext>
            </a:extLst>
          </p:cNvPr>
          <p:cNvGraphicFramePr>
            <a:graphicFrameLocks noChangeAspect="1"/>
          </p:cNvGraphicFramePr>
          <p:nvPr userDrawn="1">
            <p:custDataLst>
              <p:tags r:id="rId1"/>
            </p:custDataLst>
            <p:extLst>
              <p:ext uri="{D42A27DB-BD31-4B8C-83A1-F6EECF244321}">
                <p14:modId xmlns:p14="http://schemas.microsoft.com/office/powerpoint/2010/main" val="209965754"/>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3" name="Object 2" hidden="1">
                        <a:extLst>
                          <a:ext uri="{FF2B5EF4-FFF2-40B4-BE49-F238E27FC236}">
                            <a16:creationId xmlns:a16="http://schemas.microsoft.com/office/drawing/2014/main" id="{A8A9E0DE-846D-FF38-B2EC-DA3678E2E7E9}"/>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5555101" y="4974390"/>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04" tIns="60952" rIns="121904" bIns="60952" numCol="1" spcCol="0" rtlCol="0" fromWordArt="0" anchor="ctr" anchorCtr="0" forceAA="0" compatLnSpc="1">
            <a:prstTxWarp prst="textNoShape">
              <a:avLst/>
            </a:prstTxWarp>
            <a:noAutofit/>
          </a:bodyPr>
          <a:lstStyle/>
          <a:p>
            <a:pPr marL="0" marR="0" indent="0" algn="l" defTabSz="1219018"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5015554" y="5547935"/>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04" tIns="60952" rIns="121904" bIns="60952" numCol="1" spcCol="0" rtlCol="0" fromWordArt="0" anchor="ctr" anchorCtr="0" forceAA="0" compatLnSpc="1">
            <a:prstTxWarp prst="textNoShape">
              <a:avLst/>
            </a:prstTxWarp>
            <a:noAutofit/>
          </a:bodyPr>
          <a:lstStyle/>
          <a:p>
            <a:pPr marL="0" marR="0" indent="0" algn="l" defTabSz="1219018"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6228880" y="5983125"/>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04" tIns="60952" rIns="121904" bIns="60952" numCol="1" spcCol="0" rtlCol="0" fromWordArt="0" anchor="ctr" anchorCtr="0" forceAA="0" compatLnSpc="1">
            <a:prstTxWarp prst="textNoShape">
              <a:avLst/>
            </a:prstTxWarp>
            <a:noAutofit/>
          </a:bodyPr>
          <a:lstStyle/>
          <a:p>
            <a:pPr marL="0" marR="0" indent="0" algn="l" defTabSz="1219018"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3" y="654897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8" name="ZRS Logo Horozontal">
            <a:extLst>
              <a:ext uri="{FF2B5EF4-FFF2-40B4-BE49-F238E27FC236}">
                <a16:creationId xmlns:a16="http://schemas.microsoft.com/office/drawing/2014/main" id="{EE156BD8-5428-DCB4-51C8-E191AF5B765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4865434" y="2726578"/>
            <a:ext cx="2461135" cy="817191"/>
          </a:xfrm>
          <a:prstGeom prst="rect">
            <a:avLst/>
          </a:prstGeom>
        </p:spPr>
      </p:pic>
      <p:sp>
        <p:nvSpPr>
          <p:cNvPr id="2" name="Oval 1">
            <a:extLst>
              <a:ext uri="{FF2B5EF4-FFF2-40B4-BE49-F238E27FC236}">
                <a16:creationId xmlns:a16="http://schemas.microsoft.com/office/drawing/2014/main" id="{25770D62-4A62-49A3-BF3C-16AD104D2A7C}"/>
              </a:ext>
            </a:extLst>
          </p:cNvPr>
          <p:cNvSpPr>
            <a:spLocks noChangeAspect="1"/>
          </p:cNvSpPr>
          <p:nvPr userDrawn="1"/>
        </p:nvSpPr>
        <p:spPr bwMode="auto">
          <a:xfrm rot="5400000">
            <a:off x="5647728" y="4552884"/>
            <a:ext cx="374075" cy="373715"/>
          </a:xfrm>
          <a:prstGeom prst="ellipse">
            <a:avLst/>
          </a:prstGeom>
          <a:solidFill>
            <a:schemeClr val="accent5"/>
          </a:solidFill>
          <a:ln w="9525" cap="flat" cmpd="sng" algn="ctr">
            <a:noFill/>
            <a:prstDash val="solid"/>
            <a:round/>
            <a:headEnd type="none" w="med" len="med"/>
            <a:tailEnd type="none" w="med" len="med"/>
          </a:ln>
          <a:effectLst/>
        </p:spPr>
        <p:txBody>
          <a:bodyPr rot="0" spcFirstLastPara="0" vertOverflow="overflow" horzOverflow="overflow" vert="horz" wrap="square" lIns="121904" tIns="60952" rIns="121904" bIns="60952" numCol="1" spcCol="0" rtlCol="0" fromWordArt="0" anchor="ctr" anchorCtr="0" forceAA="0" compatLnSpc="1">
            <a:prstTxWarp prst="textNoShape">
              <a:avLst/>
            </a:prstTxWarp>
            <a:noAutofit/>
          </a:bodyPr>
          <a:lstStyle/>
          <a:p>
            <a:pPr marL="0" marR="0" indent="0" algn="l" defTabSz="1219018"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Tree>
    <p:extLst>
      <p:ext uri="{BB962C8B-B14F-4D97-AF65-F5344CB8AC3E}">
        <p14:creationId xmlns:p14="http://schemas.microsoft.com/office/powerpoint/2010/main" val="80100493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pic>
        <p:nvPicPr>
          <p:cNvPr id="2" name="ZRS Logo Horozontal">
            <a:extLst>
              <a:ext uri="{FF2B5EF4-FFF2-40B4-BE49-F238E27FC236}">
                <a16:creationId xmlns:a16="http://schemas.microsoft.com/office/drawing/2014/main" id="{AD6B03EA-B1F5-E5B3-E991-0F57E0753F4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3" y="317502"/>
            <a:ext cx="1510791" cy="520700"/>
          </a:xfrm>
          <a:prstGeom prst="rect">
            <a:avLst/>
          </a:prstGeom>
        </p:spPr>
      </p:pic>
      <p:sp>
        <p:nvSpPr>
          <p:cNvPr id="3" name="Content Placeholder 2"/>
          <p:cNvSpPr>
            <a:spLocks noGrp="1"/>
          </p:cNvSpPr>
          <p:nvPr>
            <p:ph idx="1"/>
          </p:nvPr>
        </p:nvSpPr>
        <p:spPr>
          <a:xfrm>
            <a:off x="259451" y="1205998"/>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62" y="260273"/>
            <a:ext cx="9586415" cy="332399"/>
          </a:xfrm>
        </p:spPr>
        <p:txBody>
          <a:bodyPr>
            <a:spAutoFit/>
          </a:bodyPr>
          <a:lstStyle>
            <a:lvl1pPr>
              <a:defRPr>
                <a:latin typeface="+mn-lt"/>
                <a:cs typeface="Arial" panose="020B0604020202020204" pitchFamily="34" charset="0"/>
              </a:defRPr>
            </a:lvl1pPr>
          </a:lstStyle>
          <a:p>
            <a:r>
              <a:rPr lang="es-ES"/>
              <a:t>Haga clic para modificar el estilo de título del patrón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61" y="610601"/>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03" indent="0" algn="ctr">
              <a:buNone/>
              <a:defRPr>
                <a:solidFill>
                  <a:schemeClr val="tx1">
                    <a:tint val="75000"/>
                  </a:schemeClr>
                </a:solidFill>
              </a:defRPr>
            </a:lvl2pPr>
            <a:lvl3pPr marL="685606" indent="0" algn="ctr">
              <a:buNone/>
              <a:defRPr>
                <a:solidFill>
                  <a:schemeClr val="tx1">
                    <a:tint val="75000"/>
                  </a:schemeClr>
                </a:solidFill>
              </a:defRPr>
            </a:lvl3pPr>
            <a:lvl4pPr marL="1028409" indent="0" algn="ctr">
              <a:buNone/>
              <a:defRPr>
                <a:solidFill>
                  <a:schemeClr val="tx1">
                    <a:tint val="75000"/>
                  </a:schemeClr>
                </a:solidFill>
              </a:defRPr>
            </a:lvl4pPr>
            <a:lvl5pPr marL="1371212" indent="0" algn="ctr">
              <a:buNone/>
              <a:defRPr>
                <a:solidFill>
                  <a:schemeClr val="tx1">
                    <a:tint val="75000"/>
                  </a:schemeClr>
                </a:solidFill>
              </a:defRPr>
            </a:lvl5pPr>
            <a:lvl6pPr marL="1714014" indent="0" algn="ctr">
              <a:buNone/>
              <a:defRPr>
                <a:solidFill>
                  <a:schemeClr val="tx1">
                    <a:tint val="75000"/>
                  </a:schemeClr>
                </a:solidFill>
              </a:defRPr>
            </a:lvl6pPr>
            <a:lvl7pPr marL="2056818" indent="0" algn="ctr">
              <a:buNone/>
              <a:defRPr>
                <a:solidFill>
                  <a:schemeClr val="tx1">
                    <a:tint val="75000"/>
                  </a:schemeClr>
                </a:solidFill>
              </a:defRPr>
            </a:lvl7pPr>
            <a:lvl8pPr marL="2399620" indent="0" algn="ctr">
              <a:buNone/>
              <a:defRPr>
                <a:solidFill>
                  <a:schemeClr val="tx1">
                    <a:tint val="75000"/>
                  </a:schemeClr>
                </a:solidFill>
              </a:defRPr>
            </a:lvl8pPr>
            <a:lvl9pPr marL="2742423" indent="0" algn="ctr">
              <a:buNone/>
              <a:defRPr>
                <a:solidFill>
                  <a:schemeClr val="tx1">
                    <a:tint val="75000"/>
                  </a:schemeClr>
                </a:solidFill>
              </a:defRPr>
            </a:lvl9pPr>
          </a:lstStyle>
          <a:p>
            <a:r>
              <a:rPr lang="es-ES"/>
              <a:t>Haga clic para modificar el estilo de subtítulo del patrón</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3491728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5_CV slide">
    <p:spTree>
      <p:nvGrpSpPr>
        <p:cNvPr id="1" name=""/>
        <p:cNvGrpSpPr/>
        <p:nvPr/>
      </p:nvGrpSpPr>
      <p:grpSpPr>
        <a:xfrm>
          <a:off x="0" y="0"/>
          <a:ext cx="0" cy="0"/>
          <a:chOff x="0" y="0"/>
          <a:chExt cx="0" cy="0"/>
        </a:xfrm>
      </p:grpSpPr>
      <p:graphicFrame>
        <p:nvGraphicFramePr>
          <p:cNvPr id="4" name="Objekt 3" hidden="1">
            <a:extLst>
              <a:ext uri="{FF2B5EF4-FFF2-40B4-BE49-F238E27FC236}">
                <a16:creationId xmlns:a16="http://schemas.microsoft.com/office/drawing/2014/main" id="{06B8AF0C-8068-A9A7-24FD-79A419F32BEF}"/>
              </a:ext>
            </a:extLst>
          </p:cNvPr>
          <p:cNvGraphicFramePr>
            <a:graphicFrameLocks noChangeAspect="1"/>
          </p:cNvGraphicFramePr>
          <p:nvPr userDrawn="1">
            <p:custDataLst>
              <p:tags r:id="rId1"/>
            </p:custDataLst>
            <p:extLst>
              <p:ext uri="{D42A27DB-BD31-4B8C-83A1-F6EECF244321}">
                <p14:modId xmlns:p14="http://schemas.microsoft.com/office/powerpoint/2010/main" val="1516414120"/>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Folie" r:id="rId3" imgW="353" imgH="353" progId="TCLayout.ActiveDocument.1">
                  <p:embed/>
                </p:oleObj>
              </mc:Choice>
              <mc:Fallback>
                <p:oleObj name="think-cell Folie" r:id="rId3" imgW="353" imgH="353" progId="TCLayout.ActiveDocument.1">
                  <p:embed/>
                  <p:pic>
                    <p:nvPicPr>
                      <p:cNvPr id="4" name="Objekt 3" hidden="1">
                        <a:extLst>
                          <a:ext uri="{FF2B5EF4-FFF2-40B4-BE49-F238E27FC236}">
                            <a16:creationId xmlns:a16="http://schemas.microsoft.com/office/drawing/2014/main" id="{06B8AF0C-8068-A9A7-24FD-79A419F32BEF}"/>
                          </a:ext>
                        </a:extLst>
                      </p:cNvPr>
                      <p:cNvPicPr/>
                      <p:nvPr/>
                    </p:nvPicPr>
                    <p:blipFill>
                      <a:blip r:embed="rId4"/>
                      <a:stretch>
                        <a:fillRect/>
                      </a:stretch>
                    </p:blipFill>
                    <p:spPr>
                      <a:xfrm>
                        <a:off x="1589" y="1589"/>
                        <a:ext cx="1588"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rtl="0"/>
            <a:endParaRPr lang="de-DE"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9413053" y="1509000"/>
            <a:ext cx="1920000" cy="1920000"/>
          </a:xfrm>
          <a:prstGeom prst="ellipse">
            <a:avLst/>
          </a:prstGeom>
        </p:spPr>
        <p:txBody>
          <a:bodyPr/>
          <a:lstStyle>
            <a:lvl1pPr marL="0" indent="0" algn="ctr" rtl="0">
              <a:buNone/>
              <a:defRPr sz="1333">
                <a:solidFill>
                  <a:srgbClr val="2167AE"/>
                </a:solidFill>
                <a:latin typeface="+mn-lt"/>
                <a:cs typeface="Arial" panose="020B0604020202020204" pitchFamily="34" charset="0"/>
              </a:defRPr>
            </a:lvl1pPr>
          </a:lstStyle>
          <a:p>
            <a:r>
              <a:rPr lang="de-DE"/>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334801" y="260270"/>
            <a:ext cx="7621515" cy="332399"/>
          </a:xfrm>
        </p:spPr>
        <p:txBody>
          <a:bodyPr vert="horz" wrap="square">
            <a:spAutoFit/>
          </a:bodyPr>
          <a:lstStyle>
            <a:lvl1pPr rtl="0">
              <a:defRPr>
                <a:latin typeface="+mj-lt"/>
                <a:cs typeface="Arial" panose="020B0604020202020204" pitchFamily="34" charset="0"/>
              </a:defRPr>
            </a:lvl1pPr>
          </a:lstStyle>
          <a:p>
            <a:r>
              <a:rPr lang="de-DE"/>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hasCustomPrompt="1"/>
          </p:nvPr>
        </p:nvSpPr>
        <p:spPr>
          <a:xfrm>
            <a:off x="334801" y="610598"/>
            <a:ext cx="7621515" cy="332399"/>
          </a:xfrm>
          <a:prstGeom prst="rect">
            <a:avLst/>
          </a:prstGeom>
        </p:spPr>
        <p:txBody>
          <a:bodyPr anchor="t">
            <a:normAutofit/>
          </a:bodyPr>
          <a:lstStyle>
            <a:lvl1pPr marL="0" indent="0" algn="l" rtl="0">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de-DE"/>
              <a:t>Click to edit Master subtitle style</a:t>
            </a:r>
            <a:endParaRPr lang="de-DE" noProof="0"/>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hasCustomPrompt="1"/>
          </p:nvPr>
        </p:nvSpPr>
        <p:spPr>
          <a:xfrm>
            <a:off x="334801" y="1206180"/>
            <a:ext cx="7621515" cy="5040145"/>
          </a:xfrm>
        </p:spPr>
        <p:txBody>
          <a:bodyPr lIns="72000" tIns="72000" rIns="72000" bIns="72000"/>
          <a:lstStyle>
            <a:lvl1pPr rtl="0">
              <a:defRPr sz="1800">
                <a:latin typeface="+mn-lt"/>
                <a:cs typeface="Arial" panose="020B0604020202020204" pitchFamily="34" charset="0"/>
              </a:defRPr>
            </a:lvl1pPr>
            <a:lvl2pPr rtl="0">
              <a:defRPr sz="1600">
                <a:latin typeface="+mn-lt"/>
                <a:cs typeface="Arial" panose="020B0604020202020204" pitchFamily="34" charset="0"/>
              </a:defRPr>
            </a:lvl2pPr>
            <a:lvl3pPr rtl="0">
              <a:defRPr sz="1400">
                <a:latin typeface="+mn-lt"/>
                <a:cs typeface="Arial" panose="020B0604020202020204" pitchFamily="34" charset="0"/>
              </a:defRPr>
            </a:lvl3pPr>
            <a:lvl4pPr rtl="0">
              <a:defRPr sz="1200">
                <a:latin typeface="+mn-lt"/>
                <a:cs typeface="Arial" panose="020B0604020202020204" pitchFamily="34" charset="0"/>
              </a:defRPr>
            </a:lvl4pPr>
            <a:lvl5pPr rtl="0">
              <a:defRPr sz="1200">
                <a:latin typeface="+mn-lt"/>
                <a:cs typeface="Arial" panose="020B0604020202020204" pitchFamily="34" charset="0"/>
              </a:defRPr>
            </a:lvl5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2" y="6548650"/>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a:t>
            </a:r>
            <a:r>
              <a:rPr lang="de-DE" sz="900" err="1">
                <a:latin typeface="+mn-lt"/>
                <a:cs typeface="Arial" panose="020B0604020202020204" pitchFamily="34" charset="0"/>
              </a:rPr>
              <a:t>Zurich</a:t>
            </a:r>
            <a:endParaRPr lang="de-DE" sz="900">
              <a:latin typeface="+mn-lt"/>
              <a:cs typeface="Arial" panose="020B0604020202020204" pitchFamily="34" charset="0"/>
            </a:endParaRP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pic>
        <p:nvPicPr>
          <p:cNvPr id="37" name="Graphic 36">
            <a:extLst>
              <a:ext uri="{FF2B5EF4-FFF2-40B4-BE49-F238E27FC236}">
                <a16:creationId xmlns:a16="http://schemas.microsoft.com/office/drawing/2014/main" id="{C8B466E6-A668-4046-A75F-AB1CFB0F8F17}"/>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19184639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03818" y="1430338"/>
            <a:ext cx="11381783" cy="4959663"/>
          </a:xfrm>
        </p:spPr>
        <p:txBody>
          <a:bodyPr/>
          <a:lstStyle>
            <a:lvl5pPr marL="1345897" indent="-271403">
              <a:buClr>
                <a:srgbClr val="000066"/>
              </a:buClr>
              <a:buSzPct val="100000"/>
              <a:buFont typeface="Frutiger 55 Roman" pitchFamily="34" charset="0"/>
              <a:buChar char="–"/>
              <a:defRPr/>
            </a:lvl5pPr>
            <a:lvl6pPr marL="1614126" indent="-285685">
              <a:spcBef>
                <a:spcPts val="0"/>
              </a:spcBef>
              <a:spcAft>
                <a:spcPts val="300"/>
              </a:spcAft>
              <a:buClr>
                <a:srgbClr val="000066"/>
              </a:buClr>
              <a:buSzPct val="100000"/>
              <a:buFont typeface="Frutiger 55 Roman" pitchFamily="34" charset="0"/>
              <a:buChar char="–"/>
              <a:defRPr/>
            </a:lvl6pPr>
            <a:lvl7pPr marL="1880765" indent="-285685">
              <a:spcBef>
                <a:spcPts val="0"/>
              </a:spcBef>
              <a:spcAft>
                <a:spcPts val="300"/>
              </a:spcAft>
              <a:buClr>
                <a:srgbClr val="000066"/>
              </a:buClr>
              <a:buSzPct val="100000"/>
              <a:buFont typeface="Frutiger 55 Roman" pitchFamily="34" charset="0"/>
              <a:buChar char="–"/>
              <a:defRPr/>
            </a:lvl7pPr>
            <a:lvl8pPr marL="2160102" indent="-285685">
              <a:spcBef>
                <a:spcPts val="0"/>
              </a:spcBef>
              <a:spcAft>
                <a:spcPts val="300"/>
              </a:spcAft>
              <a:buClr>
                <a:srgbClr val="000066"/>
              </a:buClr>
              <a:buSzPct val="100000"/>
              <a:buFont typeface="Frutiger 55 Roman" pitchFamily="34" charset="0"/>
              <a:buChar char="–"/>
              <a:defRPr/>
            </a:lvl8pPr>
            <a:lvl9pPr marL="2426742" indent="-285685">
              <a:spcBef>
                <a:spcPts val="0"/>
              </a:spcBef>
              <a:spcAft>
                <a:spcPts val="300"/>
              </a:spcAft>
              <a:buClr>
                <a:srgbClr val="000066"/>
              </a:buClr>
              <a:buSzPct val="100000"/>
              <a:buFont typeface="Frutiger 55 Roman"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p>
        </p:txBody>
      </p:sp>
      <p:sp>
        <p:nvSpPr>
          <p:cNvPr id="8" name="Subtitle 2"/>
          <p:cNvSpPr>
            <a:spLocks noGrp="1"/>
          </p:cNvSpPr>
          <p:nvPr>
            <p:ph type="subTitle" idx="13"/>
          </p:nvPr>
        </p:nvSpPr>
        <p:spPr>
          <a:xfrm>
            <a:off x="403148" y="689656"/>
            <a:ext cx="10208272" cy="396000"/>
          </a:xfrm>
        </p:spPr>
        <p:txBody>
          <a:bodyPr/>
          <a:lstStyle>
            <a:lvl1pPr marL="0" indent="0" algn="l">
              <a:buNone/>
              <a:defRPr sz="2000">
                <a:solidFill>
                  <a:schemeClr val="tx1"/>
                </a:solidFill>
              </a:defRPr>
            </a:lvl1pPr>
            <a:lvl2pPr marL="457097" indent="0" algn="ctr">
              <a:buNone/>
              <a:defRPr>
                <a:solidFill>
                  <a:schemeClr val="tx1">
                    <a:tint val="75000"/>
                  </a:schemeClr>
                </a:solidFill>
              </a:defRPr>
            </a:lvl2pPr>
            <a:lvl3pPr marL="914196" indent="0" algn="ctr">
              <a:buNone/>
              <a:defRPr>
                <a:solidFill>
                  <a:schemeClr val="tx1">
                    <a:tint val="75000"/>
                  </a:schemeClr>
                </a:solidFill>
              </a:defRPr>
            </a:lvl3pPr>
            <a:lvl4pPr marL="1371292" indent="0" algn="ctr">
              <a:buNone/>
              <a:defRPr>
                <a:solidFill>
                  <a:schemeClr val="tx1">
                    <a:tint val="75000"/>
                  </a:schemeClr>
                </a:solidFill>
              </a:defRPr>
            </a:lvl4pPr>
            <a:lvl5pPr marL="1828389" indent="0" algn="ctr">
              <a:buNone/>
              <a:defRPr>
                <a:solidFill>
                  <a:schemeClr val="tx1">
                    <a:tint val="75000"/>
                  </a:schemeClr>
                </a:solidFill>
              </a:defRPr>
            </a:lvl5pPr>
            <a:lvl6pPr marL="2285486" indent="0" algn="ctr">
              <a:buNone/>
              <a:defRPr>
                <a:solidFill>
                  <a:schemeClr val="tx1">
                    <a:tint val="75000"/>
                  </a:schemeClr>
                </a:solidFill>
              </a:defRPr>
            </a:lvl6pPr>
            <a:lvl7pPr marL="2742583" indent="0" algn="ctr">
              <a:buNone/>
              <a:defRPr>
                <a:solidFill>
                  <a:schemeClr val="tx1">
                    <a:tint val="75000"/>
                  </a:schemeClr>
                </a:solidFill>
              </a:defRPr>
            </a:lvl7pPr>
            <a:lvl8pPr marL="3199680" indent="0" algn="ctr">
              <a:buNone/>
              <a:defRPr>
                <a:solidFill>
                  <a:schemeClr val="tx1">
                    <a:tint val="75000"/>
                  </a:schemeClr>
                </a:solidFill>
              </a:defRPr>
            </a:lvl8pPr>
            <a:lvl9pPr marL="3656777" indent="0" algn="ctr">
              <a:buNone/>
              <a:defRPr>
                <a:solidFill>
                  <a:schemeClr val="tx1">
                    <a:tint val="75000"/>
                  </a:schemeClr>
                </a:solidFill>
              </a:defRPr>
            </a:lvl9pPr>
          </a:lstStyle>
          <a:p>
            <a:r>
              <a:rPr lang="en-US"/>
              <a:t>Click to edit Master subtitle style</a:t>
            </a:r>
          </a:p>
        </p:txBody>
      </p:sp>
      <p:sp>
        <p:nvSpPr>
          <p:cNvPr id="7" name="Title 6"/>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4"/>
          </p:nvPr>
        </p:nvSpPr>
        <p:spPr>
          <a:xfrm>
            <a:off x="403149" y="6566401"/>
            <a:ext cx="1079859" cy="151200"/>
          </a:xfrm>
          <a:prstGeom prst="rect">
            <a:avLst/>
          </a:prstGeom>
        </p:spPr>
        <p:txBody>
          <a:bodyPr anchor="t"/>
          <a:lstStyle>
            <a:lvl1pPr>
              <a:defRPr b="0">
                <a:solidFill>
                  <a:srgbClr val="000066"/>
                </a:solidFill>
              </a:defRPr>
            </a:lvl1pPr>
          </a:lstStyle>
          <a:p>
            <a:endParaRPr lang="en-US"/>
          </a:p>
        </p:txBody>
      </p:sp>
      <p:sp>
        <p:nvSpPr>
          <p:cNvPr id="9" name="Footer Placeholder 8"/>
          <p:cNvSpPr>
            <a:spLocks noGrp="1"/>
          </p:cNvSpPr>
          <p:nvPr>
            <p:ph type="ftr" sz="quarter" idx="15"/>
          </p:nvPr>
        </p:nvSpPr>
        <p:spPr>
          <a:xfrm>
            <a:off x="3203583" y="6566401"/>
            <a:ext cx="7559016" cy="151200"/>
          </a:xfrm>
          <a:prstGeom prst="rect">
            <a:avLst/>
          </a:prstGeom>
        </p:spPr>
        <p:txBody>
          <a:bodyPr/>
          <a:lstStyle/>
          <a:p>
            <a:endParaRPr lang="en-US"/>
          </a:p>
        </p:txBody>
      </p:sp>
      <p:sp>
        <p:nvSpPr>
          <p:cNvPr id="10" name="Slide Number Placeholder 9"/>
          <p:cNvSpPr>
            <a:spLocks noGrp="1"/>
          </p:cNvSpPr>
          <p:nvPr>
            <p:ph type="sldNum" sz="quarter" idx="16"/>
          </p:nvPr>
        </p:nvSpPr>
        <p:spPr>
          <a:xfrm>
            <a:off x="11436101" y="6566400"/>
            <a:ext cx="359953" cy="151200"/>
          </a:xfrm>
        </p:spPr>
        <p:txBody>
          <a:bodyPr anchor="t"/>
          <a:lstStyle>
            <a:lvl1pPr marL="0" algn="r" defTabSz="914196" rtl="0" eaLnBrk="1" latinLnBrk="0" hangingPunct="1">
              <a:buNone/>
              <a:defRPr b="0"/>
            </a:lvl1pPr>
          </a:lstStyle>
          <a:p>
            <a:fld id="{389075F7-7510-4B87-94F8-2C8610BEE4CA}" type="slidenum">
              <a:rPr lang="en-US" smtClean="0"/>
              <a:pPr/>
              <a:t>‹nr.›</a:t>
            </a:fld>
            <a:endParaRPr lang="en-US"/>
          </a:p>
        </p:txBody>
      </p:sp>
      <p:pic>
        <p:nvPicPr>
          <p:cNvPr id="4" name="ZRS Logo Horozontal">
            <a:extLst>
              <a:ext uri="{FF2B5EF4-FFF2-40B4-BE49-F238E27FC236}">
                <a16:creationId xmlns:a16="http://schemas.microsoft.com/office/drawing/2014/main" id="{7BCDDC6D-13C9-21C9-A2E8-7168572EDB7A}"/>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189294762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Nur Titel">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3147835D-75EC-A62D-9B61-8A2BCD111B16}"/>
              </a:ext>
            </a:extLst>
          </p:cNvPr>
          <p:cNvGraphicFramePr>
            <a:graphicFrameLocks noChangeAspect="1"/>
          </p:cNvGraphicFramePr>
          <p:nvPr userDrawn="1">
            <p:custDataLst>
              <p:tags r:id="rId1"/>
            </p:custDataLst>
            <p:extLst>
              <p:ext uri="{D42A27DB-BD31-4B8C-83A1-F6EECF244321}">
                <p14:modId xmlns:p14="http://schemas.microsoft.com/office/powerpoint/2010/main" val="15829842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3147835D-75EC-A62D-9B61-8A2BCD111B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407988" y="260268"/>
            <a:ext cx="9418320"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E596DD75-5364-10E9-B4FC-6AC8DEA13895}"/>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60443861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Content_one box">
    <p:bg>
      <p:bgPr>
        <a:solidFill>
          <a:srgbClr val="FFFFFF"/>
        </a:solidFill>
        <a:effectLst/>
      </p:bgPr>
    </p:bg>
    <p:spTree>
      <p:nvGrpSpPr>
        <p:cNvPr id="1" name=""/>
        <p:cNvGrpSpPr/>
        <p:nvPr/>
      </p:nvGrpSpPr>
      <p:grpSpPr>
        <a:xfrm>
          <a:off x="0" y="0"/>
          <a:ext cx="0" cy="0"/>
          <a:chOff x="0" y="0"/>
          <a:chExt cx="0" cy="0"/>
        </a:xfrm>
      </p:grpSpPr>
      <p:sp>
        <p:nvSpPr>
          <p:cNvPr id="15" name="Subtitle 2">
            <a:extLst>
              <a:ext uri="{FF2B5EF4-FFF2-40B4-BE49-F238E27FC236}">
                <a16:creationId xmlns:a16="http://schemas.microsoft.com/office/drawing/2014/main" id="{EBEC7CCE-A39D-4C41-B1AA-B285B26D9952}"/>
              </a:ext>
            </a:extLst>
          </p:cNvPr>
          <p:cNvSpPr>
            <a:spLocks noGrp="1"/>
          </p:cNvSpPr>
          <p:nvPr>
            <p:ph type="subTitle" idx="13" hasCustomPrompt="1"/>
          </p:nvPr>
        </p:nvSpPr>
        <p:spPr>
          <a:xfrm>
            <a:off x="334434" y="718071"/>
            <a:ext cx="8189383" cy="255596"/>
          </a:xfrm>
          <a:prstGeom prst="rect">
            <a:avLst/>
          </a:prstGeom>
        </p:spPr>
        <p:txBody>
          <a:bodyPr anchor="t">
            <a:noAutofit/>
          </a:bodyPr>
          <a:lstStyle>
            <a:lvl1pPr marL="0" indent="0" algn="l">
              <a:buNone/>
              <a:defRPr sz="1600" b="0" i="0">
                <a:solidFill>
                  <a:srgbClr val="2167AE"/>
                </a:solidFill>
                <a:latin typeface="Zurich Sans Light" panose="02000000000000000000" pitchFamily="2" charset="0"/>
                <a:cs typeface="Arial" panose="020B0604020202020204" pitchFamily="34" charset="0"/>
              </a:defRPr>
            </a:lvl1pPr>
            <a:lvl2pPr marL="457127" indent="0" algn="ctr">
              <a:buNone/>
              <a:defRPr>
                <a:solidFill>
                  <a:schemeClr val="tx1">
                    <a:tint val="75000"/>
                  </a:schemeClr>
                </a:solidFill>
              </a:defRPr>
            </a:lvl2pPr>
            <a:lvl3pPr marL="914256" indent="0" algn="ctr">
              <a:buNone/>
              <a:defRPr>
                <a:solidFill>
                  <a:schemeClr val="tx1">
                    <a:tint val="75000"/>
                  </a:schemeClr>
                </a:solidFill>
              </a:defRPr>
            </a:lvl3pPr>
            <a:lvl4pPr marL="1371383" indent="0" algn="ctr">
              <a:buNone/>
              <a:defRPr>
                <a:solidFill>
                  <a:schemeClr val="tx1">
                    <a:tint val="75000"/>
                  </a:schemeClr>
                </a:solidFill>
              </a:defRPr>
            </a:lvl4pPr>
            <a:lvl5pPr marL="1828510" indent="0" algn="ctr">
              <a:buNone/>
              <a:defRPr>
                <a:solidFill>
                  <a:schemeClr val="tx1">
                    <a:tint val="75000"/>
                  </a:schemeClr>
                </a:solidFill>
              </a:defRPr>
            </a:lvl5pPr>
            <a:lvl6pPr marL="2285638" indent="0" algn="ctr">
              <a:buNone/>
              <a:defRPr>
                <a:solidFill>
                  <a:schemeClr val="tx1">
                    <a:tint val="75000"/>
                  </a:schemeClr>
                </a:solidFill>
              </a:defRPr>
            </a:lvl6pPr>
            <a:lvl7pPr marL="2742766" indent="0" algn="ctr">
              <a:buNone/>
              <a:defRPr>
                <a:solidFill>
                  <a:schemeClr val="tx1">
                    <a:tint val="75000"/>
                  </a:schemeClr>
                </a:solidFill>
              </a:defRPr>
            </a:lvl7pPr>
            <a:lvl8pPr marL="3199893" indent="0" algn="ctr">
              <a:buNone/>
              <a:defRPr>
                <a:solidFill>
                  <a:schemeClr val="tx1">
                    <a:tint val="75000"/>
                  </a:schemeClr>
                </a:solidFill>
              </a:defRPr>
            </a:lvl8pPr>
            <a:lvl9pPr marL="3657021" indent="0" algn="ctr">
              <a:buNone/>
              <a:defRPr>
                <a:solidFill>
                  <a:schemeClr val="tx1">
                    <a:tint val="75000"/>
                  </a:schemeClr>
                </a:solidFill>
              </a:defRPr>
            </a:lvl9pPr>
          </a:lstStyle>
          <a:p>
            <a:r>
              <a:rPr lang="en-GB" noProof="0"/>
              <a:t>Subtitle goes here</a:t>
            </a:r>
          </a:p>
        </p:txBody>
      </p:sp>
      <p:sp>
        <p:nvSpPr>
          <p:cNvPr id="5" name="Title 4">
            <a:extLst>
              <a:ext uri="{FF2B5EF4-FFF2-40B4-BE49-F238E27FC236}">
                <a16:creationId xmlns:a16="http://schemas.microsoft.com/office/drawing/2014/main" id="{47736004-DEE1-EA44-A367-43336F87EDA5}"/>
              </a:ext>
            </a:extLst>
          </p:cNvPr>
          <p:cNvSpPr>
            <a:spLocks noGrp="1"/>
          </p:cNvSpPr>
          <p:nvPr>
            <p:ph type="title" hasCustomPrompt="1"/>
          </p:nvPr>
        </p:nvSpPr>
        <p:spPr>
          <a:xfrm>
            <a:off x="334434" y="325967"/>
            <a:ext cx="8189383" cy="392104"/>
          </a:xfrm>
          <a:prstGeom prst="rect">
            <a:avLst/>
          </a:prstGeom>
        </p:spPr>
        <p:txBody>
          <a:bodyPr anchor="t">
            <a:normAutofit/>
          </a:bodyPr>
          <a:lstStyle>
            <a:lvl1pPr>
              <a:defRPr b="0" i="0">
                <a:solidFill>
                  <a:srgbClr val="2167AE"/>
                </a:solidFill>
              </a:defRPr>
            </a:lvl1pPr>
          </a:lstStyle>
          <a:p>
            <a:r>
              <a:rPr lang="en-GB" noProof="0"/>
              <a:t>Add title here</a:t>
            </a:r>
          </a:p>
        </p:txBody>
      </p:sp>
      <p:sp>
        <p:nvSpPr>
          <p:cNvPr id="2" name="Footer Placeholder 1">
            <a:extLst>
              <a:ext uri="{FF2B5EF4-FFF2-40B4-BE49-F238E27FC236}">
                <a16:creationId xmlns:a16="http://schemas.microsoft.com/office/drawing/2014/main" id="{910EC3A2-833D-B34A-8519-327DC26231F0}"/>
              </a:ext>
            </a:extLst>
          </p:cNvPr>
          <p:cNvSpPr>
            <a:spLocks noGrp="1"/>
          </p:cNvSpPr>
          <p:nvPr>
            <p:ph type="ftr" sz="quarter" idx="22"/>
          </p:nvPr>
        </p:nvSpPr>
        <p:spPr/>
        <p:txBody>
          <a:bodyPr/>
          <a:lstStyle>
            <a:lvl1pPr algn="r">
              <a:defRPr b="0" i="0">
                <a:solidFill>
                  <a:srgbClr val="2167AE"/>
                </a:solidFill>
              </a:defRPr>
            </a:lvl1pPr>
          </a:lstStyle>
          <a:p>
            <a:endParaRPr lang="en-GB"/>
          </a:p>
        </p:txBody>
      </p:sp>
      <p:sp>
        <p:nvSpPr>
          <p:cNvPr id="6" name="Slide Number Placeholder 5">
            <a:extLst>
              <a:ext uri="{FF2B5EF4-FFF2-40B4-BE49-F238E27FC236}">
                <a16:creationId xmlns:a16="http://schemas.microsoft.com/office/drawing/2014/main" id="{728A3554-0C44-3B47-BD3B-F8AF6A7272B3}"/>
              </a:ext>
            </a:extLst>
          </p:cNvPr>
          <p:cNvSpPr>
            <a:spLocks noGrp="1"/>
          </p:cNvSpPr>
          <p:nvPr>
            <p:ph type="sldNum" sz="quarter" idx="23"/>
          </p:nvPr>
        </p:nvSpPr>
        <p:spPr/>
        <p:txBody>
          <a:bodyPr/>
          <a:lstStyle>
            <a:lvl1pPr>
              <a:defRPr b="0" i="0">
                <a:solidFill>
                  <a:srgbClr val="2167AE"/>
                </a:solidFill>
              </a:defRPr>
            </a:lvl1pPr>
          </a:lstStyle>
          <a:p>
            <a:fld id="{D691331D-A62F-41F8-BAEC-0A7727B7C525}" type="slidenum">
              <a:rPr lang="en-GB" smtClean="0"/>
              <a:pPr/>
              <a:t>‹nr.›</a:t>
            </a:fld>
            <a:endParaRPr lang="en-GB"/>
          </a:p>
        </p:txBody>
      </p:sp>
    </p:spTree>
    <p:extLst>
      <p:ext uri="{BB962C8B-B14F-4D97-AF65-F5344CB8AC3E}">
        <p14:creationId xmlns:p14="http://schemas.microsoft.com/office/powerpoint/2010/main" val="30154658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Title, text box, Safe Space image_2">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8221CE5F-9685-00B3-8DF2-C9CAA98A55F4}"/>
              </a:ext>
            </a:extLst>
          </p:cNvPr>
          <p:cNvGraphicFramePr>
            <a:graphicFrameLocks noChangeAspect="1"/>
          </p:cNvGraphicFramePr>
          <p:nvPr userDrawn="1">
            <p:custDataLst>
              <p:tags r:id="rId1"/>
            </p:custDataLst>
            <p:extLst>
              <p:ext uri="{D42A27DB-BD31-4B8C-83A1-F6EECF244321}">
                <p14:modId xmlns:p14="http://schemas.microsoft.com/office/powerpoint/2010/main" val="42132548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8221CE5F-9685-00B3-8DF2-C9CAA98A55F4}"/>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p:nvPr>
        </p:nvSpPr>
        <p:spPr>
          <a:xfrm>
            <a:off x="6813533" y="127461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a:buNone/>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US"/>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C5080199-38AB-B6FB-333D-B31AD9699720}"/>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86407171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userDrawn="1">
  <p:cSld name="Title Slide_Dark">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5426" y="1103215"/>
            <a:ext cx="6722148" cy="2242079"/>
          </a:xfrm>
        </p:spPr>
        <p:txBody>
          <a:bodyPr anchor="b">
            <a:normAutofit/>
          </a:bodyPr>
          <a:lstStyle>
            <a:lvl1pPr algn="l">
              <a:defRPr sz="3600">
                <a:solidFill>
                  <a:schemeClr val="accent6"/>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265426" y="3437369"/>
            <a:ext cx="5761567"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45996" y="1810817"/>
            <a:ext cx="5040000" cy="504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US"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265425" y="4913252"/>
            <a:ext cx="5251984" cy="1056000"/>
          </a:xfrm>
        </p:spPr>
        <p:txBody>
          <a:bodyPr anchor="b"/>
          <a:lstStyle>
            <a:lvl1pPr marL="0" indent="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4" name="ZRS Logo Horozontal">
            <a:extLst>
              <a:ext uri="{FF2B5EF4-FFF2-40B4-BE49-F238E27FC236}">
                <a16:creationId xmlns:a16="http://schemas.microsoft.com/office/drawing/2014/main" id="{E169DFED-E3C1-418D-9AA4-29D44878FE87}"/>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236720003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2" name="ZRS Logo Horozontal">
            <a:extLst>
              <a:ext uri="{FF2B5EF4-FFF2-40B4-BE49-F238E27FC236}">
                <a16:creationId xmlns:a16="http://schemas.microsoft.com/office/drawing/2014/main" id="{2A81B312-5AF9-E32D-1A82-87DC4C9E974D}"/>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95899412"/>
      </p:ext>
    </p:extLst>
  </p:cSld>
  <p:clrMapOvr>
    <a:masterClrMapping/>
  </p:clrMapOvr>
  <p:extLst>
    <p:ext uri="{DCECCB84-F9BA-43D5-87BE-67443E8EF086}">
      <p15:sldGuideLst xmlns:p15="http://schemas.microsoft.com/office/powerpoint/2012/main"/>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1_Title and 2 text boxes">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B04C0D27-889B-3151-6ECA-B7B1AF6D6458}"/>
              </a:ext>
            </a:extLst>
          </p:cNvPr>
          <p:cNvGraphicFramePr>
            <a:graphicFrameLocks noChangeAspect="1"/>
          </p:cNvGraphicFramePr>
          <p:nvPr userDrawn="1">
            <p:custDataLst>
              <p:tags r:id="rId1"/>
            </p:custDataLst>
            <p:extLst>
              <p:ext uri="{D42A27DB-BD31-4B8C-83A1-F6EECF244321}">
                <p14:modId xmlns:p14="http://schemas.microsoft.com/office/powerpoint/2010/main" val="407438659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Object 4" hidden="1">
                        <a:extLst>
                          <a:ext uri="{FF2B5EF4-FFF2-40B4-BE49-F238E27FC236}">
                            <a16:creationId xmlns:a16="http://schemas.microsoft.com/office/drawing/2014/main" id="{B04C0D27-889B-3151-6ECA-B7B1AF6D6458}"/>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564715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198800"/>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14EA731-2898-D962-FAA6-B0737584A2F4}"/>
              </a:ext>
            </a:extLst>
          </p:cNvPr>
          <p:cNvSpPr>
            <a:spLocks noGrp="1"/>
          </p:cNvSpPr>
          <p:nvPr>
            <p:ph type="title"/>
          </p:nvPr>
        </p:nvSpPr>
        <p:spPr>
          <a:xfrm>
            <a:off x="250826" y="249926"/>
            <a:ext cx="8996541" cy="360099"/>
          </a:xfrm>
          <a:prstGeom prst="rect">
            <a:avLst/>
          </a:prstGeom>
        </p:spPr>
        <p:txBody>
          <a:bodyPr vert="horz" wrap="square" lIns="0" tIns="0" rIns="0" bIns="0" rtlCol="0" anchor="t" anchorCtr="0">
            <a:spAutoFit/>
          </a:bodyPr>
          <a:lstStyle/>
          <a:p>
            <a:r>
              <a:rPr lang="de-DE"/>
              <a:t>Mastertitelformat bearbeiten</a:t>
            </a:r>
            <a:endParaRPr lang="en-US"/>
          </a:p>
        </p:txBody>
      </p:sp>
      <p:sp>
        <p:nvSpPr>
          <p:cNvPr id="8" name="Content Placeholder 14">
            <a:extLst>
              <a:ext uri="{FF2B5EF4-FFF2-40B4-BE49-F238E27FC236}">
                <a16:creationId xmlns:a16="http://schemas.microsoft.com/office/drawing/2014/main" id="{45C87A36-AF1D-5E17-86AD-9CDBE1DEDA7A}"/>
              </a:ext>
            </a:extLst>
          </p:cNvPr>
          <p:cNvSpPr>
            <a:spLocks noGrp="1"/>
          </p:cNvSpPr>
          <p:nvPr>
            <p:ph sz="quarter" idx="10" hasCustomPrompt="1"/>
          </p:nvPr>
        </p:nvSpPr>
        <p:spPr>
          <a:xfrm>
            <a:off x="250825" y="666073"/>
            <a:ext cx="8996541" cy="276999"/>
          </a:xfrm>
        </p:spPr>
        <p:txBody>
          <a:bodyPr wrap="square">
            <a:spAutoFit/>
          </a:bodyPr>
          <a:lstStyle>
            <a:lvl1pPr marL="0" indent="0">
              <a:buNone/>
              <a:defRPr sz="1800">
                <a:solidFill>
                  <a:schemeClr val="accent1"/>
                </a:solidFill>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subtitle style</a:t>
            </a:r>
          </a:p>
        </p:txBody>
      </p:sp>
    </p:spTree>
    <p:extLst>
      <p:ext uri="{BB962C8B-B14F-4D97-AF65-F5344CB8AC3E}">
        <p14:creationId xmlns:p14="http://schemas.microsoft.com/office/powerpoint/2010/main" val="28429399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userDrawn="1">
  <p:cSld name="1_Thank you">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anchor="b">
            <a:noAutofit/>
          </a:bodyPr>
          <a:lstStyle>
            <a:lvl1pPr algn="l">
              <a:defRPr sz="3600">
                <a:solidFill>
                  <a:schemeClr val="accent6"/>
                </a:solidFill>
                <a:latin typeface="+mj-lt"/>
                <a:cs typeface="Arial" panose="020B0604020202020204" pitchFamily="34" charset="0"/>
              </a:defRPr>
            </a:lvl1pPr>
          </a:lstStyle>
          <a:p>
            <a:r>
              <a:rPr lang="en-US"/>
              <a:t>Click to edit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5" y="4911725"/>
            <a:ext cx="6719063"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subtitle</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244675472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userDrawn="1">
  <p:cSld name="Disclaimer dark">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74890" y="6401514"/>
            <a:ext cx="6028129" cy="123111"/>
          </a:xfrm>
        </p:spPr>
        <p:txBody>
          <a:bodyPr vert="horz" wrap="square" lIns="0" tIns="0" rIns="0" bIns="0" rtlCol="0" anchor="b" anchorCtr="0">
            <a:spAutoFit/>
          </a:bodyPr>
          <a:lstStyle>
            <a:lvl1pPr>
              <a:defRPr lang="en-US" sz="800" dirty="0">
                <a:solidFill>
                  <a:schemeClr val="accent5"/>
                </a:solidFill>
                <a:latin typeface="+mn-lt"/>
                <a:ea typeface="+mn-ea"/>
              </a:defRPr>
            </a:lvl1pPr>
          </a:lstStyle>
          <a:p>
            <a:pPr marL="0" lvl="0" indent="0">
              <a:lnSpc>
                <a:spcPct val="100000"/>
              </a:lnSpc>
              <a:spcBef>
                <a:spcPts val="0"/>
              </a:spcBef>
              <a:spcAft>
                <a:spcPts val="600"/>
              </a:spcAft>
              <a:buFont typeface="Arial" panose="020B0604020202020204" pitchFamily="34" charset="0"/>
            </a:pPr>
            <a:r>
              <a:rPr lang="en-US"/>
              <a:t>Job number</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
        <p:nvSpPr>
          <p:cNvPr id="12" name="Disclaimer">
            <a:extLst>
              <a:ext uri="{FF2B5EF4-FFF2-40B4-BE49-F238E27FC236}">
                <a16:creationId xmlns:a16="http://schemas.microsoft.com/office/drawing/2014/main" id="{5B406369-73D2-47B4-9695-1A05225AED50}"/>
              </a:ext>
            </a:extLst>
          </p:cNvPr>
          <p:cNvSpPr txBox="1">
            <a:spLocks/>
          </p:cNvSpPr>
          <p:nvPr userDrawn="1"/>
        </p:nvSpPr>
        <p:spPr>
          <a:xfrm>
            <a:off x="274889" y="1117411"/>
            <a:ext cx="6028130" cy="5078313"/>
          </a:xfrm>
          <a:prstGeom prst="rect">
            <a:avLst/>
          </a:prstGeom>
        </p:spPr>
        <p:txBody>
          <a:bodyPr vert="horz" wrap="square" lIns="0" tIns="0" rIns="0" bIns="0" rtlCol="0" anchor="b" anchorCtr="0">
            <a:spAutoFit/>
          </a:bodyPr>
          <a:lst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5"/>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000"/>
              <a:t>This is a general description of (insurance) services such as risk engineering or risk management services by Zurich Resilience Solutions, which is part of the Commercial Insurance business of Zurich Insurance Group, and does not represent or alter any insurance policy or service agreement. Such (insurance) services are provided to qualified customers by affiliated companies of Zurich Insurance Company Ltd, including but not limited to: Zurich American Insurance Company, 1299 Zurich Way, Schaumburg, IL 60196, USA; The Zurich Services Corporation, 1299 Zurich Way, Schaumburg, IL 60196, USA; Zurich Insurance plc, Zurich House, Ballsbridge Park, Dublin 4, Ireland; Zurich Commercial Services (Europe) GmbH, Platz der Einheit, 2, 60327 Germany; Zurich Management Services Limited, The Zurich Centre, 3000b Parkway, </a:t>
            </a:r>
            <a:r>
              <a:rPr lang="en-US" sz="1000" err="1"/>
              <a:t>Whiteley</a:t>
            </a:r>
            <a:r>
              <a:rPr lang="en-US" sz="1000"/>
              <a:t>, </a:t>
            </a:r>
            <a:r>
              <a:rPr lang="en-US" sz="1000" err="1"/>
              <a:t>Fareham</a:t>
            </a:r>
            <a:r>
              <a:rPr lang="en-US" sz="1000"/>
              <a:t>, Hampshire, PO15 7JZ, UK; Zurich Insurance Company Ltd, </a:t>
            </a:r>
            <a:r>
              <a:rPr lang="en-US" sz="1000" err="1"/>
              <a:t>Mythenquai</a:t>
            </a:r>
            <a:r>
              <a:rPr lang="en-US" sz="1000"/>
              <a:t> 2, 8002 Zurich, Switzerland; Zurich Australian Insurance Limited, ABN 13 000 296 640, Australia.</a:t>
            </a:r>
          </a:p>
          <a:p>
            <a:pPr marL="0" indent="0">
              <a:buFont typeface="Arial" panose="020B0604020202020204" pitchFamily="34" charset="0"/>
              <a:buNone/>
            </a:pPr>
            <a:r>
              <a:rPr lang="en-US" sz="1000"/>
              <a:t>The opinions expressed herein are those of Zurich Resilience Solutions as of the date of the release and </a:t>
            </a:r>
            <a:br>
              <a:rPr lang="en-US" sz="1000"/>
            </a:br>
            <a:r>
              <a:rPr lang="en-US" sz="1000"/>
              <a:t>are subject to change without notice. This document has been produced solely for informational purposes. All information contained in this document has been compiled and obtained from sources believed to be reliable and credible, but no representation or warranty, express or implied, is made by Zurich Insurance Company Ltd or any of its affiliated companies (Zurich Insurance Group) as to their accuracy or completeness. This document is not intended to be legal, underwriting, financial, investment, or any other type of professional advice. Zurich Insurance Group disclaims any and all liability whatsoever resulting from the use of or reliance upon this document. Nothing express or implied in this document is intended to create legal relations between the reader and any member of Zurich Insurance Group.</a:t>
            </a:r>
          </a:p>
          <a:p>
            <a:pPr marL="0" indent="0">
              <a:buFont typeface="Arial" panose="020B0604020202020204" pitchFamily="34" charset="0"/>
              <a:buNone/>
            </a:pPr>
            <a:r>
              <a:rPr lang="en-US" sz="1000"/>
              <a:t>Certain statements in this document are forward-looking statements, including, but not limited to, statements that are predictions of or indicate future events, trends, plans, developments or objectives. Undue reliance should not be placed on such statements because, by their nature, they are subject to known and unknown risks and uncertainties, and can be affected by numerous unforeseeable factors. The subject matter of this document is also not tied to any specific service offering or an insurance product, nor will it ensure coverage under any insurance policy.</a:t>
            </a:r>
          </a:p>
          <a:p>
            <a:pPr marL="0" indent="0">
              <a:buFont typeface="Arial" panose="020B0604020202020204" pitchFamily="34" charset="0"/>
              <a:buNone/>
            </a:pPr>
            <a:r>
              <a:rPr lang="en-US" sz="1000"/>
              <a:t>This document may not be distributed or reproduced, either in whole or in part, without prior written permission of Zurich Insurance Company Ltd, </a:t>
            </a:r>
            <a:r>
              <a:rPr lang="en-US" sz="1000" err="1"/>
              <a:t>Mythenquai</a:t>
            </a:r>
            <a:r>
              <a:rPr lang="en-US" sz="1000"/>
              <a:t> 2, 8002 Zurich, Switzerland. No member of Zurich Insurance Group accepts any liability for any loss arising from the use or distribution of this document. This document does not constitute an offer or an invitation for the sale or purchase of securities in any jurisdiction. </a:t>
            </a:r>
          </a:p>
          <a:p>
            <a:pPr marL="0" indent="0">
              <a:buFont typeface="Arial" panose="020B0604020202020204" pitchFamily="34" charset="0"/>
              <a:buNone/>
            </a:pPr>
            <a:r>
              <a:rPr lang="en-US" sz="1000">
                <a:latin typeface="+mj-lt"/>
              </a:rPr>
              <a:t>Zurich Resilience Solutions </a:t>
            </a:r>
          </a:p>
        </p:txBody>
      </p:sp>
    </p:spTree>
    <p:extLst>
      <p:ext uri="{BB962C8B-B14F-4D97-AF65-F5344CB8AC3E}">
        <p14:creationId xmlns:p14="http://schemas.microsoft.com/office/powerpoint/2010/main" val="38120404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Agenda with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5769-963A-1E4C-9183-8C898DF4FC4E}"/>
              </a:ext>
            </a:extLst>
          </p:cNvPr>
          <p:cNvSpPr>
            <a:spLocks noGrp="1"/>
          </p:cNvSpPr>
          <p:nvPr>
            <p:ph type="title" hasCustomPrompt="1"/>
          </p:nvPr>
        </p:nvSpPr>
        <p:spPr>
          <a:xfrm>
            <a:off x="347843" y="254181"/>
            <a:ext cx="9855199" cy="332399"/>
          </a:xfrm>
          <a:prstGeom prst="rect">
            <a:avLst/>
          </a:prstGeom>
        </p:spPr>
        <p:txBody>
          <a:bodyPr lIns="0" anchor="t"/>
          <a:lstStyle>
            <a:lvl1pPr>
              <a:defRPr b="0" i="0">
                <a:solidFill>
                  <a:srgbClr val="2167AE"/>
                </a:solidFill>
                <a:latin typeface="Zurich Sans Light" panose="02000000000000000000" pitchFamily="2" charset="0"/>
                <a:cs typeface="Arial" panose="020B0604020202020204" pitchFamily="34" charset="0"/>
              </a:defRPr>
            </a:lvl1pPr>
          </a:lstStyle>
          <a:p>
            <a:r>
              <a:rPr lang="en-GB" noProof="0"/>
              <a:t>Agenda or content page</a:t>
            </a:r>
          </a:p>
        </p:txBody>
      </p:sp>
      <p:sp>
        <p:nvSpPr>
          <p:cNvPr id="6" name="Text Placeholder 16">
            <a:extLst>
              <a:ext uri="{FF2B5EF4-FFF2-40B4-BE49-F238E27FC236}">
                <a16:creationId xmlns:a16="http://schemas.microsoft.com/office/drawing/2014/main" id="{2E48DA8B-B36B-F147-BA19-ADE851F826B3}"/>
              </a:ext>
            </a:extLst>
          </p:cNvPr>
          <p:cNvSpPr>
            <a:spLocks noGrp="1"/>
          </p:cNvSpPr>
          <p:nvPr>
            <p:ph type="body" sz="quarter" idx="15" hasCustomPrompt="1"/>
          </p:nvPr>
        </p:nvSpPr>
        <p:spPr>
          <a:xfrm>
            <a:off x="347845" y="1205222"/>
            <a:ext cx="5603695" cy="5032068"/>
          </a:xfrm>
          <a:prstGeom prst="rect">
            <a:avLst/>
          </a:prstGeom>
        </p:spPr>
        <p:txBody>
          <a:bodyPr lIns="0" rIns="0" anchor="t"/>
          <a:lstStyle>
            <a:lvl1pPr marL="355582" marR="0" indent="-355582" algn="l" defTabSz="914233" rtl="0" eaLnBrk="1" fontAlgn="base" latinLnBrk="0" hangingPunct="1">
              <a:lnSpc>
                <a:spcPct val="150000"/>
              </a:lnSpc>
              <a:spcBef>
                <a:spcPts val="0"/>
              </a:spcBef>
              <a:spcAft>
                <a:spcPts val="300"/>
              </a:spcAft>
              <a:buClr>
                <a:srgbClr val="1C67AF"/>
              </a:buClr>
              <a:buSzPct val="100000"/>
              <a:buFont typeface="+mj-lt"/>
              <a:buAutoNum type="arabicPeriod"/>
              <a:tabLst/>
              <a:defRPr sz="2400" b="0" i="0">
                <a:solidFill>
                  <a:srgbClr val="2167AE"/>
                </a:solidFill>
                <a:latin typeface="Zurich Sans Light" panose="02000000000000000000" pitchFamily="2" charset="0"/>
                <a:cs typeface="Arial" panose="020B0604020202020204" pitchFamily="34" charset="0"/>
              </a:defRPr>
            </a:lvl1pPr>
          </a:lstStyle>
          <a:p>
            <a:pPr lvl="0"/>
            <a:r>
              <a:rPr lang="en-GB" noProof="0"/>
              <a:t>Add title</a:t>
            </a:r>
          </a:p>
          <a:p>
            <a:pPr lvl="0"/>
            <a:r>
              <a:rPr lang="en-GB" noProof="0"/>
              <a:t>Add title</a:t>
            </a:r>
          </a:p>
          <a:p>
            <a:pPr lvl="0"/>
            <a:r>
              <a:rPr lang="en-GB" noProof="0"/>
              <a:t>Add title</a:t>
            </a:r>
          </a:p>
          <a:p>
            <a:pPr lvl="0"/>
            <a:r>
              <a:rPr lang="en-GB" noProof="0"/>
              <a:t>Add title</a:t>
            </a:r>
          </a:p>
          <a:p>
            <a:pPr lvl="0"/>
            <a:r>
              <a:rPr lang="en-GB" noProof="0"/>
              <a:t>Add title</a:t>
            </a:r>
          </a:p>
        </p:txBody>
      </p:sp>
      <p:sp>
        <p:nvSpPr>
          <p:cNvPr id="5" name="Footer Placeholder 4">
            <a:extLst>
              <a:ext uri="{FF2B5EF4-FFF2-40B4-BE49-F238E27FC236}">
                <a16:creationId xmlns:a16="http://schemas.microsoft.com/office/drawing/2014/main" id="{7576DE17-B41F-F94E-8417-AABA2A9152F7}"/>
              </a:ext>
            </a:extLst>
          </p:cNvPr>
          <p:cNvSpPr>
            <a:spLocks noGrp="1"/>
          </p:cNvSpPr>
          <p:nvPr>
            <p:ph type="ftr" sz="quarter" idx="16"/>
          </p:nvPr>
        </p:nvSpPr>
        <p:spPr/>
        <p:txBody>
          <a:bodyPr/>
          <a:lstStyle>
            <a:lvl1pPr algn="r">
              <a:defRPr b="0" i="0">
                <a:solidFill>
                  <a:srgbClr val="2167AE"/>
                </a:solidFill>
              </a:defRPr>
            </a:lvl1pPr>
          </a:lstStyle>
          <a:p>
            <a:endParaRPr lang="en-GB"/>
          </a:p>
        </p:txBody>
      </p:sp>
      <p:sp>
        <p:nvSpPr>
          <p:cNvPr id="7" name="Slide Number Placeholder 6">
            <a:extLst>
              <a:ext uri="{FF2B5EF4-FFF2-40B4-BE49-F238E27FC236}">
                <a16:creationId xmlns:a16="http://schemas.microsoft.com/office/drawing/2014/main" id="{DBFE40F3-EF7C-CF47-84EA-47BCB129D9F5}"/>
              </a:ext>
            </a:extLst>
          </p:cNvPr>
          <p:cNvSpPr>
            <a:spLocks noGrp="1"/>
          </p:cNvSpPr>
          <p:nvPr>
            <p:ph type="sldNum" sz="quarter" idx="17"/>
          </p:nvPr>
        </p:nvSpPr>
        <p:spPr/>
        <p:txBody>
          <a:bodyPr/>
          <a:lstStyle>
            <a:lvl1pPr>
              <a:defRPr b="0" i="0">
                <a:solidFill>
                  <a:srgbClr val="2167AE"/>
                </a:solidFill>
              </a:defRPr>
            </a:lvl1pPr>
          </a:lstStyle>
          <a:p>
            <a:fld id="{D691331D-A62F-41F8-BAEC-0A7727B7C525}" type="slidenum">
              <a:rPr lang="en-GB" smtClean="0"/>
              <a:pPr/>
              <a:t>‹nr.›</a:t>
            </a:fld>
            <a:endParaRPr lang="en-GB"/>
          </a:p>
        </p:txBody>
      </p:sp>
      <p:sp>
        <p:nvSpPr>
          <p:cNvPr id="9" name="Picture Placeholder 2">
            <a:extLst>
              <a:ext uri="{FF2B5EF4-FFF2-40B4-BE49-F238E27FC236}">
                <a16:creationId xmlns:a16="http://schemas.microsoft.com/office/drawing/2014/main" id="{61841F35-BD7E-AE4B-9B53-82E6C29C5827}"/>
              </a:ext>
            </a:extLst>
          </p:cNvPr>
          <p:cNvSpPr>
            <a:spLocks noGrp="1" noChangeAspect="1"/>
          </p:cNvSpPr>
          <p:nvPr>
            <p:ph type="pic" sz="quarter" idx="14" hasCustomPrompt="1"/>
          </p:nvPr>
        </p:nvSpPr>
        <p:spPr>
          <a:xfrm>
            <a:off x="8055920" y="1545069"/>
            <a:ext cx="4320000" cy="4320000"/>
          </a:xfrm>
          <a:prstGeom prst="ellipse">
            <a:avLst/>
          </a:prstGeom>
        </p:spPr>
        <p:txBody>
          <a:bodyPr/>
          <a:lstStyle>
            <a:lvl1pPr algn="ctr">
              <a:buNone/>
              <a:defRPr b="0" i="0">
                <a:solidFill>
                  <a:srgbClr val="1C67AF"/>
                </a:solidFill>
              </a:defRPr>
            </a:lvl1pPr>
          </a:lstStyle>
          <a:p>
            <a:r>
              <a:rPr lang="en-US" noProof="0"/>
              <a:t>Add a picture here</a:t>
            </a:r>
          </a:p>
        </p:txBody>
      </p:sp>
      <p:grpSp>
        <p:nvGrpSpPr>
          <p:cNvPr id="3" name="Group 2">
            <a:extLst>
              <a:ext uri="{FF2B5EF4-FFF2-40B4-BE49-F238E27FC236}">
                <a16:creationId xmlns:a16="http://schemas.microsoft.com/office/drawing/2014/main" id="{6CC09B3A-E93C-E149-A374-61B9A8D28D58}"/>
              </a:ext>
            </a:extLst>
          </p:cNvPr>
          <p:cNvGrpSpPr/>
          <p:nvPr userDrawn="1"/>
        </p:nvGrpSpPr>
        <p:grpSpPr>
          <a:xfrm>
            <a:off x="7421094" y="5019215"/>
            <a:ext cx="2183649" cy="1844535"/>
            <a:chOff x="7524611" y="5013464"/>
            <a:chExt cx="2183649" cy="1844534"/>
          </a:xfrm>
        </p:grpSpPr>
        <p:sp>
          <p:nvSpPr>
            <p:cNvPr id="10" name="Oval 9">
              <a:extLst>
                <a:ext uri="{FF2B5EF4-FFF2-40B4-BE49-F238E27FC236}">
                  <a16:creationId xmlns:a16="http://schemas.microsoft.com/office/drawing/2014/main" id="{A32FC749-5492-9D44-8DC3-3DF24C30EF6E}"/>
                </a:ext>
              </a:extLst>
            </p:cNvPr>
            <p:cNvSpPr>
              <a:spLocks noChangeAspect="1"/>
            </p:cNvSpPr>
            <p:nvPr userDrawn="1"/>
          </p:nvSpPr>
          <p:spPr bwMode="auto">
            <a:xfrm rot="5400000">
              <a:off x="8321519" y="5013651"/>
              <a:ext cx="387076" cy="386702"/>
            </a:xfrm>
            <a:prstGeom prst="ellipse">
              <a:avLst/>
            </a:prstGeom>
            <a:solidFill>
              <a:srgbClr val="1C67AF"/>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sp>
          <p:nvSpPr>
            <p:cNvPr id="11" name="Freeform 10">
              <a:extLst>
                <a:ext uri="{FF2B5EF4-FFF2-40B4-BE49-F238E27FC236}">
                  <a16:creationId xmlns:a16="http://schemas.microsoft.com/office/drawing/2014/main" id="{51E70F29-D5A7-A64B-AEC0-EE9D552D22BE}"/>
                </a:ext>
              </a:extLst>
            </p:cNvPr>
            <p:cNvSpPr/>
            <p:nvPr userDrawn="1"/>
          </p:nvSpPr>
          <p:spPr bwMode="auto">
            <a:xfrm rot="8315714" flipH="1">
              <a:off x="7524611" y="5487427"/>
              <a:ext cx="1754731" cy="903177"/>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rgbClr val="23366E"/>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sp>
          <p:nvSpPr>
            <p:cNvPr id="12" name="Oval 11">
              <a:extLst>
                <a:ext uri="{FF2B5EF4-FFF2-40B4-BE49-F238E27FC236}">
                  <a16:creationId xmlns:a16="http://schemas.microsoft.com/office/drawing/2014/main" id="{6C9108CF-136E-2642-9CA0-50DB93DDCBFD}"/>
                </a:ext>
              </a:extLst>
            </p:cNvPr>
            <p:cNvSpPr>
              <a:spLocks noChangeAspect="1"/>
            </p:cNvSpPr>
            <p:nvPr userDrawn="1"/>
          </p:nvSpPr>
          <p:spPr bwMode="auto">
            <a:xfrm rot="5400000">
              <a:off x="8792978" y="5942716"/>
              <a:ext cx="915724" cy="914840"/>
            </a:xfrm>
            <a:prstGeom prst="ellipse">
              <a:avLst/>
            </a:prstGeom>
            <a:solidFill>
              <a:srgbClr val="DBD3BC"/>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grpSp>
    </p:spTree>
    <p:extLst>
      <p:ext uri="{BB962C8B-B14F-4D97-AF65-F5344CB8AC3E}">
        <p14:creationId xmlns:p14="http://schemas.microsoft.com/office/powerpoint/2010/main" val="143900997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Title Slide_Dark">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34963" y="1103217"/>
            <a:ext cx="6652611" cy="2242079"/>
          </a:xfrm>
        </p:spPr>
        <p:txBody>
          <a:bodyPr anchor="b">
            <a:normAutofit/>
          </a:bodyPr>
          <a:lstStyle>
            <a:lvl1pPr algn="l">
              <a:defRPr sz="3600">
                <a:solidFill>
                  <a:schemeClr val="accent6"/>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334963" y="3437370"/>
            <a:ext cx="5692031" cy="1283999"/>
          </a:xfrm>
        </p:spPr>
        <p:txBody>
          <a:bodyPr>
            <a:normAutofit/>
          </a:bodyPr>
          <a:lstStyle>
            <a:lvl1pPr marL="0" indent="0" algn="l">
              <a:buNone/>
              <a:defRPr sz="2800">
                <a:solidFill>
                  <a:schemeClr val="accent6"/>
                </a:solidFill>
                <a:latin typeface="+mn-lt"/>
                <a:cs typeface="Arial" panose="020B0604020202020204" pitchFamily="34" charset="0"/>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Master subtitle style</a:t>
            </a:r>
          </a:p>
        </p:txBody>
      </p:sp>
      <p:sp>
        <p:nvSpPr>
          <p:cNvPr id="10" name="Oval 9" hidden="1">
            <a:extLst>
              <a:ext uri="{FF2B5EF4-FFF2-40B4-BE49-F238E27FC236}">
                <a16:creationId xmlns:a16="http://schemas.microsoft.com/office/drawing/2014/main" id="{DCD6D046-9E8A-417B-B758-A6E20A0FE31C}"/>
              </a:ext>
            </a:extLst>
          </p:cNvPr>
          <p:cNvSpPr/>
          <p:nvPr userDrawn="1"/>
        </p:nvSpPr>
        <p:spPr bwMode="auto">
          <a:xfrm>
            <a:off x="6787134"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33"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hidden="1">
            <a:extLst>
              <a:ext uri="{FF2B5EF4-FFF2-40B4-BE49-F238E27FC236}">
                <a16:creationId xmlns:a16="http://schemas.microsoft.com/office/drawing/2014/main" id="{977530C5-2DE6-44CA-8A8F-019E4D7C204F}"/>
              </a:ext>
            </a:extLst>
          </p:cNvPr>
          <p:cNvSpPr/>
          <p:nvPr userDrawn="1"/>
        </p:nvSpPr>
        <p:spPr bwMode="auto">
          <a:xfrm>
            <a:off x="5929177"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33"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hidden="1">
            <a:extLst>
              <a:ext uri="{FF2B5EF4-FFF2-40B4-BE49-F238E27FC236}">
                <a16:creationId xmlns:a16="http://schemas.microsoft.com/office/drawing/2014/main" id="{CBDF7E11-8F3D-4306-A7C9-3CBBFA98620F}"/>
              </a:ext>
            </a:extLst>
          </p:cNvPr>
          <p:cNvSpPr/>
          <p:nvPr userDrawn="1"/>
        </p:nvSpPr>
        <p:spPr bwMode="auto">
          <a:xfrm rot="7933215">
            <a:off x="6018217" y="4998609"/>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33"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334963" y="4913252"/>
            <a:ext cx="5182447" cy="1056000"/>
          </a:xfrm>
        </p:spPr>
        <p:txBody>
          <a:bodyPr anchor="b"/>
          <a:lstStyle>
            <a:lvl1pPr marL="0" indent="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5" name="Graphic 14">
            <a:extLst>
              <a:ext uri="{FF2B5EF4-FFF2-40B4-BE49-F238E27FC236}">
                <a16:creationId xmlns:a16="http://schemas.microsoft.com/office/drawing/2014/main" id="{04A0B271-EFAF-457E-BE67-D473B359A56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74661" y="306000"/>
            <a:ext cx="1500251" cy="498141"/>
          </a:xfrm>
          <a:prstGeom prst="rect">
            <a:avLst/>
          </a:prstGeom>
        </p:spPr>
      </p:pic>
      <p:sp>
        <p:nvSpPr>
          <p:cNvPr id="16" name="Picture Placeholder 23">
            <a:extLst>
              <a:ext uri="{FF2B5EF4-FFF2-40B4-BE49-F238E27FC236}">
                <a16:creationId xmlns:a16="http://schemas.microsoft.com/office/drawing/2014/main" id="{959F76B3-4BF9-47BD-8C9F-FE31FE12871A}"/>
              </a:ext>
            </a:extLst>
          </p:cNvPr>
          <p:cNvSpPr>
            <a:spLocks noGrp="1" noChangeAspect="1"/>
          </p:cNvSpPr>
          <p:nvPr>
            <p:ph type="pic" sz="quarter" idx="19"/>
          </p:nvPr>
        </p:nvSpPr>
        <p:spPr>
          <a:xfrm>
            <a:off x="6674593" y="-6758"/>
            <a:ext cx="5495425" cy="5496007"/>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US"/>
              <a:t>Click icon to add picture</a:t>
            </a:r>
          </a:p>
        </p:txBody>
      </p:sp>
      <p:sp>
        <p:nvSpPr>
          <p:cNvPr id="24" name="Freeform 8">
            <a:extLst>
              <a:ext uri="{FF2B5EF4-FFF2-40B4-BE49-F238E27FC236}">
                <a16:creationId xmlns:a16="http://schemas.microsoft.com/office/drawing/2014/main" id="{7082D5D3-9C07-402D-83A1-8EC90ABED543}"/>
              </a:ext>
            </a:extLst>
          </p:cNvPr>
          <p:cNvSpPr/>
          <p:nvPr userDrawn="1"/>
        </p:nvSpPr>
        <p:spPr bwMode="auto">
          <a:xfrm>
            <a:off x="8515904" y="6230171"/>
            <a:ext cx="1246283" cy="62783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6"/>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33"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5" name="Oval 24">
            <a:extLst>
              <a:ext uri="{FF2B5EF4-FFF2-40B4-BE49-F238E27FC236}">
                <a16:creationId xmlns:a16="http://schemas.microsoft.com/office/drawing/2014/main" id="{2CA5E853-12D8-4B7E-A764-72119EAC6774}"/>
              </a:ext>
            </a:extLst>
          </p:cNvPr>
          <p:cNvSpPr/>
          <p:nvPr userDrawn="1"/>
        </p:nvSpPr>
        <p:spPr>
          <a:xfrm>
            <a:off x="9028925" y="5489250"/>
            <a:ext cx="742367" cy="742367"/>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GB" sz="1000"/>
          </a:p>
        </p:txBody>
      </p:sp>
      <p:sp>
        <p:nvSpPr>
          <p:cNvPr id="26" name="Freeform 8">
            <a:extLst>
              <a:ext uri="{FF2B5EF4-FFF2-40B4-BE49-F238E27FC236}">
                <a16:creationId xmlns:a16="http://schemas.microsoft.com/office/drawing/2014/main" id="{5F5B068D-2F6D-4C5E-BB64-DF4F4F274030}"/>
              </a:ext>
            </a:extLst>
          </p:cNvPr>
          <p:cNvSpPr/>
          <p:nvPr userDrawn="1"/>
        </p:nvSpPr>
        <p:spPr bwMode="auto">
          <a:xfrm rot="7200000">
            <a:off x="7432298" y="5567487"/>
            <a:ext cx="1570519" cy="79116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33"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Tree>
    <p:extLst>
      <p:ext uri="{BB962C8B-B14F-4D97-AF65-F5344CB8AC3E}">
        <p14:creationId xmlns:p14="http://schemas.microsoft.com/office/powerpoint/2010/main" val="638050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Title Slide_Light">
    <p:bg>
      <p:bgPr>
        <a:solidFill>
          <a:schemeClr val="accent6"/>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34963" y="1118718"/>
            <a:ext cx="6646636" cy="2242079"/>
          </a:xfrm>
        </p:spPr>
        <p:txBody>
          <a:bodyPr anchor="b">
            <a:normAutofit/>
          </a:bodyPr>
          <a:lstStyle>
            <a:lvl1pPr algn="l">
              <a:defRPr sz="3600">
                <a:solidFill>
                  <a:schemeClr val="accent1"/>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334965" y="3452873"/>
            <a:ext cx="5686055"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Master subtitle style</a:t>
            </a: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54052" y="1818873"/>
            <a:ext cx="5040000" cy="5040000"/>
          </a:xfrm>
          <a:prstGeom prst="ellipse">
            <a:avLst/>
          </a:prstGeom>
        </p:spPr>
        <p:txBody>
          <a:bodyPr/>
          <a:lstStyle>
            <a:lvl1pPr algn="ctr">
              <a:buNone/>
              <a:defRPr b="0" i="0">
                <a:solidFill>
                  <a:schemeClr val="accent1"/>
                </a:solidFill>
                <a:latin typeface="+mn-lt"/>
                <a:cs typeface="Arial" panose="020B0604020202020204" pitchFamily="34" charset="0"/>
              </a:defRPr>
            </a:lvl1pPr>
          </a:lstStyle>
          <a:p>
            <a:r>
              <a:rPr lang="en-US"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334963" y="4923645"/>
            <a:ext cx="5167847" cy="1056000"/>
          </a:xfrm>
        </p:spPr>
        <p:txBody>
          <a:bodyPr anchor="b"/>
          <a:lstStyle>
            <a:lvl1pPr marL="0" indent="0">
              <a:spcAft>
                <a:spcPts val="133"/>
              </a:spcAft>
              <a:buNone/>
              <a:defRPr sz="1200">
                <a:solidFill>
                  <a:schemeClr val="accent1"/>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sp>
        <p:nvSpPr>
          <p:cNvPr id="23" name="TextBox 22">
            <a:extLst>
              <a:ext uri="{FF2B5EF4-FFF2-40B4-BE49-F238E27FC236}">
                <a16:creationId xmlns:a16="http://schemas.microsoft.com/office/drawing/2014/main" id="{95DF63F8-7348-45DD-B78C-876296E376FC}"/>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pic>
        <p:nvPicPr>
          <p:cNvPr id="18" name="Graphic 17">
            <a:extLst>
              <a:ext uri="{FF2B5EF4-FFF2-40B4-BE49-F238E27FC236}">
                <a16:creationId xmlns:a16="http://schemas.microsoft.com/office/drawing/2014/main" id="{E1BE7975-669B-4395-A4BA-BAF0A898DFE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74661" y="306000"/>
            <a:ext cx="1500251" cy="498141"/>
          </a:xfrm>
          <a:prstGeom prst="rect">
            <a:avLst/>
          </a:prstGeom>
        </p:spPr>
      </p:pic>
    </p:spTree>
    <p:extLst>
      <p:ext uri="{BB962C8B-B14F-4D97-AF65-F5344CB8AC3E}">
        <p14:creationId xmlns:p14="http://schemas.microsoft.com/office/powerpoint/2010/main" val="23152051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801" y="1205995"/>
            <a:ext cx="11503103" cy="503129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334801" y="260270"/>
            <a:ext cx="9485137"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334801" y="610598"/>
            <a:ext cx="9485137"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4577529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and Content with Numbers">
    <p:spTree>
      <p:nvGrpSpPr>
        <p:cNvPr id="1" name=""/>
        <p:cNvGrpSpPr/>
        <p:nvPr/>
      </p:nvGrpSpPr>
      <p:grpSpPr>
        <a:xfrm>
          <a:off x="0" y="0"/>
          <a:ext cx="0" cy="0"/>
          <a:chOff x="0" y="0"/>
          <a:chExt cx="0" cy="0"/>
        </a:xfrm>
      </p:grpSpPr>
      <p:sp>
        <p:nvSpPr>
          <p:cNvPr id="2" name="Title 1"/>
          <p:cNvSpPr>
            <a:spLocks noGrp="1"/>
          </p:cNvSpPr>
          <p:nvPr>
            <p:ph type="title"/>
          </p:nvPr>
        </p:nvSpPr>
        <p:spPr>
          <a:xfrm>
            <a:off x="334801" y="260270"/>
            <a:ext cx="9485137"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3" name="Content Placeholder 2"/>
          <p:cNvSpPr>
            <a:spLocks noGrp="1"/>
          </p:cNvSpPr>
          <p:nvPr>
            <p:ph idx="1"/>
          </p:nvPr>
        </p:nvSpPr>
        <p:spPr>
          <a:xfrm>
            <a:off x="334964" y="1208577"/>
            <a:ext cx="11522075" cy="5040145"/>
          </a:xfrm>
        </p:spPr>
        <p:txBody>
          <a:bodyPr/>
          <a:lstStyle>
            <a:lvl1pPr marL="269868" indent="-269868">
              <a:buFont typeface="+mj-lt"/>
              <a:buAutoNum type="arabicPeriod"/>
              <a:defRPr sz="1800">
                <a:latin typeface="+mn-lt"/>
                <a:cs typeface="Arial" panose="020B0604020202020204" pitchFamily="34" charset="0"/>
              </a:defRPr>
            </a:lvl1pPr>
            <a:lvl2pPr marL="539737" indent="-269868">
              <a:buFont typeface="+mj-lt"/>
              <a:buAutoNum type="arabicPeriod"/>
              <a:defRPr sz="1600">
                <a:latin typeface="+mn-lt"/>
                <a:cs typeface="Arial" panose="020B0604020202020204" pitchFamily="34" charset="0"/>
              </a:defRPr>
            </a:lvl2pPr>
            <a:lvl3pPr marL="717533" indent="-177796">
              <a:buFont typeface="+mj-lt"/>
              <a:buAutoNum type="arabicPeriod"/>
              <a:tabLst/>
              <a:defRPr sz="1400">
                <a:latin typeface="+mn-lt"/>
                <a:cs typeface="Arial" panose="020B0604020202020204" pitchFamily="34" charset="0"/>
              </a:defRPr>
            </a:lvl3pPr>
            <a:lvl4pPr marL="898503" indent="-180970">
              <a:buFont typeface="+mj-lt"/>
              <a:buAutoNum type="arabicPeriod"/>
              <a:defRPr sz="1200">
                <a:latin typeface="+mn-lt"/>
                <a:cs typeface="Arial" panose="020B0604020202020204" pitchFamily="34" charset="0"/>
              </a:defRPr>
            </a:lvl4pPr>
            <a:lvl5pPr marL="1074712" indent="-176209">
              <a:buFont typeface="+mj-lt"/>
              <a:buAutoNum type="arabicPeriod"/>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Subtitle 2">
            <a:extLst>
              <a:ext uri="{FF2B5EF4-FFF2-40B4-BE49-F238E27FC236}">
                <a16:creationId xmlns:a16="http://schemas.microsoft.com/office/drawing/2014/main" id="{29817F0A-3E21-4700-B3FF-0F0F0F4AA75C}"/>
              </a:ext>
            </a:extLst>
          </p:cNvPr>
          <p:cNvSpPr>
            <a:spLocks noGrp="1"/>
          </p:cNvSpPr>
          <p:nvPr>
            <p:ph type="subTitle" idx="13"/>
          </p:nvPr>
        </p:nvSpPr>
        <p:spPr>
          <a:xfrm>
            <a:off x="334800" y="610598"/>
            <a:ext cx="9485139"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8031B39C-DF70-43CD-94D0-81EF6CC024A6}"/>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4ED371B5-D44C-4D74-B5F8-F89D42D71670}"/>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7872433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800" y="1206180"/>
            <a:ext cx="5580000"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206178"/>
            <a:ext cx="5578776"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69E92947-3625-9041-9213-E2B75D84A8F0}"/>
              </a:ext>
            </a:extLst>
          </p:cNvPr>
          <p:cNvSpPr>
            <a:spLocks noGrp="1"/>
          </p:cNvSpPr>
          <p:nvPr>
            <p:ph type="title"/>
          </p:nvPr>
        </p:nvSpPr>
        <p:spPr>
          <a:xfrm>
            <a:off x="334800" y="260270"/>
            <a:ext cx="9495720"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10AC261-10B5-584A-91F3-14A61852EFBE}"/>
              </a:ext>
            </a:extLst>
          </p:cNvPr>
          <p:cNvSpPr>
            <a:spLocks noGrp="1"/>
          </p:cNvSpPr>
          <p:nvPr>
            <p:ph type="subTitle" idx="14"/>
          </p:nvPr>
        </p:nvSpPr>
        <p:spPr>
          <a:xfrm>
            <a:off x="334800" y="610598"/>
            <a:ext cx="9495720"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9586390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pos="7469">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965" y="1206180"/>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hasCustomPrompt="1"/>
          </p:nvPr>
        </p:nvSpPr>
        <p:spPr>
          <a:xfrm>
            <a:off x="6813444" y="1204279"/>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334801" y="260270"/>
            <a:ext cx="9485137"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3478682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965" y="1206180"/>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p:nvPr>
        </p:nvSpPr>
        <p:spPr>
          <a:xfrm>
            <a:off x="6813533" y="1204279"/>
            <a:ext cx="5039467"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US"/>
              <a:t>Click icon to add picture</a:t>
            </a:r>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8575597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text box, Safe Space image_2">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965" y="1206180"/>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p:nvPr>
        </p:nvSpPr>
        <p:spPr>
          <a:xfrm>
            <a:off x="6813533" y="120427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en-US"/>
              <a:t>Click icon to add picture</a:t>
            </a:r>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8394083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hasCustomPrompt="1"/>
          </p:nvPr>
        </p:nvSpPr>
        <p:spPr>
          <a:xfrm>
            <a:off x="1079656"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hasCustomPrompt="1"/>
          </p:nvPr>
        </p:nvSpPr>
        <p:spPr>
          <a:xfrm>
            <a:off x="4871864"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8688288"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6839690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_Title, text box and 3 images ">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4" name="Content Placeholder 3">
            <a:extLst>
              <a:ext uri="{FF2B5EF4-FFF2-40B4-BE49-F238E27FC236}">
                <a16:creationId xmlns:a16="http://schemas.microsoft.com/office/drawing/2014/main" id="{D036BE57-A36B-461B-83F6-7B1E7C32BE80}"/>
              </a:ext>
            </a:extLst>
          </p:cNvPr>
          <p:cNvSpPr>
            <a:spLocks noGrp="1" noChangeAspect="1"/>
          </p:cNvSpPr>
          <p:nvPr>
            <p:ph sz="quarter" idx="31"/>
          </p:nvPr>
        </p:nvSpPr>
        <p:spPr>
          <a:xfrm>
            <a:off x="713563" y="2102189"/>
            <a:ext cx="3240000" cy="3240000"/>
          </a:xfrm>
          <a:prstGeom prst="ellipse">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9" name="Content Placeholder 3">
            <a:extLst>
              <a:ext uri="{FF2B5EF4-FFF2-40B4-BE49-F238E27FC236}">
                <a16:creationId xmlns:a16="http://schemas.microsoft.com/office/drawing/2014/main" id="{4E229CE5-7614-4112-B96F-E47D214B8688}"/>
              </a:ext>
            </a:extLst>
          </p:cNvPr>
          <p:cNvSpPr>
            <a:spLocks noGrp="1" noChangeAspect="1"/>
          </p:cNvSpPr>
          <p:nvPr>
            <p:ph sz="quarter" idx="32"/>
          </p:nvPr>
        </p:nvSpPr>
        <p:spPr>
          <a:xfrm>
            <a:off x="4486829" y="2102189"/>
            <a:ext cx="3240000" cy="3240000"/>
          </a:xfrm>
          <a:prstGeom prst="ellipse">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0" name="Content Placeholder 3">
            <a:extLst>
              <a:ext uri="{FF2B5EF4-FFF2-40B4-BE49-F238E27FC236}">
                <a16:creationId xmlns:a16="http://schemas.microsoft.com/office/drawing/2014/main" id="{51D97892-B5B6-42E9-92EA-74343AE34CBB}"/>
              </a:ext>
            </a:extLst>
          </p:cNvPr>
          <p:cNvSpPr>
            <a:spLocks noGrp="1" noChangeAspect="1"/>
          </p:cNvSpPr>
          <p:nvPr>
            <p:ph sz="quarter" idx="33"/>
          </p:nvPr>
        </p:nvSpPr>
        <p:spPr>
          <a:xfrm>
            <a:off x="8260096" y="2102189"/>
            <a:ext cx="3240000" cy="3240000"/>
          </a:xfrm>
          <a:prstGeom prst="ellipse">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403014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oloured strip">
    <p:bg>
      <p:bgRef idx="1001">
        <a:schemeClr val="bg1"/>
      </p:bgRef>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B388155-E7BC-4C61-A6E5-624C68BA3BCC}"/>
              </a:ext>
            </a:extLst>
          </p:cNvPr>
          <p:cNvSpPr/>
          <p:nvPr userDrawn="1"/>
        </p:nvSpPr>
        <p:spPr>
          <a:xfrm>
            <a:off x="0" y="0"/>
            <a:ext cx="12192000" cy="6858000"/>
          </a:xfrm>
          <a:custGeom>
            <a:avLst/>
            <a:gdLst>
              <a:gd name="connsiteX0" fmla="*/ 0 w 12192000"/>
              <a:gd name="connsiteY0" fmla="*/ 6237288 h 6858000"/>
              <a:gd name="connsiteX1" fmla="*/ 12192000 w 12192000"/>
              <a:gd name="connsiteY1" fmla="*/ 6237288 h 6858000"/>
              <a:gd name="connsiteX2" fmla="*/ 12192000 w 12192000"/>
              <a:gd name="connsiteY2" fmla="*/ 6858000 h 6858000"/>
              <a:gd name="connsiteX3" fmla="*/ 0 w 12192000"/>
              <a:gd name="connsiteY3" fmla="*/ 6858000 h 6858000"/>
              <a:gd name="connsiteX4" fmla="*/ 0 w 12192000"/>
              <a:gd name="connsiteY4" fmla="*/ 0 h 6858000"/>
              <a:gd name="connsiteX5" fmla="*/ 12192000 w 12192000"/>
              <a:gd name="connsiteY5" fmla="*/ 0 h 6858000"/>
              <a:gd name="connsiteX6" fmla="*/ 12192000 w 12192000"/>
              <a:gd name="connsiteY6" fmla="*/ 1196975 h 6858000"/>
              <a:gd name="connsiteX7" fmla="*/ 0 w 12192000"/>
              <a:gd name="connsiteY7" fmla="*/ 11969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6237288"/>
                </a:moveTo>
                <a:lnTo>
                  <a:pt x="12192000" y="6237288"/>
                </a:lnTo>
                <a:lnTo>
                  <a:pt x="12192000" y="6858000"/>
                </a:lnTo>
                <a:lnTo>
                  <a:pt x="0" y="6858000"/>
                </a:lnTo>
                <a:close/>
                <a:moveTo>
                  <a:pt x="0" y="0"/>
                </a:moveTo>
                <a:lnTo>
                  <a:pt x="12192000" y="0"/>
                </a:lnTo>
                <a:lnTo>
                  <a:pt x="12192000" y="1196975"/>
                </a:lnTo>
                <a:lnTo>
                  <a:pt x="0" y="11969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GB" sz="1000"/>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8" name="TextBox 27">
            <a:extLst>
              <a:ext uri="{FF2B5EF4-FFF2-40B4-BE49-F238E27FC236}">
                <a16:creationId xmlns:a16="http://schemas.microsoft.com/office/drawing/2014/main" id="{78FFDE00-DCA2-450F-83CF-D94DBA4AC31B}"/>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pic>
        <p:nvPicPr>
          <p:cNvPr id="29" name="Graphic 28">
            <a:extLst>
              <a:ext uri="{FF2B5EF4-FFF2-40B4-BE49-F238E27FC236}">
                <a16:creationId xmlns:a16="http://schemas.microsoft.com/office/drawing/2014/main" id="{47B201F3-A055-4579-B356-2C1722BA5F0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32616228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Half page">
    <p:spTree>
      <p:nvGrpSpPr>
        <p:cNvPr id="1" name=""/>
        <p:cNvGrpSpPr/>
        <p:nvPr/>
      </p:nvGrpSpPr>
      <p:grpSpPr>
        <a:xfrm>
          <a:off x="0" y="0"/>
          <a:ext cx="0" cy="0"/>
          <a:chOff x="0" y="0"/>
          <a:chExt cx="0" cy="0"/>
        </a:xfrm>
      </p:grpSpPr>
      <p:sp>
        <p:nvSpPr>
          <p:cNvPr id="31" name="Content Placeholder 2">
            <a:extLst>
              <a:ext uri="{FF2B5EF4-FFF2-40B4-BE49-F238E27FC236}">
                <a16:creationId xmlns:a16="http://schemas.microsoft.com/office/drawing/2014/main" id="{7A3CE4CA-E01B-4314-8B29-11C79F5BD65F}"/>
              </a:ext>
            </a:extLst>
          </p:cNvPr>
          <p:cNvSpPr>
            <a:spLocks noGrp="1"/>
          </p:cNvSpPr>
          <p:nvPr>
            <p:ph idx="1"/>
          </p:nvPr>
        </p:nvSpPr>
        <p:spPr>
          <a:xfrm>
            <a:off x="0" y="0"/>
            <a:ext cx="6096000" cy="6858000"/>
          </a:xfrm>
        </p:spPr>
        <p:txBody>
          <a:bodyPr lIns="360000" tIns="1188000" rIns="360000" bIns="360000"/>
          <a:lstStyle>
            <a:lvl1pPr marL="0" indent="0">
              <a:buNone/>
              <a:defRPr sz="2000">
                <a:latin typeface="+mn-lt"/>
                <a:cs typeface="Arial" panose="020B0604020202020204" pitchFamily="34" charset="0"/>
              </a:defRPr>
            </a:lvl1pPr>
            <a:lvl2pPr marL="239706" indent="0">
              <a:buNone/>
              <a:defRPr sz="1600">
                <a:latin typeface="+mn-lt"/>
                <a:cs typeface="Arial" panose="020B0604020202020204" pitchFamily="34" charset="0"/>
              </a:defRPr>
            </a:lvl2pPr>
            <a:lvl3pPr marL="538149" indent="0">
              <a:buNone/>
              <a:defRPr sz="1400">
                <a:latin typeface="+mn-lt"/>
                <a:cs typeface="Arial" panose="020B0604020202020204" pitchFamily="34" charset="0"/>
              </a:defRPr>
            </a:lvl3pPr>
            <a:lvl4pPr marL="719121" indent="0">
              <a:buNone/>
              <a:defRPr sz="1200">
                <a:latin typeface="+mn-lt"/>
                <a:cs typeface="Arial" panose="020B0604020202020204" pitchFamily="34" charset="0"/>
              </a:defRPr>
            </a:lvl4pPr>
            <a:lvl5pPr marL="985813" indent="0">
              <a:buNone/>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965" y="260270"/>
            <a:ext cx="9504111"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963" y="610598"/>
            <a:ext cx="9504111"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8" name="TextBox 27">
            <a:extLst>
              <a:ext uri="{FF2B5EF4-FFF2-40B4-BE49-F238E27FC236}">
                <a16:creationId xmlns:a16="http://schemas.microsoft.com/office/drawing/2014/main" id="{78FFDE00-DCA2-450F-83CF-D94DBA4AC31B}"/>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29" name="Content Placeholder 3">
            <a:extLst>
              <a:ext uri="{FF2B5EF4-FFF2-40B4-BE49-F238E27FC236}">
                <a16:creationId xmlns:a16="http://schemas.microsoft.com/office/drawing/2014/main" id="{D28AB84D-7A5A-4053-A68A-5AD1DF2F767B}"/>
              </a:ext>
            </a:extLst>
          </p:cNvPr>
          <p:cNvSpPr>
            <a:spLocks noGrp="1" noChangeAspect="1"/>
          </p:cNvSpPr>
          <p:nvPr>
            <p:ph sz="quarter" idx="31"/>
          </p:nvPr>
        </p:nvSpPr>
        <p:spPr>
          <a:xfrm>
            <a:off x="3334979" y="2482191"/>
            <a:ext cx="2160000" cy="2160000"/>
          </a:xfrm>
          <a:prstGeom prst="ellipse">
            <a:avLst/>
          </a:prstGeom>
          <a:solidFill>
            <a:schemeClr val="accent5"/>
          </a:solidFill>
        </p:spPr>
        <p:txBody>
          <a:bodyPr tIns="0" anchor="ctr" anchorCtr="0"/>
          <a:lstStyle>
            <a:lvl1pPr marL="0" indent="0" algn="ctr">
              <a:buNone/>
              <a:defRPr sz="2400">
                <a:latin typeface="+mj-lt"/>
              </a:defRPr>
            </a:lvl1pPr>
            <a:lvl2pPr marL="239706" indent="0" algn="ctr">
              <a:buNone/>
              <a:defRPr/>
            </a:lvl2pPr>
            <a:lvl3pPr marL="538149" indent="0" algn="ctr">
              <a:buNone/>
              <a:defRPr/>
            </a:lvl3pPr>
            <a:lvl4pPr marL="719121" indent="0" algn="ctr">
              <a:buNone/>
              <a:defRPr/>
            </a:lvl4pPr>
            <a:lvl5pPr marL="985813"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706567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hasCustomPrompt="1"/>
          </p:nvPr>
        </p:nvSpPr>
        <p:spPr>
          <a:xfrm>
            <a:off x="9413053" y="1509000"/>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en-GB"/>
              <a:t>Add picture here</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801" y="260270"/>
            <a:ext cx="7621515"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801" y="610598"/>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334801" y="1206180"/>
            <a:ext cx="7621515"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37" name="Graphic 36">
            <a:extLst>
              <a:ext uri="{FF2B5EF4-FFF2-40B4-BE49-F238E27FC236}">
                <a16:creationId xmlns:a16="http://schemas.microsoft.com/office/drawing/2014/main" id="{C8B466E6-A668-4046-A75F-AB1CFB0F8F1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318491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Question left">
    <p:bg>
      <p:bgPr>
        <a:solidFill>
          <a:schemeClr val="accent6"/>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660FE9-7058-445A-A87D-587C9395E97C}"/>
              </a:ext>
            </a:extLst>
          </p:cNvPr>
          <p:cNvSpPr/>
          <p:nvPr userDrawn="1"/>
        </p:nvSpPr>
        <p:spPr>
          <a:xfrm flipH="1">
            <a:off x="3960000" y="0"/>
            <a:ext cx="823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mn-lt"/>
              <a:cs typeface="Arial" panose="020B0604020202020204" pitchFamily="34" charset="0"/>
            </a:endParaRPr>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4235524" y="1206180"/>
            <a:ext cx="7621515"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801" y="260270"/>
            <a:ext cx="7621515"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801" y="610598"/>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48" name="TextBox 47">
            <a:extLst>
              <a:ext uri="{FF2B5EF4-FFF2-40B4-BE49-F238E27FC236}">
                <a16:creationId xmlns:a16="http://schemas.microsoft.com/office/drawing/2014/main" id="{C3A15D67-CC48-49A2-A452-9F407AE67A61}"/>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49" name="Content Placeholder 3">
            <a:extLst>
              <a:ext uri="{FF2B5EF4-FFF2-40B4-BE49-F238E27FC236}">
                <a16:creationId xmlns:a16="http://schemas.microsoft.com/office/drawing/2014/main" id="{9F3E414F-C821-4DD9-91FC-CF7C8D1A8CF4}"/>
              </a:ext>
            </a:extLst>
          </p:cNvPr>
          <p:cNvSpPr>
            <a:spLocks noGrp="1" noChangeAspect="1"/>
          </p:cNvSpPr>
          <p:nvPr>
            <p:ph sz="quarter" idx="31"/>
          </p:nvPr>
        </p:nvSpPr>
        <p:spPr>
          <a:xfrm>
            <a:off x="536915" y="1206179"/>
            <a:ext cx="2880000" cy="2880000"/>
          </a:xfrm>
          <a:prstGeom prst="ellipse">
            <a:avLst/>
          </a:prstGeom>
          <a:solidFill>
            <a:schemeClr val="accent5"/>
          </a:solidFill>
        </p:spPr>
        <p:txBody>
          <a:bodyPr tIns="180000" anchor="t" anchorCtr="0"/>
          <a:lstStyle>
            <a:lvl1pPr marL="0" indent="0" algn="ctr">
              <a:buNone/>
              <a:defRPr sz="2000"/>
            </a:lvl1pPr>
            <a:lvl2pPr marL="239706" indent="0" algn="ctr">
              <a:buNone/>
              <a:defRPr/>
            </a:lvl2pPr>
            <a:lvl3pPr marL="538149" indent="0" algn="ctr">
              <a:buNone/>
              <a:defRPr/>
            </a:lvl3pPr>
            <a:lvl4pPr marL="719121" indent="0" algn="ctr">
              <a:buNone/>
              <a:defRPr/>
            </a:lvl4pPr>
            <a:lvl5pPr marL="985813"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2" name="Graphic 21">
            <a:extLst>
              <a:ext uri="{FF2B5EF4-FFF2-40B4-BE49-F238E27FC236}">
                <a16:creationId xmlns:a16="http://schemas.microsoft.com/office/drawing/2014/main" id="{DBAB1416-1A98-41FB-8B79-9355E463BDC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18356528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Question right">
    <p:bg>
      <p:bgPr>
        <a:solidFill>
          <a:schemeClr val="accent6"/>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660FE9-7058-445A-A87D-587C9395E97C}"/>
              </a:ext>
            </a:extLst>
          </p:cNvPr>
          <p:cNvSpPr/>
          <p:nvPr userDrawn="1"/>
        </p:nvSpPr>
        <p:spPr>
          <a:xfrm flipH="1">
            <a:off x="-8816" y="0"/>
            <a:ext cx="823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mn-lt"/>
              <a:cs typeface="Arial" panose="020B0604020202020204" pitchFamily="34" charset="0"/>
            </a:endParaRPr>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334801" y="1206180"/>
            <a:ext cx="7621515"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334801" y="260270"/>
            <a:ext cx="7621515"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334801" y="610598"/>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en-US"/>
              <a:t>Click to edit Master subtitle style</a:t>
            </a:r>
            <a:endParaRPr lang="en-GB" noProof="0"/>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49" name="Content Placeholder 3">
            <a:extLst>
              <a:ext uri="{FF2B5EF4-FFF2-40B4-BE49-F238E27FC236}">
                <a16:creationId xmlns:a16="http://schemas.microsoft.com/office/drawing/2014/main" id="{9F3E414F-C821-4DD9-91FC-CF7C8D1A8CF4}"/>
              </a:ext>
            </a:extLst>
          </p:cNvPr>
          <p:cNvSpPr>
            <a:spLocks noGrp="1" noChangeAspect="1"/>
          </p:cNvSpPr>
          <p:nvPr>
            <p:ph sz="quarter" idx="31"/>
          </p:nvPr>
        </p:nvSpPr>
        <p:spPr>
          <a:xfrm>
            <a:off x="8767592" y="1206179"/>
            <a:ext cx="2880000" cy="2880000"/>
          </a:xfrm>
          <a:prstGeom prst="ellipse">
            <a:avLst/>
          </a:prstGeom>
          <a:solidFill>
            <a:schemeClr val="accent5"/>
          </a:solidFill>
        </p:spPr>
        <p:txBody>
          <a:bodyPr tIns="180000" anchor="t" anchorCtr="0"/>
          <a:lstStyle>
            <a:lvl1pPr marL="0" indent="0" algn="ctr">
              <a:buNone/>
              <a:defRPr sz="2000"/>
            </a:lvl1pPr>
            <a:lvl2pPr marL="239706" indent="0" algn="ctr">
              <a:buNone/>
              <a:defRPr/>
            </a:lvl2pPr>
            <a:lvl3pPr marL="538149" indent="0" algn="ctr">
              <a:buNone/>
              <a:defRPr/>
            </a:lvl3pPr>
            <a:lvl4pPr marL="719121" indent="0" algn="ctr">
              <a:buNone/>
              <a:defRPr/>
            </a:lvl4pPr>
            <a:lvl5pPr marL="985813"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50330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334801" y="260270"/>
            <a:ext cx="9485137" cy="332399"/>
          </a:xfrm>
        </p:spPr>
        <p:txBody>
          <a:bodyPr wrap="square">
            <a:spAutoFit/>
          </a:bodyPr>
          <a:lstStyle>
            <a:lvl1pPr>
              <a:defRPr>
                <a:latin typeface="+mj-lt"/>
                <a:cs typeface="Arial" panose="020B0604020202020204" pitchFamily="34" charset="0"/>
              </a:defRPr>
            </a:lvl1pPr>
          </a:lstStyle>
          <a:p>
            <a:r>
              <a:rPr lang="en-US"/>
              <a:t>Click to edit Master title style</a:t>
            </a:r>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35869434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itle Only, no Logo">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334965" y="260270"/>
            <a:ext cx="9504111" cy="332399"/>
          </a:xfrm>
        </p:spPr>
        <p:txBody>
          <a:bodyPr wrap="square">
            <a:spAutoFit/>
          </a:bodyPr>
          <a:lstStyle>
            <a:lvl1pPr>
              <a:defRPr>
                <a:latin typeface="+mj-lt"/>
              </a:defRPr>
            </a:lvl1pPr>
          </a:lstStyle>
          <a:p>
            <a:r>
              <a:rPr lang="en-US"/>
              <a:t>Click to edit Master title style</a:t>
            </a:r>
          </a:p>
        </p:txBody>
      </p:sp>
      <p:sp>
        <p:nvSpPr>
          <p:cNvPr id="6" name="Slide Number Placeholder 5">
            <a:extLst>
              <a:ext uri="{FF2B5EF4-FFF2-40B4-BE49-F238E27FC236}">
                <a16:creationId xmlns:a16="http://schemas.microsoft.com/office/drawing/2014/main" id="{6E1B8922-F046-4949-89A1-82828F430E98}"/>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defRPr>
            </a:lvl1pPr>
          </a:lstStyle>
          <a:p>
            <a:fld id="{FA58F0B4-6BC7-4BFB-804F-EE9B892902C7}" type="slidenum">
              <a:rPr lang="en-US" smtClean="0"/>
              <a:pPr/>
              <a:t>‹nr.›</a:t>
            </a:fld>
            <a:endParaRPr lang="en-US"/>
          </a:p>
        </p:txBody>
      </p:sp>
      <p:sp>
        <p:nvSpPr>
          <p:cNvPr id="8" name="Footer Placeholder 3">
            <a:extLst>
              <a:ext uri="{FF2B5EF4-FFF2-40B4-BE49-F238E27FC236}">
                <a16:creationId xmlns:a16="http://schemas.microsoft.com/office/drawing/2014/main" id="{A51A83C0-E586-4207-B521-E42A4141A04B}"/>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defRPr>
            </a:lvl1pPr>
          </a:lstStyle>
          <a:p>
            <a:endParaRPr lang="en-US"/>
          </a:p>
        </p:txBody>
      </p:sp>
    </p:spTree>
    <p:extLst>
      <p:ext uri="{BB962C8B-B14F-4D97-AF65-F5344CB8AC3E}">
        <p14:creationId xmlns:p14="http://schemas.microsoft.com/office/powerpoint/2010/main" val="34967716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userDrawn="1">
  <p:cSld name="Section Image">
    <p:bg>
      <p:bgPr>
        <a:solidFill>
          <a:schemeClr val="bg1"/>
        </a:solidFill>
        <a:effectLst/>
      </p:bgPr>
    </p:bg>
    <p:spTree>
      <p:nvGrpSpPr>
        <p:cNvPr id="1" name=""/>
        <p:cNvGrpSpPr/>
        <p:nvPr/>
      </p:nvGrpSpPr>
      <p:grpSpPr>
        <a:xfrm>
          <a:off x="0" y="0"/>
          <a:ext cx="0" cy="0"/>
          <a:chOff x="0" y="0"/>
          <a:chExt cx="0" cy="0"/>
        </a:xfrm>
      </p:grpSpPr>
      <p:sp>
        <p:nvSpPr>
          <p:cNvPr id="9" name="Picture Placeholder 2">
            <a:extLst>
              <a:ext uri="{FF2B5EF4-FFF2-40B4-BE49-F238E27FC236}">
                <a16:creationId xmlns:a16="http://schemas.microsoft.com/office/drawing/2014/main" id="{E1605E3C-D76A-4678-9277-BF9E20857561}"/>
              </a:ext>
            </a:extLst>
          </p:cNvPr>
          <p:cNvSpPr>
            <a:spLocks noGrp="1" noChangeAspect="1"/>
          </p:cNvSpPr>
          <p:nvPr>
            <p:ph type="pic" sz="quarter" idx="13" hasCustomPrompt="1"/>
          </p:nvPr>
        </p:nvSpPr>
        <p:spPr>
          <a:xfrm>
            <a:off x="7248128" y="1442037"/>
            <a:ext cx="4320000" cy="432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
        <p:nvSpPr>
          <p:cNvPr id="22" name="Slide Number Placeholder 5">
            <a:extLst>
              <a:ext uri="{FF2B5EF4-FFF2-40B4-BE49-F238E27FC236}">
                <a16:creationId xmlns:a16="http://schemas.microsoft.com/office/drawing/2014/main" id="{A6366AC5-1BE2-4E7D-B883-89CAF96B327D}"/>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23" name="Title 1">
            <a:extLst>
              <a:ext uri="{FF2B5EF4-FFF2-40B4-BE49-F238E27FC236}">
                <a16:creationId xmlns:a16="http://schemas.microsoft.com/office/drawing/2014/main" id="{FC885360-8473-4699-801C-9B04E3D233C8}"/>
              </a:ext>
            </a:extLst>
          </p:cNvPr>
          <p:cNvSpPr>
            <a:spLocks noGrp="1"/>
          </p:cNvSpPr>
          <p:nvPr>
            <p:ph type="ctrTitle" hasCustomPrompt="1"/>
          </p:nvPr>
        </p:nvSpPr>
        <p:spPr>
          <a:xfrm>
            <a:off x="334800" y="2490261"/>
            <a:ext cx="6638011"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en-US"/>
              <a:t>Click to edit section title</a:t>
            </a:r>
          </a:p>
        </p:txBody>
      </p:sp>
      <p:sp>
        <p:nvSpPr>
          <p:cNvPr id="24" name="Subtitle 2">
            <a:extLst>
              <a:ext uri="{FF2B5EF4-FFF2-40B4-BE49-F238E27FC236}">
                <a16:creationId xmlns:a16="http://schemas.microsoft.com/office/drawing/2014/main" id="{A57272B1-D4B7-4B27-9A7A-1EB4697DECEC}"/>
              </a:ext>
            </a:extLst>
          </p:cNvPr>
          <p:cNvSpPr>
            <a:spLocks noGrp="1"/>
          </p:cNvSpPr>
          <p:nvPr>
            <p:ph type="subTitle" idx="14" hasCustomPrompt="1"/>
          </p:nvPr>
        </p:nvSpPr>
        <p:spPr>
          <a:xfrm>
            <a:off x="334800" y="4911726"/>
            <a:ext cx="6638011"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section subtitle </a:t>
            </a:r>
          </a:p>
        </p:txBody>
      </p:sp>
      <p:sp>
        <p:nvSpPr>
          <p:cNvPr id="20" name="TextBox 19">
            <a:extLst>
              <a:ext uri="{FF2B5EF4-FFF2-40B4-BE49-F238E27FC236}">
                <a16:creationId xmlns:a16="http://schemas.microsoft.com/office/drawing/2014/main" id="{0553F198-9EE0-429E-8146-D1A23358B311}"/>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pic>
        <p:nvPicPr>
          <p:cNvPr id="2" name="Graphic 3">
            <a:extLst>
              <a:ext uri="{FF2B5EF4-FFF2-40B4-BE49-F238E27FC236}">
                <a16:creationId xmlns:a16="http://schemas.microsoft.com/office/drawing/2014/main" id="{D8B6A3B2-2599-108E-40FF-31FDE450555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11336120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Section">
    <p:bg>
      <p:bgPr>
        <a:solidFill>
          <a:schemeClr val="accent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334800" y="2490261"/>
            <a:ext cx="6638011"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en-US"/>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334800" y="4911726"/>
            <a:ext cx="6638011"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16" name="TextBox 15">
            <a:extLst>
              <a:ext uri="{FF2B5EF4-FFF2-40B4-BE49-F238E27FC236}">
                <a16:creationId xmlns:a16="http://schemas.microsoft.com/office/drawing/2014/main" id="{6E3C58F8-1677-425E-8830-573D0F0A3E4E}"/>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pic>
        <p:nvPicPr>
          <p:cNvPr id="19" name="Graphic 18">
            <a:extLst>
              <a:ext uri="{FF2B5EF4-FFF2-40B4-BE49-F238E27FC236}">
                <a16:creationId xmlns:a16="http://schemas.microsoft.com/office/drawing/2014/main" id="{DC90F13D-0871-4FAF-A83E-76075ADEC0B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74661" y="306000"/>
            <a:ext cx="1500251" cy="498141"/>
          </a:xfrm>
          <a:prstGeom prst="rect">
            <a:avLst/>
          </a:prstGeom>
        </p:spPr>
      </p:pic>
    </p:spTree>
    <p:extLst>
      <p:ext uri="{BB962C8B-B14F-4D97-AF65-F5344CB8AC3E}">
        <p14:creationId xmlns:p14="http://schemas.microsoft.com/office/powerpoint/2010/main" val="17273359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334963" y="2490261"/>
            <a:ext cx="6638011" cy="2242079"/>
          </a:xfrm>
        </p:spPr>
        <p:txBody>
          <a:bodyPr anchor="b">
            <a:noAutofit/>
          </a:bodyPr>
          <a:lstStyle>
            <a:lvl1pPr algn="l">
              <a:defRPr sz="3600">
                <a:solidFill>
                  <a:schemeClr val="accent6"/>
                </a:solidFill>
                <a:latin typeface="+mj-lt"/>
                <a:cs typeface="Arial" panose="020B0604020202020204" pitchFamily="34" charset="0"/>
              </a:defRPr>
            </a:lvl1pPr>
          </a:lstStyle>
          <a:p>
            <a:r>
              <a:rPr lang="en-US"/>
              <a:t>Click to edit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334964" y="4911726"/>
            <a:ext cx="6634925"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subtitle</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8" name="Graphic 7">
            <a:extLst>
              <a:ext uri="{FF2B5EF4-FFF2-40B4-BE49-F238E27FC236}">
                <a16:creationId xmlns:a16="http://schemas.microsoft.com/office/drawing/2014/main" id="{83A4ED00-F6DB-4E11-A5EA-784EB04F526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74661" y="306000"/>
            <a:ext cx="1500251" cy="498141"/>
          </a:xfrm>
          <a:prstGeom prst="rect">
            <a:avLst/>
          </a:prstGeom>
        </p:spPr>
      </p:pic>
    </p:spTree>
    <p:extLst>
      <p:ext uri="{BB962C8B-B14F-4D97-AF65-F5344CB8AC3E}">
        <p14:creationId xmlns:p14="http://schemas.microsoft.com/office/powerpoint/2010/main" val="38317482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userDrawn="1">
  <p:cSld name="Disclaimer dark">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74892" y="6401515"/>
            <a:ext cx="6028129" cy="123111"/>
          </a:xfrm>
        </p:spPr>
        <p:txBody>
          <a:bodyPr vert="horz" wrap="square" lIns="0" tIns="0" rIns="0" bIns="0" rtlCol="0" anchor="b" anchorCtr="0">
            <a:spAutoFit/>
          </a:bodyPr>
          <a:lstStyle>
            <a:lvl1pPr>
              <a:defRPr lang="en-US" sz="800" dirty="0">
                <a:solidFill>
                  <a:schemeClr val="accent5"/>
                </a:solidFill>
                <a:latin typeface="+mn-lt"/>
                <a:ea typeface="+mn-ea"/>
              </a:defRPr>
            </a:lvl1pPr>
          </a:lstStyle>
          <a:p>
            <a:pPr marL="0" lvl="0" indent="0">
              <a:lnSpc>
                <a:spcPct val="100000"/>
              </a:lnSpc>
              <a:spcBef>
                <a:spcPts val="0"/>
              </a:spcBef>
              <a:spcAft>
                <a:spcPts val="600"/>
              </a:spcAft>
              <a:buFont typeface="Arial" panose="020B0604020202020204" pitchFamily="34" charset="0"/>
            </a:pPr>
            <a:r>
              <a:rPr lang="en-US"/>
              <a:t>Job number</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5" y="4974387"/>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4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9" y="5547934"/>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4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3"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4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2" y="6548969"/>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1" name="ZRS Logo Horozontal">
            <a:extLst>
              <a:ext uri="{FF2B5EF4-FFF2-40B4-BE49-F238E27FC236}">
                <a16:creationId xmlns:a16="http://schemas.microsoft.com/office/drawing/2014/main" id="{D2B33BE5-EB34-483C-92C0-DCBF73E42AA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
        <p:nvSpPr>
          <p:cNvPr id="12" name="Disclaimer">
            <a:extLst>
              <a:ext uri="{FF2B5EF4-FFF2-40B4-BE49-F238E27FC236}">
                <a16:creationId xmlns:a16="http://schemas.microsoft.com/office/drawing/2014/main" id="{5B406369-73D2-47B4-9695-1A05225AED50}"/>
              </a:ext>
            </a:extLst>
          </p:cNvPr>
          <p:cNvSpPr txBox="1">
            <a:spLocks/>
          </p:cNvSpPr>
          <p:nvPr userDrawn="1"/>
        </p:nvSpPr>
        <p:spPr>
          <a:xfrm>
            <a:off x="274889" y="1117412"/>
            <a:ext cx="6028131" cy="5078313"/>
          </a:xfrm>
          <a:prstGeom prst="rect">
            <a:avLst/>
          </a:prstGeom>
        </p:spPr>
        <p:txBody>
          <a:bodyPr vert="horz" wrap="square" lIns="0" tIns="0" rIns="0" bIns="0" rtlCol="0" anchor="b" anchorCtr="0">
            <a:spAutoFit/>
          </a:bodyPr>
          <a:lst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5"/>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000"/>
              <a:t>This is a general description of (insurance) services such as risk engineering or risk management services by Zurich Resilience Solutions, which is part of the Commercial Insurance business of Zurich Insurance Group, and does not represent or alter any insurance policy or service agreement. Such (insurance) services are provided to qualified customers by affiliated companies of Zurich Insurance Company Ltd, including but not limited to: Zurich American Insurance Company, 1299 Zurich Way, Schaumburg, IL 60196, USA; The Zurich Services Corporation, 1299 Zurich Way, Schaumburg, IL 60196, USA; Zurich Insurance plc, Zurich House, Ballsbridge Park, Dublin 4, Ireland; Zurich Commercial Services (Europe) GmbH, Platz der Einheit, 2, 60327 Germany; Zurich Management Services Limited, The Zurich Centre, 3000b Parkway, </a:t>
            </a:r>
            <a:r>
              <a:rPr lang="en-US" sz="1000" err="1"/>
              <a:t>Whiteley</a:t>
            </a:r>
            <a:r>
              <a:rPr lang="en-US" sz="1000"/>
              <a:t>, </a:t>
            </a:r>
            <a:r>
              <a:rPr lang="en-US" sz="1000" err="1"/>
              <a:t>Fareham</a:t>
            </a:r>
            <a:r>
              <a:rPr lang="en-US" sz="1000"/>
              <a:t>, Hampshire, PO15 7JZ, UK; Zurich Insurance Company Ltd, </a:t>
            </a:r>
            <a:r>
              <a:rPr lang="en-US" sz="1000" err="1"/>
              <a:t>Mythenquai</a:t>
            </a:r>
            <a:r>
              <a:rPr lang="en-US" sz="1000"/>
              <a:t> 2, 8002 Zurich, Switzerland; Zurich Australian Insurance Limited, ABN 13 000 296 640, Australia.</a:t>
            </a:r>
          </a:p>
          <a:p>
            <a:pPr marL="0" indent="0">
              <a:buFont typeface="Arial" panose="020B0604020202020204" pitchFamily="34" charset="0"/>
              <a:buNone/>
            </a:pPr>
            <a:r>
              <a:rPr lang="en-US" sz="1000"/>
              <a:t>The opinions expressed herein are those of Zurich Resilience Solutions as of the date of the release and </a:t>
            </a:r>
            <a:br>
              <a:rPr lang="en-US" sz="1000"/>
            </a:br>
            <a:r>
              <a:rPr lang="en-US" sz="1000"/>
              <a:t>are subject to change without notice. This document has been produced solely for informational purposes. All information contained in this document has been compiled and obtained from sources believed to be reliable and credible, but no representation or warranty, express or implied, is made by Zurich Insurance Company Ltd or any of its affiliated companies (Zurich Insurance Group) as to their accuracy or completeness. This document is not intended to be legal, underwriting, financial, investment, or any other type of professional advice. Zurich Insurance Group disclaims any and all liability whatsoever resulting from the use of or reliance upon this document. Nothing express or implied in this document is intended to create legal relations between the reader and any member of Zurich Insurance Group.</a:t>
            </a:r>
          </a:p>
          <a:p>
            <a:pPr marL="0" indent="0">
              <a:buFont typeface="Arial" panose="020B0604020202020204" pitchFamily="34" charset="0"/>
              <a:buNone/>
            </a:pPr>
            <a:r>
              <a:rPr lang="en-US" sz="1000"/>
              <a:t>Certain statements in this document are forward-looking statements, including, but not limited to, statements that are predictions of or indicate future events, trends, plans, developments or objectives. Undue reliance should not be placed on such statements because, by their nature, they are subject to known and unknown risks and uncertainties, and can be affected by numerous unforeseeable factors. The subject matter of this document is also not tied to any specific service offering or an insurance product, nor will it ensure coverage under any insurance policy.</a:t>
            </a:r>
          </a:p>
          <a:p>
            <a:pPr marL="0" indent="0">
              <a:buFont typeface="Arial" panose="020B0604020202020204" pitchFamily="34" charset="0"/>
              <a:buNone/>
            </a:pPr>
            <a:r>
              <a:rPr lang="en-US" sz="1000"/>
              <a:t>This document may not be distributed or reproduced, either in whole or in part, without prior written permission of Zurich Insurance Company Ltd, </a:t>
            </a:r>
            <a:r>
              <a:rPr lang="en-US" sz="1000" err="1"/>
              <a:t>Mythenquai</a:t>
            </a:r>
            <a:r>
              <a:rPr lang="en-US" sz="1000"/>
              <a:t> 2, 8002 Zurich, Switzerland. No member of Zurich Insurance Group accepts any liability for any loss arising from the use or distribution of this document. This document does not constitute an offer or an invitation for the sale or purchase of securities in any jurisdiction. </a:t>
            </a:r>
          </a:p>
          <a:p>
            <a:pPr marL="0" indent="0">
              <a:buFont typeface="Arial" panose="020B0604020202020204" pitchFamily="34" charset="0"/>
              <a:buNone/>
            </a:pPr>
            <a:r>
              <a:rPr lang="en-US" sz="1000">
                <a:latin typeface="+mj-lt"/>
              </a:rPr>
              <a:t>Zurich Resilience Solutions </a:t>
            </a:r>
          </a:p>
        </p:txBody>
      </p:sp>
    </p:spTree>
    <p:extLst>
      <p:ext uri="{BB962C8B-B14F-4D97-AF65-F5344CB8AC3E}">
        <p14:creationId xmlns:p14="http://schemas.microsoft.com/office/powerpoint/2010/main" val="51370400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B432-8EF0-466E-ABF6-F550B2A8CE10}"/>
              </a:ext>
            </a:extLst>
          </p:cNvPr>
          <p:cNvSpPr>
            <a:spLocks noGrp="1"/>
          </p:cNvSpPr>
          <p:nvPr>
            <p:ph type="title"/>
          </p:nvPr>
        </p:nvSpPr>
        <p:spPr>
          <a:xfrm>
            <a:off x="334965" y="249927"/>
            <a:ext cx="9502279" cy="332399"/>
          </a:xfr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55BC242F-6F1E-4A0A-90B1-1E12A5C3640A}"/>
              </a:ext>
            </a:extLst>
          </p:cNvPr>
          <p:cNvSpPr>
            <a:spLocks noGrp="1"/>
          </p:cNvSpPr>
          <p:nvPr>
            <p:ph type="sldNum" sz="quarter" idx="10"/>
          </p:nvPr>
        </p:nvSpPr>
        <p:spPr/>
        <p:txBody>
          <a:bodyPr/>
          <a:lstStyle/>
          <a:p>
            <a:fld id="{FA58F0B4-6BC7-4BFB-804F-EE9B892902C7}" type="slidenum">
              <a:rPr lang="en-US" smtClean="0"/>
              <a:pPr/>
              <a:t>‹nr.›</a:t>
            </a:fld>
            <a:endParaRPr lang="en-US"/>
          </a:p>
        </p:txBody>
      </p:sp>
      <p:sp>
        <p:nvSpPr>
          <p:cNvPr id="4" name="Footer Placeholder 3">
            <a:extLst>
              <a:ext uri="{FF2B5EF4-FFF2-40B4-BE49-F238E27FC236}">
                <a16:creationId xmlns:a16="http://schemas.microsoft.com/office/drawing/2014/main" id="{835FD3C9-BA13-4460-96D8-3EBB1FC2695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427930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Titel und Inhal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6"/>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61" y="260270"/>
            <a:ext cx="9586415" cy="332399"/>
          </a:xfrm>
        </p:spPr>
        <p:txBody>
          <a:bodyPr>
            <a:spAutoFit/>
          </a:bodyPr>
          <a:lstStyle>
            <a:lvl1pPr>
              <a:defRPr>
                <a:latin typeface="+mj-lt"/>
                <a:cs typeface="Arial" panose="020B0604020202020204" pitchFamily="34" charset="0"/>
              </a:defRPr>
            </a:lvl1pPr>
          </a:lstStyle>
          <a:p>
            <a:r>
              <a:rPr lang="de-DE"/>
              <a:t>Mastertitelformat bearbeiten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9" y="610598"/>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46" indent="0" algn="ctr">
              <a:buNone/>
              <a:defRPr>
                <a:solidFill>
                  <a:schemeClr val="tx1">
                    <a:tint val="75000"/>
                  </a:schemeClr>
                </a:solidFill>
              </a:defRPr>
            </a:lvl2pPr>
            <a:lvl3pPr marL="685692" indent="0" algn="ctr">
              <a:buNone/>
              <a:defRPr>
                <a:solidFill>
                  <a:schemeClr val="tx1">
                    <a:tint val="75000"/>
                  </a:schemeClr>
                </a:solidFill>
              </a:defRPr>
            </a:lvl3pPr>
            <a:lvl4pPr marL="1028537" indent="0" algn="ctr">
              <a:buNone/>
              <a:defRPr>
                <a:solidFill>
                  <a:schemeClr val="tx1">
                    <a:tint val="75000"/>
                  </a:schemeClr>
                </a:solidFill>
              </a:defRPr>
            </a:lvl4pPr>
            <a:lvl5pPr marL="1371383" indent="0" algn="ctr">
              <a:buNone/>
              <a:defRPr>
                <a:solidFill>
                  <a:schemeClr val="tx1">
                    <a:tint val="75000"/>
                  </a:schemeClr>
                </a:solidFill>
              </a:defRPr>
            </a:lvl5pPr>
            <a:lvl6pPr marL="1714228" indent="0" algn="ctr">
              <a:buNone/>
              <a:defRPr>
                <a:solidFill>
                  <a:schemeClr val="tx1">
                    <a:tint val="75000"/>
                  </a:schemeClr>
                </a:solidFill>
              </a:defRPr>
            </a:lvl6pPr>
            <a:lvl7pPr marL="2057075" indent="0" algn="ctr">
              <a:buNone/>
              <a:defRPr>
                <a:solidFill>
                  <a:schemeClr val="tx1">
                    <a:tint val="75000"/>
                  </a:schemeClr>
                </a:solidFill>
              </a:defRPr>
            </a:lvl7pPr>
            <a:lvl8pPr marL="2399920" indent="0" algn="ctr">
              <a:buNone/>
              <a:defRPr>
                <a:solidFill>
                  <a:schemeClr val="tx1">
                    <a:tint val="75000"/>
                  </a:schemeClr>
                </a:solidFill>
              </a:defRPr>
            </a:lvl8pPr>
            <a:lvl9pPr marL="2742766" indent="0" algn="ctr">
              <a:buNone/>
              <a:defRPr>
                <a:solidFill>
                  <a:schemeClr val="tx1">
                    <a:tint val="75000"/>
                  </a:schemeClr>
                </a:solidFill>
              </a:defRPr>
            </a:lvl9pPr>
          </a:lstStyle>
          <a:p>
            <a:r>
              <a:rPr lang="de-DE"/>
              <a:t>Master-Untertitelformat bearbeiten</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4187302252"/>
      </p:ext>
    </p:extLst>
  </p:cSld>
  <p:clrMapOvr>
    <a:masterClrMapping/>
  </p:clrMapOvr>
  <p:extLst>
    <p:ext uri="{DCECCB84-F9BA-43D5-87BE-67443E8EF086}">
      <p15:sldGuideLst xmlns:p15="http://schemas.microsoft.com/office/powerpoint/2012/main"/>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Agenda with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5769-963A-1E4C-9183-8C898DF4FC4E}"/>
              </a:ext>
            </a:extLst>
          </p:cNvPr>
          <p:cNvSpPr>
            <a:spLocks noGrp="1"/>
          </p:cNvSpPr>
          <p:nvPr>
            <p:ph type="title" hasCustomPrompt="1"/>
          </p:nvPr>
        </p:nvSpPr>
        <p:spPr>
          <a:xfrm>
            <a:off x="347843" y="254181"/>
            <a:ext cx="9855199" cy="332399"/>
          </a:xfrm>
          <a:prstGeom prst="rect">
            <a:avLst/>
          </a:prstGeom>
        </p:spPr>
        <p:txBody>
          <a:bodyPr lIns="0" anchor="t"/>
          <a:lstStyle>
            <a:lvl1pPr>
              <a:defRPr b="0" i="0">
                <a:solidFill>
                  <a:srgbClr val="2167AE"/>
                </a:solidFill>
                <a:latin typeface="Zurich Sans Light" panose="02000000000000000000" pitchFamily="2" charset="0"/>
                <a:cs typeface="Arial" panose="020B0604020202020204" pitchFamily="34" charset="0"/>
              </a:defRPr>
            </a:lvl1pPr>
          </a:lstStyle>
          <a:p>
            <a:r>
              <a:rPr lang="en-GB" noProof="0"/>
              <a:t>Agenda or content page</a:t>
            </a:r>
          </a:p>
        </p:txBody>
      </p:sp>
      <p:sp>
        <p:nvSpPr>
          <p:cNvPr id="6" name="Text Placeholder 16">
            <a:extLst>
              <a:ext uri="{FF2B5EF4-FFF2-40B4-BE49-F238E27FC236}">
                <a16:creationId xmlns:a16="http://schemas.microsoft.com/office/drawing/2014/main" id="{2E48DA8B-B36B-F147-BA19-ADE851F826B3}"/>
              </a:ext>
            </a:extLst>
          </p:cNvPr>
          <p:cNvSpPr>
            <a:spLocks noGrp="1"/>
          </p:cNvSpPr>
          <p:nvPr>
            <p:ph type="body" sz="quarter" idx="15" hasCustomPrompt="1"/>
          </p:nvPr>
        </p:nvSpPr>
        <p:spPr>
          <a:xfrm>
            <a:off x="347845" y="1205222"/>
            <a:ext cx="5603695" cy="5032068"/>
          </a:xfrm>
          <a:prstGeom prst="rect">
            <a:avLst/>
          </a:prstGeom>
        </p:spPr>
        <p:txBody>
          <a:bodyPr lIns="0" rIns="0" anchor="t"/>
          <a:lstStyle>
            <a:lvl1pPr marL="355582" marR="0" indent="-355582" algn="l" defTabSz="914233" rtl="0" eaLnBrk="1" fontAlgn="base" latinLnBrk="0" hangingPunct="1">
              <a:lnSpc>
                <a:spcPct val="150000"/>
              </a:lnSpc>
              <a:spcBef>
                <a:spcPts val="0"/>
              </a:spcBef>
              <a:spcAft>
                <a:spcPts val="300"/>
              </a:spcAft>
              <a:buClr>
                <a:srgbClr val="1C67AF"/>
              </a:buClr>
              <a:buSzPct val="100000"/>
              <a:buFont typeface="+mj-lt"/>
              <a:buAutoNum type="arabicPeriod"/>
              <a:tabLst/>
              <a:defRPr sz="2400" b="0" i="0">
                <a:solidFill>
                  <a:srgbClr val="2167AE"/>
                </a:solidFill>
                <a:latin typeface="Zurich Sans Light" panose="02000000000000000000" pitchFamily="2" charset="0"/>
                <a:cs typeface="Arial" panose="020B0604020202020204" pitchFamily="34" charset="0"/>
              </a:defRPr>
            </a:lvl1pPr>
          </a:lstStyle>
          <a:p>
            <a:pPr lvl="0"/>
            <a:r>
              <a:rPr lang="en-GB" noProof="0"/>
              <a:t>Add title</a:t>
            </a:r>
          </a:p>
          <a:p>
            <a:pPr lvl="0"/>
            <a:r>
              <a:rPr lang="en-GB" noProof="0"/>
              <a:t>Add title</a:t>
            </a:r>
          </a:p>
          <a:p>
            <a:pPr lvl="0"/>
            <a:r>
              <a:rPr lang="en-GB" noProof="0"/>
              <a:t>Add title</a:t>
            </a:r>
          </a:p>
          <a:p>
            <a:pPr lvl="0"/>
            <a:r>
              <a:rPr lang="en-GB" noProof="0"/>
              <a:t>Add title</a:t>
            </a:r>
          </a:p>
          <a:p>
            <a:pPr lvl="0"/>
            <a:r>
              <a:rPr lang="en-GB" noProof="0"/>
              <a:t>Add title</a:t>
            </a:r>
          </a:p>
        </p:txBody>
      </p:sp>
      <p:sp>
        <p:nvSpPr>
          <p:cNvPr id="5" name="Footer Placeholder 4">
            <a:extLst>
              <a:ext uri="{FF2B5EF4-FFF2-40B4-BE49-F238E27FC236}">
                <a16:creationId xmlns:a16="http://schemas.microsoft.com/office/drawing/2014/main" id="{7576DE17-B41F-F94E-8417-AABA2A9152F7}"/>
              </a:ext>
            </a:extLst>
          </p:cNvPr>
          <p:cNvSpPr>
            <a:spLocks noGrp="1"/>
          </p:cNvSpPr>
          <p:nvPr>
            <p:ph type="ftr" sz="quarter" idx="16"/>
          </p:nvPr>
        </p:nvSpPr>
        <p:spPr/>
        <p:txBody>
          <a:bodyPr/>
          <a:lstStyle>
            <a:lvl1pPr algn="r">
              <a:defRPr b="0" i="0">
                <a:solidFill>
                  <a:srgbClr val="2167AE"/>
                </a:solidFill>
              </a:defRPr>
            </a:lvl1pPr>
          </a:lstStyle>
          <a:p>
            <a:endParaRPr lang="en-GB"/>
          </a:p>
        </p:txBody>
      </p:sp>
      <p:sp>
        <p:nvSpPr>
          <p:cNvPr id="7" name="Slide Number Placeholder 6">
            <a:extLst>
              <a:ext uri="{FF2B5EF4-FFF2-40B4-BE49-F238E27FC236}">
                <a16:creationId xmlns:a16="http://schemas.microsoft.com/office/drawing/2014/main" id="{DBFE40F3-EF7C-CF47-84EA-47BCB129D9F5}"/>
              </a:ext>
            </a:extLst>
          </p:cNvPr>
          <p:cNvSpPr>
            <a:spLocks noGrp="1"/>
          </p:cNvSpPr>
          <p:nvPr>
            <p:ph type="sldNum" sz="quarter" idx="17"/>
          </p:nvPr>
        </p:nvSpPr>
        <p:spPr/>
        <p:txBody>
          <a:bodyPr/>
          <a:lstStyle>
            <a:lvl1pPr>
              <a:defRPr b="0" i="0">
                <a:solidFill>
                  <a:srgbClr val="2167AE"/>
                </a:solidFill>
              </a:defRPr>
            </a:lvl1pPr>
          </a:lstStyle>
          <a:p>
            <a:fld id="{D691331D-A62F-41F8-BAEC-0A7727B7C525}" type="slidenum">
              <a:rPr lang="en-GB" smtClean="0"/>
              <a:pPr/>
              <a:t>‹nr.›</a:t>
            </a:fld>
            <a:endParaRPr lang="en-GB"/>
          </a:p>
        </p:txBody>
      </p:sp>
      <p:sp>
        <p:nvSpPr>
          <p:cNvPr id="9" name="Picture Placeholder 2">
            <a:extLst>
              <a:ext uri="{FF2B5EF4-FFF2-40B4-BE49-F238E27FC236}">
                <a16:creationId xmlns:a16="http://schemas.microsoft.com/office/drawing/2014/main" id="{61841F35-BD7E-AE4B-9B53-82E6C29C5827}"/>
              </a:ext>
            </a:extLst>
          </p:cNvPr>
          <p:cNvSpPr>
            <a:spLocks noGrp="1" noChangeAspect="1"/>
          </p:cNvSpPr>
          <p:nvPr>
            <p:ph type="pic" sz="quarter" idx="14" hasCustomPrompt="1"/>
          </p:nvPr>
        </p:nvSpPr>
        <p:spPr>
          <a:xfrm>
            <a:off x="8055920" y="1545069"/>
            <a:ext cx="4320000" cy="4320000"/>
          </a:xfrm>
          <a:prstGeom prst="ellipse">
            <a:avLst/>
          </a:prstGeom>
        </p:spPr>
        <p:txBody>
          <a:bodyPr/>
          <a:lstStyle>
            <a:lvl1pPr algn="ctr">
              <a:buNone/>
              <a:defRPr b="0" i="0">
                <a:solidFill>
                  <a:srgbClr val="1C67AF"/>
                </a:solidFill>
              </a:defRPr>
            </a:lvl1pPr>
          </a:lstStyle>
          <a:p>
            <a:r>
              <a:rPr lang="en-US" noProof="0"/>
              <a:t>Add a picture here</a:t>
            </a:r>
          </a:p>
        </p:txBody>
      </p:sp>
      <p:grpSp>
        <p:nvGrpSpPr>
          <p:cNvPr id="3" name="Group 2">
            <a:extLst>
              <a:ext uri="{FF2B5EF4-FFF2-40B4-BE49-F238E27FC236}">
                <a16:creationId xmlns:a16="http://schemas.microsoft.com/office/drawing/2014/main" id="{6CC09B3A-E93C-E149-A374-61B9A8D28D58}"/>
              </a:ext>
            </a:extLst>
          </p:cNvPr>
          <p:cNvGrpSpPr/>
          <p:nvPr userDrawn="1"/>
        </p:nvGrpSpPr>
        <p:grpSpPr>
          <a:xfrm>
            <a:off x="7421094" y="5019215"/>
            <a:ext cx="2183649" cy="1844535"/>
            <a:chOff x="7524611" y="5013464"/>
            <a:chExt cx="2183649" cy="1844534"/>
          </a:xfrm>
        </p:grpSpPr>
        <p:sp>
          <p:nvSpPr>
            <p:cNvPr id="10" name="Oval 9">
              <a:extLst>
                <a:ext uri="{FF2B5EF4-FFF2-40B4-BE49-F238E27FC236}">
                  <a16:creationId xmlns:a16="http://schemas.microsoft.com/office/drawing/2014/main" id="{A32FC749-5492-9D44-8DC3-3DF24C30EF6E}"/>
                </a:ext>
              </a:extLst>
            </p:cNvPr>
            <p:cNvSpPr>
              <a:spLocks noChangeAspect="1"/>
            </p:cNvSpPr>
            <p:nvPr userDrawn="1"/>
          </p:nvSpPr>
          <p:spPr bwMode="auto">
            <a:xfrm rot="5400000">
              <a:off x="8321519" y="5013651"/>
              <a:ext cx="387076" cy="386702"/>
            </a:xfrm>
            <a:prstGeom prst="ellipse">
              <a:avLst/>
            </a:prstGeom>
            <a:solidFill>
              <a:srgbClr val="1C67AF"/>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sp>
          <p:nvSpPr>
            <p:cNvPr id="11" name="Freeform 10">
              <a:extLst>
                <a:ext uri="{FF2B5EF4-FFF2-40B4-BE49-F238E27FC236}">
                  <a16:creationId xmlns:a16="http://schemas.microsoft.com/office/drawing/2014/main" id="{51E70F29-D5A7-A64B-AEC0-EE9D552D22BE}"/>
                </a:ext>
              </a:extLst>
            </p:cNvPr>
            <p:cNvSpPr/>
            <p:nvPr userDrawn="1"/>
          </p:nvSpPr>
          <p:spPr bwMode="auto">
            <a:xfrm rot="8315714" flipH="1">
              <a:off x="7524611" y="5487427"/>
              <a:ext cx="1754731" cy="903177"/>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rgbClr val="23366E"/>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sp>
          <p:nvSpPr>
            <p:cNvPr id="12" name="Oval 11">
              <a:extLst>
                <a:ext uri="{FF2B5EF4-FFF2-40B4-BE49-F238E27FC236}">
                  <a16:creationId xmlns:a16="http://schemas.microsoft.com/office/drawing/2014/main" id="{6C9108CF-136E-2642-9CA0-50DB93DDCBFD}"/>
                </a:ext>
              </a:extLst>
            </p:cNvPr>
            <p:cNvSpPr>
              <a:spLocks noChangeAspect="1"/>
            </p:cNvSpPr>
            <p:nvPr userDrawn="1"/>
          </p:nvSpPr>
          <p:spPr bwMode="auto">
            <a:xfrm rot="5400000">
              <a:off x="8792978" y="5942716"/>
              <a:ext cx="915724" cy="914840"/>
            </a:xfrm>
            <a:prstGeom prst="ellipse">
              <a:avLst/>
            </a:prstGeom>
            <a:solidFill>
              <a:srgbClr val="DBD3BC"/>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478" fontAlgn="base">
                <a:spcBef>
                  <a:spcPct val="0"/>
                </a:spcBef>
                <a:spcAft>
                  <a:spcPct val="0"/>
                </a:spcAft>
              </a:pPr>
              <a:endParaRPr lang="en-ES" sz="3556">
                <a:latin typeface="Arial" panose="020B0604020202020204" pitchFamily="34" charset="0"/>
              </a:endParaRPr>
            </a:p>
          </p:txBody>
        </p:sp>
      </p:grpSp>
    </p:spTree>
    <p:extLst>
      <p:ext uri="{BB962C8B-B14F-4D97-AF65-F5344CB8AC3E}">
        <p14:creationId xmlns:p14="http://schemas.microsoft.com/office/powerpoint/2010/main" val="154585433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Headline">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2261053" y="6548967"/>
            <a:ext cx="8112000" cy="181960"/>
          </a:xfrm>
          <a:prstGeom prst="rect">
            <a:avLst/>
          </a:prstGeom>
        </p:spPr>
        <p:txBody>
          <a:bodyPr tIns="0" bIns="0">
            <a:noAutofit/>
          </a:bodyPr>
          <a:lstStyle>
            <a:lvl1pPr algn="r">
              <a:defRPr sz="933"/>
            </a:lvl1pPr>
          </a:lstStyle>
          <a:p>
            <a:endParaRPr lang="en-US"/>
          </a:p>
        </p:txBody>
      </p:sp>
      <p:sp>
        <p:nvSpPr>
          <p:cNvPr id="5" name="Slide Number Placeholder 4"/>
          <p:cNvSpPr>
            <a:spLocks noGrp="1"/>
          </p:cNvSpPr>
          <p:nvPr>
            <p:ph type="sldNum" sz="quarter" idx="12"/>
          </p:nvPr>
        </p:nvSpPr>
        <p:spPr>
          <a:xfrm>
            <a:off x="10555923" y="6548967"/>
            <a:ext cx="551115" cy="181960"/>
          </a:xfrm>
        </p:spPr>
        <p:txBody>
          <a:bodyPr>
            <a:noAutofit/>
          </a:bodyPr>
          <a:lstStyle/>
          <a:p>
            <a:fld id="{FA58F0B4-6BC7-4BFB-804F-EE9B892902C7}" type="slidenum">
              <a:rPr lang="en-US" smtClean="0"/>
              <a:t>‹nr.›</a:t>
            </a:fld>
            <a:endParaRPr lang="en-US"/>
          </a:p>
        </p:txBody>
      </p:sp>
      <p:sp>
        <p:nvSpPr>
          <p:cNvPr id="7" name="Text Placeholder 7">
            <a:extLst>
              <a:ext uri="{FF2B5EF4-FFF2-40B4-BE49-F238E27FC236}">
                <a16:creationId xmlns:a16="http://schemas.microsoft.com/office/drawing/2014/main" id="{5D6EFF82-DD58-0249-A543-88DD2AD24DFB}"/>
              </a:ext>
            </a:extLst>
          </p:cNvPr>
          <p:cNvSpPr>
            <a:spLocks noGrp="1"/>
          </p:cNvSpPr>
          <p:nvPr>
            <p:ph type="body" sz="quarter" idx="14" hasCustomPrompt="1"/>
          </p:nvPr>
        </p:nvSpPr>
        <p:spPr>
          <a:xfrm>
            <a:off x="337307" y="679217"/>
            <a:ext cx="9586415" cy="287259"/>
          </a:xfrm>
        </p:spPr>
        <p:txBody>
          <a:bodyPr>
            <a:noAutofit/>
          </a:bodyPr>
          <a:lstStyle>
            <a:lvl1pPr marL="0" indent="0">
              <a:buNone/>
              <a:defRPr sz="1867"/>
            </a:lvl1pPr>
          </a:lstStyle>
          <a:p>
            <a:pPr lvl="0"/>
            <a:r>
              <a:rPr lang="en-US"/>
              <a:t>Click to add subtitle</a:t>
            </a:r>
          </a:p>
        </p:txBody>
      </p:sp>
      <p:sp>
        <p:nvSpPr>
          <p:cNvPr id="8" name="Title Placeholder 1">
            <a:extLst>
              <a:ext uri="{FF2B5EF4-FFF2-40B4-BE49-F238E27FC236}">
                <a16:creationId xmlns:a16="http://schemas.microsoft.com/office/drawing/2014/main" id="{7BEE0C50-EA9C-AB4E-8E40-148C996DDC42}"/>
              </a:ext>
            </a:extLst>
          </p:cNvPr>
          <p:cNvSpPr>
            <a:spLocks noGrp="1"/>
          </p:cNvSpPr>
          <p:nvPr>
            <p:ph type="title"/>
          </p:nvPr>
        </p:nvSpPr>
        <p:spPr>
          <a:xfrm>
            <a:off x="337309" y="327325"/>
            <a:ext cx="9586415" cy="332399"/>
          </a:xfrm>
          <a:prstGeom prst="rect">
            <a:avLst/>
          </a:prstGeom>
        </p:spPr>
        <p:txBody>
          <a:bodyPr vert="horz" lIns="0" tIns="0" rIns="0" bIns="0" rtlCol="0" anchor="t" anchorCtr="0">
            <a:spAutoFit/>
          </a:bodyPr>
          <a:lstStyle/>
          <a:p>
            <a:r>
              <a:rPr lang="de-DE"/>
              <a:t>Mastertitelformat bearbeiten</a:t>
            </a:r>
            <a:endParaRPr lang="en-US"/>
          </a:p>
        </p:txBody>
      </p:sp>
    </p:spTree>
    <p:extLst>
      <p:ext uri="{BB962C8B-B14F-4D97-AF65-F5344CB8AC3E}">
        <p14:creationId xmlns:p14="http://schemas.microsoft.com/office/powerpoint/2010/main" val="1117060797"/>
      </p:ext>
    </p:extLst>
  </p:cSld>
  <p:clrMapOvr>
    <a:masterClrMapping/>
  </p:clrMapOvr>
  <mc:AlternateContent xmlns:mc="http://schemas.openxmlformats.org/markup-compatibility/2006">
    <mc:Choice xmlns:p14="http://schemas.microsoft.com/office/powerpoint/2010/main" Requires="p14">
      <p:transition spd="med" p14:dur="600">
        <p:fade/>
      </p:transition>
    </mc:Choice>
    <mc:Fallback>
      <p:transition spd="med">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1_Section">
    <p:bg>
      <p:bgPr>
        <a:solidFill>
          <a:schemeClr val="accent6"/>
        </a:solidFill>
        <a:effectLst/>
      </p:bgPr>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8CAA513D-C9B5-A544-B9C4-B9D09DB6E1CF}"/>
              </a:ext>
            </a:extLst>
          </p:cNvPr>
          <p:cNvGraphicFramePr>
            <a:graphicFrameLocks noChangeAspect="1"/>
          </p:cNvGraphicFramePr>
          <p:nvPr userDrawn="1">
            <p:custDataLst>
              <p:tags r:id="rId1"/>
            </p:custDataLst>
            <p:extLst>
              <p:ext uri="{D42A27DB-BD31-4B8C-83A1-F6EECF244321}">
                <p14:modId xmlns:p14="http://schemas.microsoft.com/office/powerpoint/2010/main" val="1223964413"/>
              </p:ext>
            </p:extLst>
          </p:nvPr>
        </p:nvGraphicFramePr>
        <p:xfrm>
          <a:off x="1589" y="1589"/>
          <a:ext cx="1227" cy="1588"/>
        </p:xfrm>
        <a:graphic>
          <a:graphicData uri="http://schemas.openxmlformats.org/presentationml/2006/ole">
            <mc:AlternateContent xmlns:mc="http://schemas.openxmlformats.org/markup-compatibility/2006">
              <mc:Choice xmlns:v="urn:schemas-microsoft-com:vml" Requires="v">
                <p:oleObj name="think-cell Folie" r:id="rId3" imgW="7772400" imgH="10058400" progId="TCLayout.ActiveDocument.1">
                  <p:embed/>
                </p:oleObj>
              </mc:Choice>
              <mc:Fallback>
                <p:oleObj name="think-cell Folie" r:id="rId3" imgW="7772400" imgH="10058400" progId="TCLayout.ActiveDocument.1">
                  <p:embed/>
                  <p:pic>
                    <p:nvPicPr>
                      <p:cNvPr id="3" name="Object 2" hidden="1">
                        <a:extLst>
                          <a:ext uri="{FF2B5EF4-FFF2-40B4-BE49-F238E27FC236}">
                            <a16:creationId xmlns:a16="http://schemas.microsoft.com/office/drawing/2014/main" id="{8CAA513D-C9B5-A544-B9C4-B9D09DB6E1CF}"/>
                          </a:ext>
                        </a:extLst>
                      </p:cNvPr>
                      <p:cNvPicPr/>
                      <p:nvPr/>
                    </p:nvPicPr>
                    <p:blipFill>
                      <a:blip r:embed="rId4"/>
                      <a:stretch>
                        <a:fillRect/>
                      </a:stretch>
                    </p:blipFill>
                    <p:spPr>
                      <a:xfrm>
                        <a:off x="1589" y="1589"/>
                        <a:ext cx="1227"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7" y="2526838"/>
            <a:ext cx="5847859" cy="2242079"/>
          </a:xfrm>
        </p:spPr>
        <p:txBody>
          <a:bodyPr vert="horz" anchor="b">
            <a:noAutofit/>
          </a:bodyPr>
          <a:lstStyle>
            <a:lvl1pPr algn="l">
              <a:defRPr sz="3600">
                <a:solidFill>
                  <a:schemeClr val="accent1"/>
                </a:solidFill>
                <a:latin typeface="+mn-lt"/>
                <a:cs typeface="Arial" panose="020B0604020202020204" pitchFamily="34" charset="0"/>
              </a:defRPr>
            </a:lvl1pPr>
          </a:lstStyle>
          <a:p>
            <a:r>
              <a:rPr lang="en-US"/>
              <a:t>Click to edit section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6" y="4948305"/>
            <a:ext cx="5845175"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31" indent="0" algn="ctr">
              <a:buNone/>
              <a:defRPr sz="2000"/>
            </a:lvl2pPr>
            <a:lvl3pPr marL="914264" indent="0" algn="ctr">
              <a:buNone/>
              <a:defRPr sz="1800"/>
            </a:lvl3pPr>
            <a:lvl4pPr marL="1371395" indent="0" algn="ctr">
              <a:buNone/>
              <a:defRPr sz="1600"/>
            </a:lvl4pPr>
            <a:lvl5pPr marL="1828525" indent="0" algn="ctr">
              <a:buNone/>
              <a:defRPr sz="1600"/>
            </a:lvl5pPr>
            <a:lvl6pPr marL="2285658" indent="0" algn="ctr">
              <a:buNone/>
              <a:defRPr sz="1600"/>
            </a:lvl6pPr>
            <a:lvl7pPr marL="2742789" indent="0" algn="ctr">
              <a:buNone/>
              <a:defRPr sz="1600"/>
            </a:lvl7pPr>
            <a:lvl8pPr marL="3199920" indent="0" algn="ctr">
              <a:buNone/>
              <a:defRPr sz="1600"/>
            </a:lvl8pPr>
            <a:lvl9pPr marL="3657051" indent="0" algn="ctr">
              <a:buNone/>
              <a:defRPr sz="1600"/>
            </a:lvl9pPr>
          </a:lstStyle>
          <a:p>
            <a:r>
              <a:rPr lang="en-US"/>
              <a:t>Click to edit section subtitle </a:t>
            </a:r>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2" name="Picture Placeholder 2">
            <a:extLst>
              <a:ext uri="{FF2B5EF4-FFF2-40B4-BE49-F238E27FC236}">
                <a16:creationId xmlns:a16="http://schemas.microsoft.com/office/drawing/2014/main" id="{A926C632-F1D7-7BB1-FFA3-D00A89B52837}"/>
              </a:ext>
            </a:extLst>
          </p:cNvPr>
          <p:cNvSpPr>
            <a:spLocks noGrp="1"/>
          </p:cNvSpPr>
          <p:nvPr>
            <p:ph type="pic" sz="quarter" idx="14" hasCustomPrompt="1"/>
          </p:nvPr>
        </p:nvSpPr>
        <p:spPr>
          <a:xfrm>
            <a:off x="6813444" y="1198800"/>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en-US" noProof="0"/>
              <a:t>Add a picture here</a:t>
            </a:r>
          </a:p>
        </p:txBody>
      </p:sp>
    </p:spTree>
    <p:extLst>
      <p:ext uri="{BB962C8B-B14F-4D97-AF65-F5344CB8AC3E}">
        <p14:creationId xmlns:p14="http://schemas.microsoft.com/office/powerpoint/2010/main" val="33545969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userDrawn="1">
  <p:cSld name="1_Title Slide_Dark">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5426" y="1103215"/>
            <a:ext cx="6722148" cy="2242079"/>
          </a:xfrm>
        </p:spPr>
        <p:txBody>
          <a:bodyPr anchor="b">
            <a:normAutofit/>
          </a:bodyPr>
          <a:lstStyle>
            <a:lvl1pPr algn="l">
              <a:defRPr sz="3600">
                <a:solidFill>
                  <a:schemeClr val="accent6"/>
                </a:solidFill>
                <a:latin typeface="+mj-lt"/>
                <a:cs typeface="Arial" panose="020B0604020202020204" pitchFamily="34" charset="0"/>
              </a:defRPr>
            </a:lvl1pPr>
          </a:lstStyle>
          <a:p>
            <a:r>
              <a:rPr lang="en-US"/>
              <a:t>Click to edit Master title style</a:t>
            </a:r>
          </a:p>
        </p:txBody>
      </p:sp>
      <p:sp>
        <p:nvSpPr>
          <p:cNvPr id="3" name="Subtitle 2"/>
          <p:cNvSpPr>
            <a:spLocks noGrp="1"/>
          </p:cNvSpPr>
          <p:nvPr>
            <p:ph type="subTitle" idx="1"/>
          </p:nvPr>
        </p:nvSpPr>
        <p:spPr>
          <a:xfrm>
            <a:off x="265426" y="3437369"/>
            <a:ext cx="5761567"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hasCustomPrompt="1"/>
          </p:nvPr>
        </p:nvSpPr>
        <p:spPr>
          <a:xfrm>
            <a:off x="7145996" y="1810817"/>
            <a:ext cx="5040000" cy="504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US" noProof="0"/>
              <a:t>Add a picture here</a:t>
            </a:r>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hasCustomPrompt="1"/>
          </p:nvPr>
        </p:nvSpPr>
        <p:spPr>
          <a:xfrm>
            <a:off x="265425" y="4913252"/>
            <a:ext cx="5251984" cy="1056000"/>
          </a:xfrm>
        </p:spPr>
        <p:txBody>
          <a:bodyPr anchor="b"/>
          <a:lstStyle>
            <a:lvl1pPr marL="0" indent="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US"/>
              <a:t>[Date]</a:t>
            </a:r>
            <a:br>
              <a:rPr lang="en-US"/>
            </a:br>
            <a:r>
              <a:rPr lang="en-US"/>
              <a:t>[Name of moderator]</a:t>
            </a:r>
            <a:br>
              <a:rPr lang="en-US"/>
            </a:br>
            <a:r>
              <a:rPr lang="en-US"/>
              <a:t>[Organizational Unit]</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4" name="ZRS Logo Horozontal">
            <a:extLst>
              <a:ext uri="{FF2B5EF4-FFF2-40B4-BE49-F238E27FC236}">
                <a16:creationId xmlns:a16="http://schemas.microsoft.com/office/drawing/2014/main" id="{E169DFED-E3C1-418D-9AA4-29D44878FE87}"/>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75016" y="325479"/>
            <a:ext cx="1501200" cy="498456"/>
          </a:xfrm>
          <a:prstGeom prst="rect">
            <a:avLst/>
          </a:prstGeom>
        </p:spPr>
      </p:pic>
    </p:spTree>
    <p:extLst>
      <p:ext uri="{BB962C8B-B14F-4D97-AF65-F5344CB8AC3E}">
        <p14:creationId xmlns:p14="http://schemas.microsoft.com/office/powerpoint/2010/main" val="203218930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19" name="ZRS Logo Horozontal">
            <a:extLst>
              <a:ext uri="{FF2B5EF4-FFF2-40B4-BE49-F238E27FC236}">
                <a16:creationId xmlns:a16="http://schemas.microsoft.com/office/drawing/2014/main" id="{22B5E1A2-EB83-48AE-BF13-41D1919E04BB}"/>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1185754567"/>
      </p:ext>
    </p:extLst>
  </p:cSld>
  <p:clrMapOvr>
    <a:masterClrMapping/>
  </p:clrMapOvr>
  <p:extLst>
    <p:ext uri="{DCECCB84-F9BA-43D5-87BE-67443E8EF086}">
      <p15:sldGuideLst xmlns:p15="http://schemas.microsoft.com/office/powerpoint/2012/main"/>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Nur Titel">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3147835D-75EC-A62D-9B61-8A2BCD111B16}"/>
              </a:ext>
            </a:extLst>
          </p:cNvPr>
          <p:cNvGraphicFramePr>
            <a:graphicFrameLocks noChangeAspect="1"/>
          </p:cNvGraphicFramePr>
          <p:nvPr userDrawn="1">
            <p:custDataLst>
              <p:tags r:id="rId1"/>
            </p:custDataLst>
            <p:extLst>
              <p:ext uri="{D42A27DB-BD31-4B8C-83A1-F6EECF244321}">
                <p14:modId xmlns:p14="http://schemas.microsoft.com/office/powerpoint/2010/main" val="15829842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3147835D-75EC-A62D-9B61-8A2BCD111B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407988" y="260268"/>
            <a:ext cx="9418320"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E596DD75-5364-10E9-B4FC-6AC8DEA13895}"/>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416168913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Content_one box">
    <p:bg>
      <p:bgPr>
        <a:solidFill>
          <a:srgbClr val="FFFFFF"/>
        </a:solidFill>
        <a:effectLst/>
      </p:bgPr>
    </p:bg>
    <p:spTree>
      <p:nvGrpSpPr>
        <p:cNvPr id="1" name=""/>
        <p:cNvGrpSpPr/>
        <p:nvPr/>
      </p:nvGrpSpPr>
      <p:grpSpPr>
        <a:xfrm>
          <a:off x="0" y="0"/>
          <a:ext cx="0" cy="0"/>
          <a:chOff x="0" y="0"/>
          <a:chExt cx="0" cy="0"/>
        </a:xfrm>
      </p:grpSpPr>
      <p:sp>
        <p:nvSpPr>
          <p:cNvPr id="15" name="Subtitle 2">
            <a:extLst>
              <a:ext uri="{FF2B5EF4-FFF2-40B4-BE49-F238E27FC236}">
                <a16:creationId xmlns:a16="http://schemas.microsoft.com/office/drawing/2014/main" id="{EBEC7CCE-A39D-4C41-B1AA-B285B26D9952}"/>
              </a:ext>
            </a:extLst>
          </p:cNvPr>
          <p:cNvSpPr>
            <a:spLocks noGrp="1"/>
          </p:cNvSpPr>
          <p:nvPr>
            <p:ph type="subTitle" idx="13" hasCustomPrompt="1"/>
          </p:nvPr>
        </p:nvSpPr>
        <p:spPr>
          <a:xfrm>
            <a:off x="334434" y="718071"/>
            <a:ext cx="8189383" cy="255596"/>
          </a:xfrm>
          <a:prstGeom prst="rect">
            <a:avLst/>
          </a:prstGeom>
        </p:spPr>
        <p:txBody>
          <a:bodyPr anchor="t">
            <a:noAutofit/>
          </a:bodyPr>
          <a:lstStyle>
            <a:lvl1pPr marL="0" indent="0" algn="l">
              <a:buNone/>
              <a:defRPr sz="1600" b="0" i="0">
                <a:solidFill>
                  <a:srgbClr val="2167AE"/>
                </a:solidFill>
                <a:latin typeface="Zurich Sans Light" panose="02000000000000000000" pitchFamily="2" charset="0"/>
                <a:cs typeface="Arial" panose="020B0604020202020204" pitchFamily="34" charset="0"/>
              </a:defRPr>
            </a:lvl1pPr>
            <a:lvl2pPr marL="457127" indent="0" algn="ctr">
              <a:buNone/>
              <a:defRPr>
                <a:solidFill>
                  <a:schemeClr val="tx1">
                    <a:tint val="75000"/>
                  </a:schemeClr>
                </a:solidFill>
              </a:defRPr>
            </a:lvl2pPr>
            <a:lvl3pPr marL="914256" indent="0" algn="ctr">
              <a:buNone/>
              <a:defRPr>
                <a:solidFill>
                  <a:schemeClr val="tx1">
                    <a:tint val="75000"/>
                  </a:schemeClr>
                </a:solidFill>
              </a:defRPr>
            </a:lvl3pPr>
            <a:lvl4pPr marL="1371383" indent="0" algn="ctr">
              <a:buNone/>
              <a:defRPr>
                <a:solidFill>
                  <a:schemeClr val="tx1">
                    <a:tint val="75000"/>
                  </a:schemeClr>
                </a:solidFill>
              </a:defRPr>
            </a:lvl4pPr>
            <a:lvl5pPr marL="1828510" indent="0" algn="ctr">
              <a:buNone/>
              <a:defRPr>
                <a:solidFill>
                  <a:schemeClr val="tx1">
                    <a:tint val="75000"/>
                  </a:schemeClr>
                </a:solidFill>
              </a:defRPr>
            </a:lvl5pPr>
            <a:lvl6pPr marL="2285638" indent="0" algn="ctr">
              <a:buNone/>
              <a:defRPr>
                <a:solidFill>
                  <a:schemeClr val="tx1">
                    <a:tint val="75000"/>
                  </a:schemeClr>
                </a:solidFill>
              </a:defRPr>
            </a:lvl6pPr>
            <a:lvl7pPr marL="2742766" indent="0" algn="ctr">
              <a:buNone/>
              <a:defRPr>
                <a:solidFill>
                  <a:schemeClr val="tx1">
                    <a:tint val="75000"/>
                  </a:schemeClr>
                </a:solidFill>
              </a:defRPr>
            </a:lvl7pPr>
            <a:lvl8pPr marL="3199893" indent="0" algn="ctr">
              <a:buNone/>
              <a:defRPr>
                <a:solidFill>
                  <a:schemeClr val="tx1">
                    <a:tint val="75000"/>
                  </a:schemeClr>
                </a:solidFill>
              </a:defRPr>
            </a:lvl8pPr>
            <a:lvl9pPr marL="3657021" indent="0" algn="ctr">
              <a:buNone/>
              <a:defRPr>
                <a:solidFill>
                  <a:schemeClr val="tx1">
                    <a:tint val="75000"/>
                  </a:schemeClr>
                </a:solidFill>
              </a:defRPr>
            </a:lvl9pPr>
          </a:lstStyle>
          <a:p>
            <a:r>
              <a:rPr lang="en-GB" noProof="0"/>
              <a:t>Subtitle goes here</a:t>
            </a:r>
          </a:p>
        </p:txBody>
      </p:sp>
      <p:sp>
        <p:nvSpPr>
          <p:cNvPr id="5" name="Title 4">
            <a:extLst>
              <a:ext uri="{FF2B5EF4-FFF2-40B4-BE49-F238E27FC236}">
                <a16:creationId xmlns:a16="http://schemas.microsoft.com/office/drawing/2014/main" id="{47736004-DEE1-EA44-A367-43336F87EDA5}"/>
              </a:ext>
            </a:extLst>
          </p:cNvPr>
          <p:cNvSpPr>
            <a:spLocks noGrp="1"/>
          </p:cNvSpPr>
          <p:nvPr>
            <p:ph type="title" hasCustomPrompt="1"/>
          </p:nvPr>
        </p:nvSpPr>
        <p:spPr>
          <a:xfrm>
            <a:off x="334434" y="325967"/>
            <a:ext cx="8189383" cy="392104"/>
          </a:xfrm>
          <a:prstGeom prst="rect">
            <a:avLst/>
          </a:prstGeom>
        </p:spPr>
        <p:txBody>
          <a:bodyPr anchor="t">
            <a:normAutofit/>
          </a:bodyPr>
          <a:lstStyle>
            <a:lvl1pPr>
              <a:defRPr b="0" i="0">
                <a:solidFill>
                  <a:srgbClr val="2167AE"/>
                </a:solidFill>
              </a:defRPr>
            </a:lvl1pPr>
          </a:lstStyle>
          <a:p>
            <a:r>
              <a:rPr lang="en-GB" noProof="0"/>
              <a:t>Add title here</a:t>
            </a:r>
          </a:p>
        </p:txBody>
      </p:sp>
      <p:sp>
        <p:nvSpPr>
          <p:cNvPr id="2" name="Footer Placeholder 1">
            <a:extLst>
              <a:ext uri="{FF2B5EF4-FFF2-40B4-BE49-F238E27FC236}">
                <a16:creationId xmlns:a16="http://schemas.microsoft.com/office/drawing/2014/main" id="{910EC3A2-833D-B34A-8519-327DC26231F0}"/>
              </a:ext>
            </a:extLst>
          </p:cNvPr>
          <p:cNvSpPr>
            <a:spLocks noGrp="1"/>
          </p:cNvSpPr>
          <p:nvPr>
            <p:ph type="ftr" sz="quarter" idx="22"/>
          </p:nvPr>
        </p:nvSpPr>
        <p:spPr/>
        <p:txBody>
          <a:bodyPr/>
          <a:lstStyle>
            <a:lvl1pPr algn="r">
              <a:defRPr b="0" i="0">
                <a:solidFill>
                  <a:srgbClr val="2167AE"/>
                </a:solidFill>
              </a:defRPr>
            </a:lvl1pPr>
          </a:lstStyle>
          <a:p>
            <a:endParaRPr lang="en-GB"/>
          </a:p>
        </p:txBody>
      </p:sp>
      <p:sp>
        <p:nvSpPr>
          <p:cNvPr id="6" name="Slide Number Placeholder 5">
            <a:extLst>
              <a:ext uri="{FF2B5EF4-FFF2-40B4-BE49-F238E27FC236}">
                <a16:creationId xmlns:a16="http://schemas.microsoft.com/office/drawing/2014/main" id="{728A3554-0C44-3B47-BD3B-F8AF6A7272B3}"/>
              </a:ext>
            </a:extLst>
          </p:cNvPr>
          <p:cNvSpPr>
            <a:spLocks noGrp="1"/>
          </p:cNvSpPr>
          <p:nvPr>
            <p:ph type="sldNum" sz="quarter" idx="23"/>
          </p:nvPr>
        </p:nvSpPr>
        <p:spPr/>
        <p:txBody>
          <a:bodyPr/>
          <a:lstStyle>
            <a:lvl1pPr>
              <a:defRPr b="0" i="0">
                <a:solidFill>
                  <a:srgbClr val="2167AE"/>
                </a:solidFill>
              </a:defRPr>
            </a:lvl1pPr>
          </a:lstStyle>
          <a:p>
            <a:fld id="{D691331D-A62F-41F8-BAEC-0A7727B7C525}" type="slidenum">
              <a:rPr lang="en-GB" smtClean="0"/>
              <a:pPr/>
              <a:t>‹nr.›</a:t>
            </a:fld>
            <a:endParaRPr lang="en-GB"/>
          </a:p>
        </p:txBody>
      </p:sp>
      <p:pic>
        <p:nvPicPr>
          <p:cNvPr id="7" name="ZRS Logo Horozontal">
            <a:extLst>
              <a:ext uri="{FF2B5EF4-FFF2-40B4-BE49-F238E27FC236}">
                <a16:creationId xmlns:a16="http://schemas.microsoft.com/office/drawing/2014/main" id="{B06F7093-2F9D-4F03-BE39-7BE7D7573D0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47447" y="325479"/>
            <a:ext cx="1501200" cy="498456"/>
          </a:xfrm>
          <a:prstGeom prst="rect">
            <a:avLst/>
          </a:prstGeom>
        </p:spPr>
      </p:pic>
    </p:spTree>
    <p:extLst>
      <p:ext uri="{BB962C8B-B14F-4D97-AF65-F5344CB8AC3E}">
        <p14:creationId xmlns:p14="http://schemas.microsoft.com/office/powerpoint/2010/main" val="322482336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03818" y="1430338"/>
            <a:ext cx="11381783" cy="4959663"/>
          </a:xfrm>
        </p:spPr>
        <p:txBody>
          <a:bodyPr/>
          <a:lstStyle>
            <a:lvl5pPr marL="1345897" indent="-271403">
              <a:buClr>
                <a:srgbClr val="000066"/>
              </a:buClr>
              <a:buSzPct val="100000"/>
              <a:buFont typeface="Frutiger 55 Roman" pitchFamily="34" charset="0"/>
              <a:buChar char="–"/>
              <a:defRPr/>
            </a:lvl5pPr>
            <a:lvl6pPr marL="1614126" indent="-285685">
              <a:spcBef>
                <a:spcPts val="0"/>
              </a:spcBef>
              <a:spcAft>
                <a:spcPts val="300"/>
              </a:spcAft>
              <a:buClr>
                <a:srgbClr val="000066"/>
              </a:buClr>
              <a:buSzPct val="100000"/>
              <a:buFont typeface="Frutiger 55 Roman" pitchFamily="34" charset="0"/>
              <a:buChar char="–"/>
              <a:defRPr/>
            </a:lvl6pPr>
            <a:lvl7pPr marL="1880765" indent="-285685">
              <a:spcBef>
                <a:spcPts val="0"/>
              </a:spcBef>
              <a:spcAft>
                <a:spcPts val="300"/>
              </a:spcAft>
              <a:buClr>
                <a:srgbClr val="000066"/>
              </a:buClr>
              <a:buSzPct val="100000"/>
              <a:buFont typeface="Frutiger 55 Roman" pitchFamily="34" charset="0"/>
              <a:buChar char="–"/>
              <a:defRPr/>
            </a:lvl7pPr>
            <a:lvl8pPr marL="2160102" indent="-285685">
              <a:spcBef>
                <a:spcPts val="0"/>
              </a:spcBef>
              <a:spcAft>
                <a:spcPts val="300"/>
              </a:spcAft>
              <a:buClr>
                <a:srgbClr val="000066"/>
              </a:buClr>
              <a:buSzPct val="100000"/>
              <a:buFont typeface="Frutiger 55 Roman" pitchFamily="34" charset="0"/>
              <a:buChar char="–"/>
              <a:defRPr/>
            </a:lvl8pPr>
            <a:lvl9pPr marL="2426742" indent="-285685">
              <a:spcBef>
                <a:spcPts val="0"/>
              </a:spcBef>
              <a:spcAft>
                <a:spcPts val="300"/>
              </a:spcAft>
              <a:buClr>
                <a:srgbClr val="000066"/>
              </a:buClr>
              <a:buSzPct val="100000"/>
              <a:buFont typeface="Frutiger 55 Roman"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p>
        </p:txBody>
      </p:sp>
      <p:sp>
        <p:nvSpPr>
          <p:cNvPr id="8" name="Subtitle 2"/>
          <p:cNvSpPr>
            <a:spLocks noGrp="1"/>
          </p:cNvSpPr>
          <p:nvPr>
            <p:ph type="subTitle" idx="13"/>
          </p:nvPr>
        </p:nvSpPr>
        <p:spPr>
          <a:xfrm>
            <a:off x="403148" y="689656"/>
            <a:ext cx="10208272" cy="396000"/>
          </a:xfrm>
        </p:spPr>
        <p:txBody>
          <a:bodyPr/>
          <a:lstStyle>
            <a:lvl1pPr marL="0" indent="0" algn="l">
              <a:buNone/>
              <a:defRPr sz="2000">
                <a:solidFill>
                  <a:schemeClr val="tx1"/>
                </a:solidFill>
              </a:defRPr>
            </a:lvl1pPr>
            <a:lvl2pPr marL="457097" indent="0" algn="ctr">
              <a:buNone/>
              <a:defRPr>
                <a:solidFill>
                  <a:schemeClr val="tx1">
                    <a:tint val="75000"/>
                  </a:schemeClr>
                </a:solidFill>
              </a:defRPr>
            </a:lvl2pPr>
            <a:lvl3pPr marL="914196" indent="0" algn="ctr">
              <a:buNone/>
              <a:defRPr>
                <a:solidFill>
                  <a:schemeClr val="tx1">
                    <a:tint val="75000"/>
                  </a:schemeClr>
                </a:solidFill>
              </a:defRPr>
            </a:lvl3pPr>
            <a:lvl4pPr marL="1371292" indent="0" algn="ctr">
              <a:buNone/>
              <a:defRPr>
                <a:solidFill>
                  <a:schemeClr val="tx1">
                    <a:tint val="75000"/>
                  </a:schemeClr>
                </a:solidFill>
              </a:defRPr>
            </a:lvl4pPr>
            <a:lvl5pPr marL="1828389" indent="0" algn="ctr">
              <a:buNone/>
              <a:defRPr>
                <a:solidFill>
                  <a:schemeClr val="tx1">
                    <a:tint val="75000"/>
                  </a:schemeClr>
                </a:solidFill>
              </a:defRPr>
            </a:lvl5pPr>
            <a:lvl6pPr marL="2285486" indent="0" algn="ctr">
              <a:buNone/>
              <a:defRPr>
                <a:solidFill>
                  <a:schemeClr val="tx1">
                    <a:tint val="75000"/>
                  </a:schemeClr>
                </a:solidFill>
              </a:defRPr>
            </a:lvl6pPr>
            <a:lvl7pPr marL="2742583" indent="0" algn="ctr">
              <a:buNone/>
              <a:defRPr>
                <a:solidFill>
                  <a:schemeClr val="tx1">
                    <a:tint val="75000"/>
                  </a:schemeClr>
                </a:solidFill>
              </a:defRPr>
            </a:lvl7pPr>
            <a:lvl8pPr marL="3199680" indent="0" algn="ctr">
              <a:buNone/>
              <a:defRPr>
                <a:solidFill>
                  <a:schemeClr val="tx1">
                    <a:tint val="75000"/>
                  </a:schemeClr>
                </a:solidFill>
              </a:defRPr>
            </a:lvl8pPr>
            <a:lvl9pPr marL="3656777" indent="0" algn="ctr">
              <a:buNone/>
              <a:defRPr>
                <a:solidFill>
                  <a:schemeClr val="tx1">
                    <a:tint val="75000"/>
                  </a:schemeClr>
                </a:solidFill>
              </a:defRPr>
            </a:lvl9pPr>
          </a:lstStyle>
          <a:p>
            <a:r>
              <a:rPr lang="en-US"/>
              <a:t>Click to edit Master subtitle style</a:t>
            </a:r>
          </a:p>
        </p:txBody>
      </p:sp>
      <p:sp>
        <p:nvSpPr>
          <p:cNvPr id="7" name="Title 6"/>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4"/>
          </p:nvPr>
        </p:nvSpPr>
        <p:spPr>
          <a:xfrm>
            <a:off x="403149" y="6566401"/>
            <a:ext cx="1079859" cy="151200"/>
          </a:xfrm>
          <a:prstGeom prst="rect">
            <a:avLst/>
          </a:prstGeom>
        </p:spPr>
        <p:txBody>
          <a:bodyPr anchor="t"/>
          <a:lstStyle>
            <a:lvl1pPr>
              <a:defRPr b="0">
                <a:solidFill>
                  <a:srgbClr val="000066"/>
                </a:solidFill>
              </a:defRPr>
            </a:lvl1pPr>
          </a:lstStyle>
          <a:p>
            <a:endParaRPr lang="en-US"/>
          </a:p>
        </p:txBody>
      </p:sp>
      <p:sp>
        <p:nvSpPr>
          <p:cNvPr id="9" name="Footer Placeholder 8"/>
          <p:cNvSpPr>
            <a:spLocks noGrp="1"/>
          </p:cNvSpPr>
          <p:nvPr>
            <p:ph type="ftr" sz="quarter" idx="15"/>
          </p:nvPr>
        </p:nvSpPr>
        <p:spPr>
          <a:xfrm>
            <a:off x="3203583" y="6566401"/>
            <a:ext cx="7559016" cy="151200"/>
          </a:xfrm>
          <a:prstGeom prst="rect">
            <a:avLst/>
          </a:prstGeom>
        </p:spPr>
        <p:txBody>
          <a:bodyPr/>
          <a:lstStyle/>
          <a:p>
            <a:endParaRPr lang="en-US"/>
          </a:p>
        </p:txBody>
      </p:sp>
      <p:sp>
        <p:nvSpPr>
          <p:cNvPr id="10" name="Slide Number Placeholder 9"/>
          <p:cNvSpPr>
            <a:spLocks noGrp="1"/>
          </p:cNvSpPr>
          <p:nvPr>
            <p:ph type="sldNum" sz="quarter" idx="16"/>
          </p:nvPr>
        </p:nvSpPr>
        <p:spPr>
          <a:xfrm>
            <a:off x="11436101" y="6566400"/>
            <a:ext cx="359953" cy="151200"/>
          </a:xfrm>
        </p:spPr>
        <p:txBody>
          <a:bodyPr anchor="t"/>
          <a:lstStyle>
            <a:lvl1pPr marL="0" algn="r" defTabSz="914196" rtl="0" eaLnBrk="1" latinLnBrk="0" hangingPunct="1">
              <a:buNone/>
              <a:defRPr b="0"/>
            </a:lvl1pPr>
          </a:lstStyle>
          <a:p>
            <a:fld id="{389075F7-7510-4B87-94F8-2C8610BEE4CA}" type="slidenum">
              <a:rPr lang="en-US" smtClean="0"/>
              <a:pPr/>
              <a:t>‹nr.›</a:t>
            </a:fld>
            <a:endParaRPr lang="en-US"/>
          </a:p>
        </p:txBody>
      </p:sp>
      <p:pic>
        <p:nvPicPr>
          <p:cNvPr id="12" name="ZRS Logo Horozontal">
            <a:extLst>
              <a:ext uri="{FF2B5EF4-FFF2-40B4-BE49-F238E27FC236}">
                <a16:creationId xmlns:a16="http://schemas.microsoft.com/office/drawing/2014/main" id="{48A0A611-11A2-4609-8837-28B5311E438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347447" y="325479"/>
            <a:ext cx="1501200" cy="498456"/>
          </a:xfrm>
          <a:prstGeom prst="rect">
            <a:avLst/>
          </a:prstGeom>
        </p:spPr>
      </p:pic>
    </p:spTree>
    <p:extLst>
      <p:ext uri="{BB962C8B-B14F-4D97-AF65-F5344CB8AC3E}">
        <p14:creationId xmlns:p14="http://schemas.microsoft.com/office/powerpoint/2010/main" val="389980091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B7CC5-E206-49B7-8DAB-D820D5041428}"/>
              </a:ext>
            </a:extLst>
          </p:cNvPr>
          <p:cNvSpPr>
            <a:spLocks noGrp="1"/>
          </p:cNvSpPr>
          <p:nvPr>
            <p:ph type="title"/>
          </p:nvPr>
        </p:nvSpPr>
        <p:spPr/>
        <p:txBody>
          <a:bodyPr/>
          <a:lstStyle>
            <a:lvl1pPr>
              <a:defRPr>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08C05DA1-1C27-4AC2-B3D2-7014C53098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70325670-E080-31A6-FF91-D7B405CB586A}"/>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sym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CBE28F7E-29B6-2343-EC46-64D3F20C44EF}"/>
              </a:ext>
            </a:extLst>
          </p:cNvPr>
          <p:cNvSpPr>
            <a:spLocks noGrp="1"/>
          </p:cNvSpPr>
          <p:nvPr>
            <p:ph type="sldNum" sz="quarter" idx="4"/>
          </p:nvPr>
        </p:nvSpPr>
        <p:spPr>
          <a:xfrm>
            <a:off x="10704513"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B2D1F6F2-EC11-5853-972C-9768F39E1990}"/>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3" y="317501"/>
            <a:ext cx="1510791" cy="520700"/>
          </a:xfrm>
          <a:prstGeom prst="rect">
            <a:avLst/>
          </a:prstGeom>
        </p:spPr>
      </p:pic>
    </p:spTree>
    <p:extLst>
      <p:ext uri="{BB962C8B-B14F-4D97-AF65-F5344CB8AC3E}">
        <p14:creationId xmlns:p14="http://schemas.microsoft.com/office/powerpoint/2010/main" val="79118192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1_Title and 2 text boxes">
    <p:spTree>
      <p:nvGrpSpPr>
        <p:cNvPr id="1" name=""/>
        <p:cNvGrpSpPr/>
        <p:nvPr/>
      </p:nvGrpSpPr>
      <p:grpSpPr>
        <a:xfrm>
          <a:off x="0" y="0"/>
          <a:ext cx="0" cy="0"/>
          <a:chOff x="0" y="0"/>
          <a:chExt cx="0" cy="0"/>
        </a:xfrm>
      </p:grpSpPr>
      <p:graphicFrame>
        <p:nvGraphicFramePr>
          <p:cNvPr id="5" name="Object 4" hidden="1">
            <a:extLst>
              <a:ext uri="{FF2B5EF4-FFF2-40B4-BE49-F238E27FC236}">
                <a16:creationId xmlns:a16="http://schemas.microsoft.com/office/drawing/2014/main" id="{B04C0D27-889B-3151-6ECA-B7B1AF6D6458}"/>
              </a:ext>
            </a:extLst>
          </p:cNvPr>
          <p:cNvGraphicFramePr>
            <a:graphicFrameLocks noChangeAspect="1"/>
          </p:cNvGraphicFramePr>
          <p:nvPr userDrawn="1">
            <p:custDataLst>
              <p:tags r:id="rId1"/>
            </p:custDataLst>
            <p:extLst>
              <p:ext uri="{D42A27DB-BD31-4B8C-83A1-F6EECF244321}">
                <p14:modId xmlns:p14="http://schemas.microsoft.com/office/powerpoint/2010/main" val="407438659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Object 4" hidden="1">
                        <a:extLst>
                          <a:ext uri="{FF2B5EF4-FFF2-40B4-BE49-F238E27FC236}">
                            <a16:creationId xmlns:a16="http://schemas.microsoft.com/office/drawing/2014/main" id="{B04C0D27-889B-3151-6ECA-B7B1AF6D6458}"/>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2000" y="1198800"/>
            <a:ext cx="564715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198800"/>
            <a:ext cx="5652000" cy="5040145"/>
          </a:xfrm>
        </p:spPr>
        <p:txBody>
          <a:bodyPr lIns="72000" tIns="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2" name="Title Placeholder 1">
            <a:extLst>
              <a:ext uri="{FF2B5EF4-FFF2-40B4-BE49-F238E27FC236}">
                <a16:creationId xmlns:a16="http://schemas.microsoft.com/office/drawing/2014/main" id="{C14EA731-2898-D962-FAA6-B0737584A2F4}"/>
              </a:ext>
            </a:extLst>
          </p:cNvPr>
          <p:cNvSpPr>
            <a:spLocks noGrp="1"/>
          </p:cNvSpPr>
          <p:nvPr>
            <p:ph type="title"/>
          </p:nvPr>
        </p:nvSpPr>
        <p:spPr>
          <a:xfrm>
            <a:off x="250826" y="249926"/>
            <a:ext cx="8996541" cy="360099"/>
          </a:xfrm>
          <a:prstGeom prst="rect">
            <a:avLst/>
          </a:prstGeom>
        </p:spPr>
        <p:txBody>
          <a:bodyPr vert="horz" wrap="square" lIns="0" tIns="0" rIns="0" bIns="0" rtlCol="0" anchor="t" anchorCtr="0">
            <a:spAutoFit/>
          </a:bodyPr>
          <a:lstStyle/>
          <a:p>
            <a:r>
              <a:rPr lang="de-DE"/>
              <a:t>Mastertitelformat bearbeiten</a:t>
            </a:r>
            <a:endParaRPr lang="en-US"/>
          </a:p>
        </p:txBody>
      </p:sp>
      <p:sp>
        <p:nvSpPr>
          <p:cNvPr id="8" name="Content Placeholder 14">
            <a:extLst>
              <a:ext uri="{FF2B5EF4-FFF2-40B4-BE49-F238E27FC236}">
                <a16:creationId xmlns:a16="http://schemas.microsoft.com/office/drawing/2014/main" id="{45C87A36-AF1D-5E17-86AD-9CDBE1DEDA7A}"/>
              </a:ext>
            </a:extLst>
          </p:cNvPr>
          <p:cNvSpPr>
            <a:spLocks noGrp="1"/>
          </p:cNvSpPr>
          <p:nvPr>
            <p:ph sz="quarter" idx="10" hasCustomPrompt="1"/>
          </p:nvPr>
        </p:nvSpPr>
        <p:spPr>
          <a:xfrm>
            <a:off x="250825" y="666073"/>
            <a:ext cx="8996541" cy="276999"/>
          </a:xfrm>
        </p:spPr>
        <p:txBody>
          <a:bodyPr wrap="square">
            <a:spAutoFit/>
          </a:bodyPr>
          <a:lstStyle>
            <a:lvl1pPr marL="0" indent="0">
              <a:buNone/>
              <a:defRPr sz="1800">
                <a:solidFill>
                  <a:schemeClr val="accent1"/>
                </a:solidFill>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subtitle style</a:t>
            </a:r>
          </a:p>
        </p:txBody>
      </p:sp>
    </p:spTree>
    <p:extLst>
      <p:ext uri="{BB962C8B-B14F-4D97-AF65-F5344CB8AC3E}">
        <p14:creationId xmlns:p14="http://schemas.microsoft.com/office/powerpoint/2010/main" val="240903335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userDrawn="1">
  <p:cSld name="1_Thank you">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anchor="b">
            <a:noAutofit/>
          </a:bodyPr>
          <a:lstStyle>
            <a:lvl1pPr algn="l">
              <a:defRPr sz="3600">
                <a:solidFill>
                  <a:schemeClr val="accent6"/>
                </a:solidFill>
                <a:latin typeface="+mj-lt"/>
                <a:cs typeface="Arial" panose="020B0604020202020204" pitchFamily="34" charset="0"/>
              </a:defRPr>
            </a:lvl1pPr>
          </a:lstStyle>
          <a:p>
            <a:r>
              <a:rPr lang="en-US"/>
              <a:t>Click to edit title</a:t>
            </a:r>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hasCustomPrompt="1"/>
          </p:nvPr>
        </p:nvSpPr>
        <p:spPr>
          <a:xfrm>
            <a:off x="250825" y="4911725"/>
            <a:ext cx="6719063"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subtitle</a:t>
            </a:r>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hasCustomPrompt="1"/>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en-GB"/>
              <a:t>Add a picture here</a:t>
            </a:r>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2" name="Graphic 7">
            <a:extLst>
              <a:ext uri="{FF2B5EF4-FFF2-40B4-BE49-F238E27FC236}">
                <a16:creationId xmlns:a16="http://schemas.microsoft.com/office/drawing/2014/main" id="{892142ED-5167-526A-191C-57FF8232A46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74662" y="306000"/>
            <a:ext cx="1500250" cy="498141"/>
          </a:xfrm>
          <a:prstGeom prst="rect">
            <a:avLst/>
          </a:prstGeom>
        </p:spPr>
      </p:pic>
    </p:spTree>
    <p:extLst>
      <p:ext uri="{BB962C8B-B14F-4D97-AF65-F5344CB8AC3E}">
        <p14:creationId xmlns:p14="http://schemas.microsoft.com/office/powerpoint/2010/main" val="44058542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tle Slide_Dark">
    <p:bg>
      <p:bgPr>
        <a:solidFill>
          <a:schemeClr val="accent1"/>
        </a:solidFill>
        <a:effectLst/>
      </p:bgPr>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DCA9CE3D-8A01-FA71-61AB-F8210F20563D}"/>
              </a:ext>
            </a:extLst>
          </p:cNvPr>
          <p:cNvGraphicFramePr>
            <a:graphicFrameLocks noChangeAspect="1"/>
          </p:cNvGraphicFramePr>
          <p:nvPr userDrawn="1">
            <p:custDataLst>
              <p:tags r:id="rId1"/>
            </p:custDataLst>
            <p:extLst>
              <p:ext uri="{D42A27DB-BD31-4B8C-83A1-F6EECF244321}">
                <p14:modId xmlns:p14="http://schemas.microsoft.com/office/powerpoint/2010/main" val="128836359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7" name="think-cell data - do not delete" hidden="1">
                        <a:extLst>
                          <a:ext uri="{FF2B5EF4-FFF2-40B4-BE49-F238E27FC236}">
                            <a16:creationId xmlns:a16="http://schemas.microsoft.com/office/drawing/2014/main" id="{DCA9CE3D-8A01-FA71-61AB-F8210F20563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ctrTitle" hasCustomPrompt="1"/>
          </p:nvPr>
        </p:nvSpPr>
        <p:spPr>
          <a:xfrm>
            <a:off x="265426" y="1103215"/>
            <a:ext cx="6722148" cy="2242079"/>
          </a:xfrm>
        </p:spPr>
        <p:txBody>
          <a:bodyPr vert="horz" anchor="b">
            <a:normAutofit/>
          </a:bodyPr>
          <a:lstStyle>
            <a:lvl1pPr algn="l">
              <a:defRPr sz="360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3" name="Subtitle 2"/>
          <p:cNvSpPr>
            <a:spLocks noGrp="1"/>
          </p:cNvSpPr>
          <p:nvPr>
            <p:ph type="subTitle" idx="1"/>
          </p:nvPr>
        </p:nvSpPr>
        <p:spPr>
          <a:xfrm>
            <a:off x="265426" y="3437369"/>
            <a:ext cx="5761567" cy="1283999"/>
          </a:xfrm>
        </p:spPr>
        <p:txBody>
          <a:bodyPr>
            <a:normAutofit/>
          </a:bodyPr>
          <a:lstStyle>
            <a:lvl1pPr marL="0" indent="0" algn="l">
              <a:buNone/>
              <a:defRPr sz="200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endParaRPr lang="en-US"/>
          </a:p>
        </p:txBody>
      </p:sp>
      <p:grpSp>
        <p:nvGrpSpPr>
          <p:cNvPr id="5" name="Group 4">
            <a:extLst>
              <a:ext uri="{FF2B5EF4-FFF2-40B4-BE49-F238E27FC236}">
                <a16:creationId xmlns:a16="http://schemas.microsoft.com/office/drawing/2014/main" id="{2A2782ED-DF84-E4D6-6BC2-8D3E9251CAC8}"/>
              </a:ext>
            </a:extLst>
          </p:cNvPr>
          <p:cNvGrpSpPr/>
          <p:nvPr userDrawn="1"/>
        </p:nvGrpSpPr>
        <p:grpSpPr>
          <a:xfrm>
            <a:off x="4335172" y="4203197"/>
            <a:ext cx="2218145" cy="2654804"/>
            <a:chOff x="4792817" y="4700493"/>
            <a:chExt cx="1802643" cy="2157507"/>
          </a:xfrm>
        </p:grpSpPr>
        <p:sp>
          <p:nvSpPr>
            <p:cNvPr id="10" name="Oval 9">
              <a:extLst>
                <a:ext uri="{FF2B5EF4-FFF2-40B4-BE49-F238E27FC236}">
                  <a16:creationId xmlns:a16="http://schemas.microsoft.com/office/drawing/2014/main" id="{DCD6D046-9E8A-417B-B758-A6E20A0FE31C}"/>
                </a:ext>
              </a:extLst>
            </p:cNvPr>
            <p:cNvSpPr/>
            <p:nvPr userDrawn="1"/>
          </p:nvSpPr>
          <p:spPr bwMode="auto">
            <a:xfrm>
              <a:off x="5633359" y="5401323"/>
              <a:ext cx="550190" cy="549729"/>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4792817"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4866378"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gr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p:nvPr>
        </p:nvSpPr>
        <p:spPr>
          <a:xfrm>
            <a:off x="5772150" y="436971"/>
            <a:ext cx="6413846" cy="6413846"/>
          </a:xfrm>
          <a:prstGeom prst="ellipse">
            <a:avLst/>
          </a:prstGeom>
        </p:spPr>
        <p:txBody>
          <a:bodyPr/>
          <a:lstStyle>
            <a:lvl1pPr algn="ctr">
              <a:buNone/>
              <a:defRPr b="0" i="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noProof="0"/>
              <a:t>Bild durch Klicken auf Symbol hinzufügen</a:t>
            </a:r>
            <a:endParaRPr lang="en-US" noProof="0"/>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p:nvPr>
        </p:nvSpPr>
        <p:spPr>
          <a:xfrm>
            <a:off x="265425" y="4913252"/>
            <a:ext cx="5251984" cy="1056000"/>
          </a:xfrm>
        </p:spPr>
        <p:txBody>
          <a:bodyPr anchor="b"/>
          <a:lstStyle>
            <a:lvl1pPr marL="0" indent="0">
              <a:spcAft>
                <a:spcPts val="133"/>
              </a:spcAft>
              <a:buNone/>
              <a:defRPr sz="120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de-DE"/>
              <a:t>Mastertextformat bearbeiten</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Zurich Sans Light" panose="02000000000000000000" pitchFamily="2" charset="0"/>
                <a:cs typeface="Arial" panose="020B0604020202020204" pitchFamily="34" charset="0"/>
                <a:sym typeface="Zurich Sans Light" panose="02000000000000000000" pitchFamily="2" charset="0"/>
              </a:rPr>
              <a:t>© Zurich</a:t>
            </a:r>
          </a:p>
        </p:txBody>
      </p:sp>
    </p:spTree>
    <p:extLst>
      <p:ext uri="{BB962C8B-B14F-4D97-AF65-F5344CB8AC3E}">
        <p14:creationId xmlns:p14="http://schemas.microsoft.com/office/powerpoint/2010/main" val="358797998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itle Slide_Light">
    <p:bg>
      <p:bgPr>
        <a:solidFill>
          <a:schemeClr val="accent6"/>
        </a:solidFill>
        <a:effectLst/>
      </p:bgPr>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ED49D0FE-6092-8242-0C62-F70E3C2CC770}"/>
              </a:ext>
            </a:extLst>
          </p:cNvPr>
          <p:cNvGraphicFramePr>
            <a:graphicFrameLocks noChangeAspect="1"/>
          </p:cNvGraphicFramePr>
          <p:nvPr userDrawn="1">
            <p:custDataLst>
              <p:tags r:id="rId1"/>
            </p:custDataLst>
            <p:extLst>
              <p:ext uri="{D42A27DB-BD31-4B8C-83A1-F6EECF244321}">
                <p14:modId xmlns:p14="http://schemas.microsoft.com/office/powerpoint/2010/main" val="354708011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7" name="think-cell data - do not delete" hidden="1">
                        <a:extLst>
                          <a:ext uri="{FF2B5EF4-FFF2-40B4-BE49-F238E27FC236}">
                            <a16:creationId xmlns:a16="http://schemas.microsoft.com/office/drawing/2014/main" id="{ED49D0FE-6092-8242-0C62-F70E3C2CC77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ctrTitle" hasCustomPrompt="1"/>
          </p:nvPr>
        </p:nvSpPr>
        <p:spPr>
          <a:xfrm>
            <a:off x="259451" y="1118717"/>
            <a:ext cx="6722148" cy="2242079"/>
          </a:xfrm>
        </p:spPr>
        <p:txBody>
          <a:bodyPr vert="horz" anchor="b">
            <a:normAutofit/>
          </a:bodyPr>
          <a:lstStyle>
            <a:lvl1pPr algn="l">
              <a:defRPr sz="36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3" name="Subtitle 2"/>
          <p:cNvSpPr>
            <a:spLocks noGrp="1"/>
          </p:cNvSpPr>
          <p:nvPr>
            <p:ph type="subTitle" idx="1"/>
          </p:nvPr>
        </p:nvSpPr>
        <p:spPr>
          <a:xfrm>
            <a:off x="259451" y="3452871"/>
            <a:ext cx="5761567" cy="1283999"/>
          </a:xfrm>
        </p:spPr>
        <p:txBody>
          <a:bodyPr>
            <a:normAutofit/>
          </a:bodyPr>
          <a:lstStyle>
            <a:lvl1pPr marL="0" indent="0" algn="l">
              <a:buNone/>
              <a:defRPr sz="20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endParaRPr lang="en-US"/>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803245" y="5407445"/>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45288" y="5953924"/>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34329" y="5006663"/>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p:nvPr>
        </p:nvSpPr>
        <p:spPr>
          <a:xfrm>
            <a:off x="7154052" y="1818873"/>
            <a:ext cx="5040000" cy="5040000"/>
          </a:xfrm>
          <a:prstGeom prst="ellipse">
            <a:avLst/>
          </a:prstGeom>
        </p:spPr>
        <p:txBody>
          <a:bodyPr/>
          <a:lstStyle>
            <a:lvl1pPr algn="ctr">
              <a:buNone/>
              <a:defRPr b="0" i="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noProof="0"/>
              <a:t>Bild durch Klicken auf Symbol hinzufügen</a:t>
            </a:r>
            <a:endParaRPr lang="en-US" noProof="0"/>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p:nvPr>
        </p:nvSpPr>
        <p:spPr>
          <a:xfrm>
            <a:off x="250825" y="4923646"/>
            <a:ext cx="5251984" cy="1056000"/>
          </a:xfrm>
        </p:spPr>
        <p:txBody>
          <a:bodyPr anchor="b"/>
          <a:lstStyle>
            <a:lvl1pPr marL="0" indent="0">
              <a:spcAft>
                <a:spcPts val="133"/>
              </a:spcAft>
              <a:buNone/>
              <a:defRPr sz="12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de-DE"/>
              <a:t>Mastertextformat bearbeiten</a:t>
            </a:r>
          </a:p>
        </p:txBody>
      </p:sp>
      <p:pic>
        <p:nvPicPr>
          <p:cNvPr id="5" name="ZRS Logo Horozontal">
            <a:extLst>
              <a:ext uri="{FF2B5EF4-FFF2-40B4-BE49-F238E27FC236}">
                <a16:creationId xmlns:a16="http://schemas.microsoft.com/office/drawing/2014/main" id="{72B1A93A-6342-A3C0-28B8-C8863547A09F}"/>
              </a:ext>
            </a:extLst>
          </p:cNvPr>
          <p:cNvPicPr>
            <a:picLocks noChangeAspect="1"/>
          </p:cNvPicPr>
          <p:nvPr userDrawn="1"/>
        </p:nvPicPr>
        <p:blipFill rotWithShape="1">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rcRect l="4194" t="5628" b="28088"/>
          <a:stretch/>
        </p:blipFill>
        <p:spPr>
          <a:xfrm>
            <a:off x="259451" y="317500"/>
            <a:ext cx="1510791" cy="520700"/>
          </a:xfrm>
          <a:prstGeom prst="rect">
            <a:avLst/>
          </a:prstGeom>
        </p:spPr>
      </p:pic>
    </p:spTree>
    <p:extLst>
      <p:ext uri="{BB962C8B-B14F-4D97-AF65-F5344CB8AC3E}">
        <p14:creationId xmlns:p14="http://schemas.microsoft.com/office/powerpoint/2010/main" val="357791387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108FAB55-08F1-2D0E-7799-3E8D21F51260}"/>
              </a:ext>
            </a:extLst>
          </p:cNvPr>
          <p:cNvGraphicFramePr>
            <a:graphicFrameLocks noChangeAspect="1"/>
          </p:cNvGraphicFramePr>
          <p:nvPr userDrawn="1">
            <p:custDataLst>
              <p:tags r:id="rId1"/>
            </p:custDataLst>
            <p:extLst>
              <p:ext uri="{D42A27DB-BD31-4B8C-83A1-F6EECF244321}">
                <p14:modId xmlns:p14="http://schemas.microsoft.com/office/powerpoint/2010/main" val="41562752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108FAB55-08F1-2D0E-7799-3E8D21F5126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9451" y="1205994"/>
            <a:ext cx="11518145" cy="5040145"/>
          </a:xfrm>
        </p:spPr>
        <p:txBody>
          <a:bodyPr/>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F07AC21E-1930-3FB7-C4C0-A98968BF5710}"/>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261768027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itle and Content with Numbers">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33B2F500-A530-CC17-8B08-AF3EDCC74016}"/>
              </a:ext>
            </a:extLst>
          </p:cNvPr>
          <p:cNvGraphicFramePr>
            <a:graphicFrameLocks noChangeAspect="1"/>
          </p:cNvGraphicFramePr>
          <p:nvPr userDrawn="1">
            <p:custDataLst>
              <p:tags r:id="rId1"/>
            </p:custDataLst>
            <p:extLst>
              <p:ext uri="{D42A27DB-BD31-4B8C-83A1-F6EECF244321}">
                <p14:modId xmlns:p14="http://schemas.microsoft.com/office/powerpoint/2010/main" val="30657021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6" name="think-cell data - do not delete" hidden="1">
                        <a:extLst>
                          <a:ext uri="{FF2B5EF4-FFF2-40B4-BE49-F238E27FC236}">
                            <a16:creationId xmlns:a16="http://schemas.microsoft.com/office/drawing/2014/main" id="{33B2F500-A530-CC17-8B08-AF3EDCC740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3" name="Content Placeholder 2"/>
          <p:cNvSpPr>
            <a:spLocks noGrp="1"/>
          </p:cNvSpPr>
          <p:nvPr>
            <p:ph idx="1"/>
          </p:nvPr>
        </p:nvSpPr>
        <p:spPr>
          <a:xfrm>
            <a:off x="252658" y="1208576"/>
            <a:ext cx="11518145" cy="5040145"/>
          </a:xfrm>
        </p:spPr>
        <p:txBody>
          <a:bodyPr/>
          <a:lstStyle>
            <a:lvl1pPr marL="269875" indent="-269875">
              <a:buFont typeface="+mj-lt"/>
              <a:buAutoNum type="arabicPeriod"/>
              <a:defRPr sz="1800">
                <a:latin typeface="Zurich Sans Light" panose="02000000000000000000" pitchFamily="2" charset="0"/>
                <a:cs typeface="Arial" panose="020B0604020202020204" pitchFamily="34" charset="0"/>
                <a:sym typeface="Zurich Sans Light" panose="02000000000000000000" pitchFamily="2" charset="0"/>
              </a:defRPr>
            </a:lvl1pPr>
            <a:lvl2pPr marL="539750" indent="-269875">
              <a:buFont typeface="+mj-lt"/>
              <a:buAutoNum type="arabicPeriod"/>
              <a:defRPr sz="1600">
                <a:latin typeface="Zurich Sans Light" panose="02000000000000000000" pitchFamily="2" charset="0"/>
                <a:cs typeface="Arial" panose="020B0604020202020204" pitchFamily="34" charset="0"/>
                <a:sym typeface="Zurich Sans Light" panose="02000000000000000000" pitchFamily="2" charset="0"/>
              </a:defRPr>
            </a:lvl2pPr>
            <a:lvl3pPr marL="717550" indent="-177800">
              <a:buFont typeface="+mj-lt"/>
              <a:buAutoNum type="arabicPeriod"/>
              <a:tabLst/>
              <a:defRPr sz="1400">
                <a:latin typeface="Zurich Sans Light" panose="02000000000000000000" pitchFamily="2" charset="0"/>
                <a:cs typeface="Arial" panose="020B0604020202020204" pitchFamily="34" charset="0"/>
                <a:sym typeface="Zurich Sans Light" panose="02000000000000000000" pitchFamily="2" charset="0"/>
              </a:defRPr>
            </a:lvl3pPr>
            <a:lvl4pPr marL="898525" indent="-180975">
              <a:buFont typeface="+mj-lt"/>
              <a:buAutoNum type="arabicPeriod"/>
              <a:defRPr sz="1200">
                <a:latin typeface="Zurich Sans Light" panose="02000000000000000000" pitchFamily="2" charset="0"/>
                <a:cs typeface="Arial" panose="020B0604020202020204" pitchFamily="34" charset="0"/>
                <a:sym typeface="Zurich Sans Light" panose="02000000000000000000" pitchFamily="2" charset="0"/>
              </a:defRPr>
            </a:lvl4pPr>
            <a:lvl5pPr marL="1074738" indent="-176213">
              <a:buFont typeface="+mj-lt"/>
              <a:buAutoNum type="arabicPeriod"/>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1" name="Subtitle 2">
            <a:extLst>
              <a:ext uri="{FF2B5EF4-FFF2-40B4-BE49-F238E27FC236}">
                <a16:creationId xmlns:a16="http://schemas.microsoft.com/office/drawing/2014/main" id="{29817F0A-3E21-4700-B3FF-0F0F0F4AA75C}"/>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18" name="Slide Number Placeholder 5">
            <a:extLst>
              <a:ext uri="{FF2B5EF4-FFF2-40B4-BE49-F238E27FC236}">
                <a16:creationId xmlns:a16="http://schemas.microsoft.com/office/drawing/2014/main" id="{8031B39C-DF70-43CD-94D0-81EF6CC024A6}"/>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4ED371B5-D44C-4D74-B5F8-F89D42D7167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4" name="ZRS Logo Horozontal">
            <a:extLst>
              <a:ext uri="{FF2B5EF4-FFF2-40B4-BE49-F238E27FC236}">
                <a16:creationId xmlns:a16="http://schemas.microsoft.com/office/drawing/2014/main" id="{AB97E06A-0ED3-EC50-BFDD-F03F26C21D20}"/>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70488049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362D949E-3E1A-8A0D-587F-29E61930533E}"/>
              </a:ext>
            </a:extLst>
          </p:cNvPr>
          <p:cNvGraphicFramePr>
            <a:graphicFrameLocks noChangeAspect="1"/>
          </p:cNvGraphicFramePr>
          <p:nvPr userDrawn="1">
            <p:custDataLst>
              <p:tags r:id="rId1"/>
            </p:custDataLst>
            <p:extLst>
              <p:ext uri="{D42A27DB-BD31-4B8C-83A1-F6EECF244321}">
                <p14:modId xmlns:p14="http://schemas.microsoft.com/office/powerpoint/2010/main" val="47506532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362D949E-3E1A-8A0D-587F-29E61930533E}"/>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206177"/>
            <a:ext cx="5578776"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0" name="Title 1">
            <a:extLst>
              <a:ext uri="{FF2B5EF4-FFF2-40B4-BE49-F238E27FC236}">
                <a16:creationId xmlns:a16="http://schemas.microsoft.com/office/drawing/2014/main" id="{69E92947-3625-9041-9213-E2B75D84A8F0}"/>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710AC261-10B5-584A-91F3-14A61852EFBE}"/>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1A0D281D-4F69-4D1F-0C90-39A3414AE637}"/>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293540249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93BCA16E-8D76-E4B5-AC17-7B66A9A4E690}"/>
              </a:ext>
            </a:extLst>
          </p:cNvPr>
          <p:cNvGraphicFramePr>
            <a:graphicFrameLocks noChangeAspect="1"/>
          </p:cNvGraphicFramePr>
          <p:nvPr userDrawn="1">
            <p:custDataLst>
              <p:tags r:id="rId1"/>
            </p:custDataLst>
            <p:extLst>
              <p:ext uri="{D42A27DB-BD31-4B8C-83A1-F6EECF244321}">
                <p14:modId xmlns:p14="http://schemas.microsoft.com/office/powerpoint/2010/main" val="127685760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93BCA16E-8D76-E4B5-AC17-7B66A9A4E69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p:nvPr>
        </p:nvSpPr>
        <p:spPr>
          <a:xfrm>
            <a:off x="6813444" y="1274619"/>
            <a:ext cx="5040000" cy="5040000"/>
          </a:xfrm>
          <a:prstGeom prst="ellipse">
            <a:avLst/>
          </a:prstGeom>
        </p:spPr>
        <p:txBody>
          <a:bodyPr/>
          <a:lstStyle>
            <a:lvl1pPr algn="ctr">
              <a:buNone/>
              <a:defRPr b="0" i="0">
                <a:solidFill>
                  <a:srgbClr val="1C67AF"/>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noProof="0"/>
              <a:t>Bild durch Klicken auf Symbol hinzufügen</a:t>
            </a:r>
            <a:endParaRPr lang="en-US" noProof="0"/>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6B445970-D27C-405E-D60F-B67E301C6701}"/>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181661954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7ADFBC1C-ABB4-6CCE-0D0A-A63F969C687E}"/>
              </a:ext>
            </a:extLst>
          </p:cNvPr>
          <p:cNvGraphicFramePr>
            <a:graphicFrameLocks noChangeAspect="1"/>
          </p:cNvGraphicFramePr>
          <p:nvPr userDrawn="1">
            <p:custDataLst>
              <p:tags r:id="rId1"/>
            </p:custDataLst>
            <p:extLst>
              <p:ext uri="{D42A27DB-BD31-4B8C-83A1-F6EECF244321}">
                <p14:modId xmlns:p14="http://schemas.microsoft.com/office/powerpoint/2010/main" val="399248849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7ADFBC1C-ABB4-6CCE-0D0A-A63F969C687E}"/>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p:nvPr>
        </p:nvSpPr>
        <p:spPr>
          <a:xfrm>
            <a:off x="6813533" y="1274619"/>
            <a:ext cx="5039466"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US"/>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571B679C-11D0-241A-BA7C-C50A4EF50321}"/>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411934404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Title, text box, Safe Space image_2">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8221CE5F-9685-00B3-8DF2-C9CAA98A55F4}"/>
              </a:ext>
            </a:extLst>
          </p:cNvPr>
          <p:cNvGraphicFramePr>
            <a:graphicFrameLocks noChangeAspect="1"/>
          </p:cNvGraphicFramePr>
          <p:nvPr userDrawn="1">
            <p:custDataLst>
              <p:tags r:id="rId1"/>
            </p:custDataLst>
            <p:extLst>
              <p:ext uri="{D42A27DB-BD31-4B8C-83A1-F6EECF244321}">
                <p14:modId xmlns:p14="http://schemas.microsoft.com/office/powerpoint/2010/main" val="42132548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8221CE5F-9685-00B3-8DF2-C9CAA98A55F4}"/>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20" name="Title 1">
            <a:extLst>
              <a:ext uri="{FF2B5EF4-FFF2-40B4-BE49-F238E27FC236}">
                <a16:creationId xmlns:a16="http://schemas.microsoft.com/office/drawing/2014/main" id="{C29EECA6-DA60-0545-94DA-DA2F8B81238E}"/>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p:nvPr>
        </p:nvSpPr>
        <p:spPr>
          <a:xfrm>
            <a:off x="6813533" y="127461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a:buNone/>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US"/>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C5080199-38AB-B6FB-333D-B31AD9699720}"/>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236455629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4CAEB982-48CE-5A7F-0C42-DAEB623D26A2}"/>
              </a:ext>
            </a:extLst>
          </p:cNvPr>
          <p:cNvGraphicFramePr>
            <a:graphicFrameLocks noChangeAspect="1"/>
          </p:cNvGraphicFramePr>
          <p:nvPr userDrawn="1">
            <p:custDataLst>
              <p:tags r:id="rId1"/>
            </p:custDataLst>
            <p:extLst>
              <p:ext uri="{D42A27DB-BD31-4B8C-83A1-F6EECF244321}">
                <p14:modId xmlns:p14="http://schemas.microsoft.com/office/powerpoint/2010/main" val="83533761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4CAEB982-48CE-5A7F-0C42-DAEB623D26A2}"/>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hasCustomPrompt="1"/>
          </p:nvPr>
        </p:nvSpPr>
        <p:spPr>
          <a:xfrm>
            <a:off x="959335" y="1654275"/>
            <a:ext cx="1920000" cy="1920000"/>
          </a:xfrm>
          <a:prstGeom prst="ellipse">
            <a:avLst/>
          </a:prstGeom>
        </p:spPr>
        <p:txBody>
          <a:bodyPr/>
          <a:lstStyle>
            <a:lvl1pPr marL="0" indent="0" algn="ctr">
              <a:buNone/>
              <a:defRPr sz="1333">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Photos here</a:t>
            </a:r>
            <a:endParaRPr lang="en-GB"/>
          </a:p>
        </p:txBody>
      </p:sp>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p:nvPr>
        </p:nvSpPr>
        <p:spPr>
          <a:xfrm>
            <a:off x="4871864" y="1436992"/>
            <a:ext cx="1920000" cy="1920000"/>
          </a:xfrm>
          <a:prstGeom prst="ellipse">
            <a:avLst/>
          </a:prstGeom>
        </p:spPr>
        <p:txBody>
          <a:bodyPr/>
          <a:lstStyle>
            <a:lvl1pPr marL="0" indent="0" algn="ctr">
              <a:buNone/>
              <a:defRPr sz="1333">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GB"/>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p:nvPr>
        </p:nvSpPr>
        <p:spPr>
          <a:xfrm>
            <a:off x="8688288" y="1436992"/>
            <a:ext cx="1920000" cy="1920000"/>
          </a:xfrm>
          <a:prstGeom prst="ellipse">
            <a:avLst/>
          </a:prstGeom>
        </p:spPr>
        <p:txBody>
          <a:bodyPr/>
          <a:lstStyle>
            <a:lvl1pPr marL="0" indent="0" algn="ctr">
              <a:buNone/>
              <a:defRPr sz="1333">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GB"/>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67972E91-982F-BE0E-9DDE-D863558582E1}"/>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416917743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9F9DD719-2F19-F4F3-BFF4-BB6A15EFAA82}"/>
              </a:ext>
            </a:extLst>
          </p:cNvPr>
          <p:cNvGraphicFramePr>
            <a:graphicFrameLocks noChangeAspect="1"/>
          </p:cNvGraphicFramePr>
          <p:nvPr userDrawn="1">
            <p:custDataLst>
              <p:tags r:id="rId1"/>
            </p:custDataLst>
            <p:extLst>
              <p:ext uri="{D42A27DB-BD31-4B8C-83A1-F6EECF244321}">
                <p14:modId xmlns:p14="http://schemas.microsoft.com/office/powerpoint/2010/main" val="33168384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9F9DD719-2F19-F4F3-BFF4-BB6A15EFAA82}"/>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p:nvPr>
        </p:nvSpPr>
        <p:spPr>
          <a:xfrm>
            <a:off x="9413053" y="1509000"/>
            <a:ext cx="1920000" cy="1920000"/>
          </a:xfrm>
          <a:prstGeom prst="ellipse">
            <a:avLst/>
          </a:prstGeom>
        </p:spPr>
        <p:txBody>
          <a:bodyPr/>
          <a:lstStyle>
            <a:lvl1pPr marL="0" indent="0" algn="ctr">
              <a:buNone/>
              <a:defRPr sz="1333">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GB"/>
          </a:p>
        </p:txBody>
      </p:sp>
      <p:sp>
        <p:nvSpPr>
          <p:cNvPr id="20" name="Title 1">
            <a:extLst>
              <a:ext uri="{FF2B5EF4-FFF2-40B4-BE49-F238E27FC236}">
                <a16:creationId xmlns:a16="http://schemas.microsoft.com/office/drawing/2014/main" id="{6E310D89-47FE-194B-8632-078ED6BD782F}"/>
              </a:ext>
            </a:extLst>
          </p:cNvPr>
          <p:cNvSpPr>
            <a:spLocks noGrp="1"/>
          </p:cNvSpPr>
          <p:nvPr>
            <p:ph type="title" hasCustomPrompt="1"/>
          </p:nvPr>
        </p:nvSpPr>
        <p:spPr>
          <a:xfrm>
            <a:off x="252659" y="260268"/>
            <a:ext cx="7621515" cy="332399"/>
          </a:xfrm>
        </p:spPr>
        <p:txBody>
          <a:bodyPr vert="horz" wrap="square">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Zurich Sans Light" panose="02000000000000000000" pitchFamily="2" charset="0"/>
                <a:cs typeface="Arial" panose="020B0604020202020204" pitchFamily="34" charset="0"/>
                <a:sym typeface="Zurich Sans Light" panose="02000000000000000000" pitchFamily="2"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de-DE"/>
              <a:t>Master-Untertitelformat bearbeiten</a:t>
            </a:r>
            <a:endParaRPr lang="en-GB" noProof="0"/>
          </a:p>
        </p:txBody>
      </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250824" y="1206178"/>
            <a:ext cx="7621515" cy="5040145"/>
          </a:xfrm>
        </p:spPr>
        <p:txBody>
          <a:bodyPr lIns="72000" tIns="72000" rIns="72000" bIns="72000"/>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Zurich Sans Light" panose="02000000000000000000" pitchFamily="2" charset="0"/>
                <a:cs typeface="Arial" panose="020B0604020202020204" pitchFamily="34" charset="0"/>
                <a:sym typeface="Zurich Sans Light" panose="02000000000000000000" pitchFamily="2"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3" name="ZRS Logo Horozontal">
            <a:extLst>
              <a:ext uri="{FF2B5EF4-FFF2-40B4-BE49-F238E27FC236}">
                <a16:creationId xmlns:a16="http://schemas.microsoft.com/office/drawing/2014/main" id="{0D845FD1-57DC-C7F7-7EFE-50069DE82356}"/>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400365944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3147835D-75EC-A62D-9B61-8A2BCD111B16}"/>
              </a:ext>
            </a:extLst>
          </p:cNvPr>
          <p:cNvGraphicFramePr>
            <a:graphicFrameLocks noChangeAspect="1"/>
          </p:cNvGraphicFramePr>
          <p:nvPr userDrawn="1">
            <p:custDataLst>
              <p:tags r:id="rId1"/>
            </p:custDataLst>
            <p:extLst>
              <p:ext uri="{D42A27DB-BD31-4B8C-83A1-F6EECF244321}">
                <p14:modId xmlns:p14="http://schemas.microsoft.com/office/powerpoint/2010/main" val="15829842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3147835D-75EC-A62D-9B61-8A2BCD111B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407988" y="260268"/>
            <a:ext cx="9418320"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E596DD75-5364-10E9-B4FC-6AC8DEA13895}"/>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148859136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1_Nur Titel">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3147835D-75EC-A62D-9B61-8A2BCD111B16}"/>
              </a:ext>
            </a:extLst>
          </p:cNvPr>
          <p:cNvGraphicFramePr>
            <a:graphicFrameLocks noChangeAspect="1"/>
          </p:cNvGraphicFramePr>
          <p:nvPr userDrawn="1">
            <p:custDataLst>
              <p:tags r:id="rId1"/>
            </p:custDataLst>
            <p:extLst>
              <p:ext uri="{D42A27DB-BD31-4B8C-83A1-F6EECF244321}">
                <p14:modId xmlns:p14="http://schemas.microsoft.com/office/powerpoint/2010/main" val="351028738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3147835D-75EC-A62D-9B61-8A2BCD111B1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407988" y="260268"/>
            <a:ext cx="9418320" cy="332399"/>
          </a:xfrm>
        </p:spPr>
        <p:txBody>
          <a:bodyPr vert="horz">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E596DD75-5364-10E9-B4FC-6AC8DEA13895}"/>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
        <p:nvSpPr>
          <p:cNvPr id="15" name="Picture Placeholder 9">
            <a:extLst>
              <a:ext uri="{FF2B5EF4-FFF2-40B4-BE49-F238E27FC236}">
                <a16:creationId xmlns:a16="http://schemas.microsoft.com/office/drawing/2014/main" id="{0241D74D-66AF-AD41-2A04-199712E90A3E}"/>
              </a:ext>
            </a:extLst>
          </p:cNvPr>
          <p:cNvSpPr>
            <a:spLocks noGrp="1"/>
          </p:cNvSpPr>
          <p:nvPr>
            <p:ph type="pic" sz="quarter" idx="10" hasCustomPrompt="1"/>
          </p:nvPr>
        </p:nvSpPr>
        <p:spPr>
          <a:xfrm>
            <a:off x="491501" y="1490521"/>
            <a:ext cx="978408" cy="978408"/>
          </a:xfrm>
          <a:prstGeom prst="ellipse">
            <a:avLst/>
          </a:prstGeom>
          <a:solidFill>
            <a:schemeClr val="accent2"/>
          </a:solidFill>
        </p:spPr>
        <p:txBody>
          <a:bodyPr/>
          <a:lstStyle>
            <a:lvl1pPr marL="0" indent="0" algn="ctr">
              <a:buFontTx/>
              <a:buNone/>
              <a:defRPr sz="1100"/>
            </a:lvl1pPr>
          </a:lstStyle>
          <a:p>
            <a:r>
              <a:rPr lang="en-US"/>
              <a:t>Photo</a:t>
            </a:r>
          </a:p>
        </p:txBody>
      </p:sp>
      <p:sp>
        <p:nvSpPr>
          <p:cNvPr id="17" name="Picture Placeholder 9">
            <a:extLst>
              <a:ext uri="{FF2B5EF4-FFF2-40B4-BE49-F238E27FC236}">
                <a16:creationId xmlns:a16="http://schemas.microsoft.com/office/drawing/2014/main" id="{C177198C-D6B2-2AE1-FD99-0C1AB81E9F13}"/>
              </a:ext>
            </a:extLst>
          </p:cNvPr>
          <p:cNvSpPr>
            <a:spLocks noGrp="1"/>
          </p:cNvSpPr>
          <p:nvPr>
            <p:ph type="pic" sz="quarter" idx="11" hasCustomPrompt="1"/>
          </p:nvPr>
        </p:nvSpPr>
        <p:spPr>
          <a:xfrm>
            <a:off x="491501" y="2754799"/>
            <a:ext cx="978408" cy="978408"/>
          </a:xfrm>
          <a:prstGeom prst="ellipse">
            <a:avLst/>
          </a:prstGeom>
          <a:solidFill>
            <a:schemeClr val="accent2"/>
          </a:solidFill>
        </p:spPr>
        <p:txBody>
          <a:bodyPr/>
          <a:lstStyle>
            <a:lvl1pPr marL="0" indent="0" algn="ctr">
              <a:buFontTx/>
              <a:buNone/>
              <a:defRPr sz="1100"/>
            </a:lvl1pPr>
          </a:lstStyle>
          <a:p>
            <a:r>
              <a:rPr lang="en-US"/>
              <a:t>Photo</a:t>
            </a:r>
          </a:p>
        </p:txBody>
      </p:sp>
      <p:sp>
        <p:nvSpPr>
          <p:cNvPr id="18" name="Picture Placeholder 9">
            <a:extLst>
              <a:ext uri="{FF2B5EF4-FFF2-40B4-BE49-F238E27FC236}">
                <a16:creationId xmlns:a16="http://schemas.microsoft.com/office/drawing/2014/main" id="{3CB5F2FC-3552-920C-E3A7-A7F17EA822C9}"/>
              </a:ext>
            </a:extLst>
          </p:cNvPr>
          <p:cNvSpPr>
            <a:spLocks noGrp="1"/>
          </p:cNvSpPr>
          <p:nvPr>
            <p:ph type="pic" sz="quarter" idx="12" hasCustomPrompt="1"/>
          </p:nvPr>
        </p:nvSpPr>
        <p:spPr>
          <a:xfrm>
            <a:off x="491501" y="4039675"/>
            <a:ext cx="978408" cy="978408"/>
          </a:xfrm>
          <a:prstGeom prst="ellipse">
            <a:avLst/>
          </a:prstGeom>
          <a:solidFill>
            <a:schemeClr val="accent2"/>
          </a:solidFill>
        </p:spPr>
        <p:txBody>
          <a:bodyPr/>
          <a:lstStyle>
            <a:lvl1pPr marL="0" indent="0" algn="ctr">
              <a:buFontTx/>
              <a:buNone/>
              <a:defRPr sz="1100"/>
            </a:lvl1pPr>
          </a:lstStyle>
          <a:p>
            <a:r>
              <a:rPr lang="en-US"/>
              <a:t>Photo</a:t>
            </a:r>
          </a:p>
        </p:txBody>
      </p:sp>
      <p:sp>
        <p:nvSpPr>
          <p:cNvPr id="19" name="Picture Placeholder 9">
            <a:extLst>
              <a:ext uri="{FF2B5EF4-FFF2-40B4-BE49-F238E27FC236}">
                <a16:creationId xmlns:a16="http://schemas.microsoft.com/office/drawing/2014/main" id="{D0BF60BB-1C1A-7ACF-F327-659CC9BF4CC1}"/>
              </a:ext>
            </a:extLst>
          </p:cNvPr>
          <p:cNvSpPr>
            <a:spLocks noGrp="1"/>
          </p:cNvSpPr>
          <p:nvPr>
            <p:ph type="pic" sz="quarter" idx="13" hasCustomPrompt="1"/>
          </p:nvPr>
        </p:nvSpPr>
        <p:spPr>
          <a:xfrm>
            <a:off x="4217202" y="1490521"/>
            <a:ext cx="978408" cy="978408"/>
          </a:xfrm>
          <a:prstGeom prst="ellipse">
            <a:avLst/>
          </a:prstGeom>
          <a:solidFill>
            <a:schemeClr val="accent2"/>
          </a:solidFill>
        </p:spPr>
        <p:txBody>
          <a:bodyPr/>
          <a:lstStyle>
            <a:lvl1pPr marL="0" indent="0" algn="ctr">
              <a:buFontTx/>
              <a:buNone/>
              <a:defRPr sz="1100"/>
            </a:lvl1pPr>
          </a:lstStyle>
          <a:p>
            <a:r>
              <a:rPr lang="en-US"/>
              <a:t>Photo</a:t>
            </a:r>
          </a:p>
        </p:txBody>
      </p:sp>
      <p:sp>
        <p:nvSpPr>
          <p:cNvPr id="20" name="Picture Placeholder 9">
            <a:extLst>
              <a:ext uri="{FF2B5EF4-FFF2-40B4-BE49-F238E27FC236}">
                <a16:creationId xmlns:a16="http://schemas.microsoft.com/office/drawing/2014/main" id="{88B8E987-FE8B-C925-8157-B35D7E0B7C5D}"/>
              </a:ext>
            </a:extLst>
          </p:cNvPr>
          <p:cNvSpPr>
            <a:spLocks noGrp="1"/>
          </p:cNvSpPr>
          <p:nvPr>
            <p:ph type="pic" sz="quarter" idx="14" hasCustomPrompt="1"/>
          </p:nvPr>
        </p:nvSpPr>
        <p:spPr>
          <a:xfrm>
            <a:off x="4217202" y="2754799"/>
            <a:ext cx="978408" cy="978408"/>
          </a:xfrm>
          <a:prstGeom prst="ellipse">
            <a:avLst/>
          </a:prstGeom>
          <a:solidFill>
            <a:schemeClr val="accent2"/>
          </a:solidFill>
        </p:spPr>
        <p:txBody>
          <a:bodyPr/>
          <a:lstStyle>
            <a:lvl1pPr marL="0" indent="0" algn="ctr">
              <a:buFontTx/>
              <a:buNone/>
              <a:defRPr sz="1100"/>
            </a:lvl1pPr>
          </a:lstStyle>
          <a:p>
            <a:r>
              <a:rPr lang="en-US"/>
              <a:t>Photo</a:t>
            </a:r>
          </a:p>
        </p:txBody>
      </p:sp>
    </p:spTree>
    <p:extLst>
      <p:ext uri="{BB962C8B-B14F-4D97-AF65-F5344CB8AC3E}">
        <p14:creationId xmlns:p14="http://schemas.microsoft.com/office/powerpoint/2010/main" val="272372867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itle Only, no Logo">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DD0F269E-E5D9-CD45-5CB4-AA6E9DD79DB9}"/>
              </a:ext>
            </a:extLst>
          </p:cNvPr>
          <p:cNvGraphicFramePr>
            <a:graphicFrameLocks noChangeAspect="1"/>
          </p:cNvGraphicFramePr>
          <p:nvPr userDrawn="1">
            <p:custDataLst>
              <p:tags r:id="rId1"/>
            </p:custDataLst>
            <p:extLst>
              <p:ext uri="{D42A27DB-BD31-4B8C-83A1-F6EECF244321}">
                <p14:modId xmlns:p14="http://schemas.microsoft.com/office/powerpoint/2010/main" val="247270559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DD0F269E-E5D9-CD45-5CB4-AA6E9DD79DB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Title 1">
            <a:extLst>
              <a:ext uri="{FF2B5EF4-FFF2-40B4-BE49-F238E27FC236}">
                <a16:creationId xmlns:a16="http://schemas.microsoft.com/office/drawing/2014/main" id="{9979B0B5-DCB0-844D-8724-1DB31C8A8C0B}"/>
              </a:ext>
            </a:extLst>
          </p:cNvPr>
          <p:cNvSpPr>
            <a:spLocks noGrp="1"/>
          </p:cNvSpPr>
          <p:nvPr>
            <p:ph type="title" hasCustomPrompt="1"/>
          </p:nvPr>
        </p:nvSpPr>
        <p:spPr>
          <a:xfrm>
            <a:off x="252659" y="260268"/>
            <a:ext cx="9586415" cy="332399"/>
          </a:xfrm>
        </p:spPr>
        <p:txBody>
          <a:bodyPr vert="horz">
            <a:spAutoFit/>
          </a:bodyPr>
          <a:lstStyle>
            <a:lvl1pPr>
              <a:defRPr>
                <a:latin typeface="Zurich Sans Light" panose="02000000000000000000" pitchFamily="2" charset="0"/>
                <a:sym typeface="Zurich Sans Light" panose="02000000000000000000" pitchFamily="2" charset="0"/>
              </a:defRPr>
            </a:lvl1pPr>
          </a:lstStyle>
          <a:p>
            <a:r>
              <a:rPr lang="de-DE"/>
              <a:t>Mastertitelformat bearbeiten</a:t>
            </a:r>
            <a:endParaRPr lang="en-US"/>
          </a:p>
        </p:txBody>
      </p:sp>
      <p:sp>
        <p:nvSpPr>
          <p:cNvPr id="6" name="Slide Number Placeholder 5">
            <a:extLst>
              <a:ext uri="{FF2B5EF4-FFF2-40B4-BE49-F238E27FC236}">
                <a16:creationId xmlns:a16="http://schemas.microsoft.com/office/drawing/2014/main" id="{6E1B8922-F046-4949-89A1-82828F430E98}"/>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sym typeface="Zurich Sans Light" panose="02000000000000000000" pitchFamily="2" charset="0"/>
              </a:defRPr>
            </a:lvl1pPr>
          </a:lstStyle>
          <a:p>
            <a:fld id="{FA58F0B4-6BC7-4BFB-804F-EE9B892902C7}" type="slidenum">
              <a:rPr lang="en-US" smtClean="0"/>
              <a:pPr/>
              <a:t>‹nr.›</a:t>
            </a:fld>
            <a:endParaRPr lang="en-US"/>
          </a:p>
        </p:txBody>
      </p:sp>
      <p:sp>
        <p:nvSpPr>
          <p:cNvPr id="8" name="Footer Placeholder 3">
            <a:extLst>
              <a:ext uri="{FF2B5EF4-FFF2-40B4-BE49-F238E27FC236}">
                <a16:creationId xmlns:a16="http://schemas.microsoft.com/office/drawing/2014/main" id="{A51A83C0-E586-4207-B521-E42A4141A04B}"/>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sym typeface="Zurich Sans Light" panose="02000000000000000000" pitchFamily="2" charset="0"/>
              </a:defRPr>
            </a:lvl1pPr>
          </a:lstStyle>
          <a:p>
            <a:endParaRPr lang="en-US"/>
          </a:p>
        </p:txBody>
      </p:sp>
      <p:pic>
        <p:nvPicPr>
          <p:cNvPr id="2" name="ZRS Logo Horozontal">
            <a:extLst>
              <a:ext uri="{FF2B5EF4-FFF2-40B4-BE49-F238E27FC236}">
                <a16:creationId xmlns:a16="http://schemas.microsoft.com/office/drawing/2014/main" id="{FDD10737-89FB-5D11-9E93-231A5BA812E9}"/>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76600315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Section Image">
    <p:bg>
      <p:bgPr>
        <a:solidFill>
          <a:schemeClr val="bg1"/>
        </a:solidFill>
        <a:effectLst/>
      </p:bgPr>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F0A0EA14-7EF9-1E14-EEDE-91FE229C8B45}"/>
              </a:ext>
            </a:extLst>
          </p:cNvPr>
          <p:cNvGraphicFramePr>
            <a:graphicFrameLocks noChangeAspect="1"/>
          </p:cNvGraphicFramePr>
          <p:nvPr userDrawn="1">
            <p:custDataLst>
              <p:tags r:id="rId1"/>
            </p:custDataLst>
            <p:extLst>
              <p:ext uri="{D42A27DB-BD31-4B8C-83A1-F6EECF244321}">
                <p14:modId xmlns:p14="http://schemas.microsoft.com/office/powerpoint/2010/main" val="37752696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5" name="think-cell data - do not delete" hidden="1">
                        <a:extLst>
                          <a:ext uri="{FF2B5EF4-FFF2-40B4-BE49-F238E27FC236}">
                            <a16:creationId xmlns:a16="http://schemas.microsoft.com/office/drawing/2014/main" id="{F0A0EA14-7EF9-1E14-EEDE-91FE229C8B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Picture Placeholder 2">
            <a:extLst>
              <a:ext uri="{FF2B5EF4-FFF2-40B4-BE49-F238E27FC236}">
                <a16:creationId xmlns:a16="http://schemas.microsoft.com/office/drawing/2014/main" id="{E1605E3C-D76A-4678-9277-BF9E20857561}"/>
              </a:ext>
            </a:extLst>
          </p:cNvPr>
          <p:cNvSpPr>
            <a:spLocks noGrp="1" noChangeAspect="1"/>
          </p:cNvSpPr>
          <p:nvPr>
            <p:ph type="pic" sz="quarter" idx="13"/>
          </p:nvPr>
        </p:nvSpPr>
        <p:spPr>
          <a:xfrm>
            <a:off x="7248128" y="1442037"/>
            <a:ext cx="4320000" cy="4320000"/>
          </a:xfrm>
          <a:prstGeom prst="ellipse">
            <a:avLst/>
          </a:prstGeom>
        </p:spPr>
        <p:txBody>
          <a:bodyPr/>
          <a:lstStyle>
            <a:lvl1pPr algn="ctr">
              <a:buNone/>
              <a:defRPr b="0" i="0">
                <a:solidFill>
                  <a:srgbClr val="1C67AF"/>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noProof="0"/>
              <a:t>Bild durch Klicken auf Symbol hinzufügen</a:t>
            </a:r>
            <a:endParaRPr lang="en-US" noProof="0"/>
          </a:p>
        </p:txBody>
      </p:sp>
      <p:sp>
        <p:nvSpPr>
          <p:cNvPr id="22" name="Slide Number Placeholder 5">
            <a:extLst>
              <a:ext uri="{FF2B5EF4-FFF2-40B4-BE49-F238E27FC236}">
                <a16:creationId xmlns:a16="http://schemas.microsoft.com/office/drawing/2014/main" id="{A6366AC5-1BE2-4E7D-B883-89CAF96B327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23" name="Title 1">
            <a:extLst>
              <a:ext uri="{FF2B5EF4-FFF2-40B4-BE49-F238E27FC236}">
                <a16:creationId xmlns:a16="http://schemas.microsoft.com/office/drawing/2014/main" id="{FC885360-8473-4699-801C-9B04E3D233C8}"/>
              </a:ext>
            </a:extLst>
          </p:cNvPr>
          <p:cNvSpPr>
            <a:spLocks noGrp="1"/>
          </p:cNvSpPr>
          <p:nvPr>
            <p:ph type="ctrTitle" hasCustomPrompt="1"/>
          </p:nvPr>
        </p:nvSpPr>
        <p:spPr>
          <a:xfrm>
            <a:off x="250825" y="2490259"/>
            <a:ext cx="6722148" cy="2242079"/>
          </a:xfrm>
        </p:spPr>
        <p:txBody>
          <a:bodyPr vert="horz" anchor="b">
            <a:noAutofit/>
          </a:bodyPr>
          <a:lstStyle>
            <a:lvl1pPr algn="l">
              <a:defRPr sz="36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24" name="Subtitle 2">
            <a:extLst>
              <a:ext uri="{FF2B5EF4-FFF2-40B4-BE49-F238E27FC236}">
                <a16:creationId xmlns:a16="http://schemas.microsoft.com/office/drawing/2014/main" id="{A57272B1-D4B7-4B27-9A7A-1EB4697DECEC}"/>
              </a:ext>
            </a:extLst>
          </p:cNvPr>
          <p:cNvSpPr>
            <a:spLocks noGrp="1"/>
          </p:cNvSpPr>
          <p:nvPr>
            <p:ph type="subTitle" idx="14"/>
          </p:nvPr>
        </p:nvSpPr>
        <p:spPr>
          <a:xfrm>
            <a:off x="250825" y="4911725"/>
            <a:ext cx="6719063" cy="1283999"/>
          </a:xfrm>
        </p:spPr>
        <p:txBody>
          <a:bodyPr>
            <a:normAutofit/>
          </a:bodyPr>
          <a:lstStyle>
            <a:lvl1pPr marL="0" indent="0" algn="l">
              <a:buNone/>
              <a:defRPr sz="20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endParaRPr lang="en-US"/>
          </a:p>
        </p:txBody>
      </p:sp>
      <p:pic>
        <p:nvPicPr>
          <p:cNvPr id="3" name="ZRS Logo Horozontal">
            <a:extLst>
              <a:ext uri="{FF2B5EF4-FFF2-40B4-BE49-F238E27FC236}">
                <a16:creationId xmlns:a16="http://schemas.microsoft.com/office/drawing/2014/main" id="{BF57B82F-807A-526E-F11B-D669F0B745A6}"/>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258941" y="317500"/>
            <a:ext cx="1510791" cy="520700"/>
          </a:xfrm>
          <a:prstGeom prst="rect">
            <a:avLst/>
          </a:prstGeom>
        </p:spPr>
      </p:pic>
    </p:spTree>
    <p:extLst>
      <p:ext uri="{BB962C8B-B14F-4D97-AF65-F5344CB8AC3E}">
        <p14:creationId xmlns:p14="http://schemas.microsoft.com/office/powerpoint/2010/main" val="211589454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Section">
    <p:bg>
      <p:bgPr>
        <a:solidFill>
          <a:schemeClr val="accent6"/>
        </a:solidFill>
        <a:effectLst/>
      </p:bgPr>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5872E41D-48A1-B7E9-24EC-824C740C1138}"/>
              </a:ext>
            </a:extLst>
          </p:cNvPr>
          <p:cNvGraphicFramePr>
            <a:graphicFrameLocks noChangeAspect="1"/>
          </p:cNvGraphicFramePr>
          <p:nvPr userDrawn="1">
            <p:custDataLst>
              <p:tags r:id="rId1"/>
            </p:custDataLst>
            <p:extLst>
              <p:ext uri="{D42A27DB-BD31-4B8C-83A1-F6EECF244321}">
                <p14:modId xmlns:p14="http://schemas.microsoft.com/office/powerpoint/2010/main" val="353083681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5872E41D-48A1-B7E9-24EC-824C740C113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vert="horz" anchor="b">
            <a:noAutofit/>
          </a:bodyPr>
          <a:lstStyle>
            <a:lvl1pPr algn="l">
              <a:defRPr sz="36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p:nvPr>
        </p:nvSpPr>
        <p:spPr>
          <a:xfrm>
            <a:off x="250825" y="4911725"/>
            <a:ext cx="6719063" cy="1283999"/>
          </a:xfrm>
        </p:spPr>
        <p:txBody>
          <a:bodyPr>
            <a:normAutofit/>
          </a:bodyPr>
          <a:lstStyle>
            <a:lvl1pPr marL="0" indent="0" algn="l">
              <a:buNone/>
              <a:defRPr sz="20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endParaRPr lang="en-US"/>
          </a:p>
        </p:txBody>
      </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pic>
        <p:nvPicPr>
          <p:cNvPr id="2" name="ZRS Logo Horozontal">
            <a:extLst>
              <a:ext uri="{FF2B5EF4-FFF2-40B4-BE49-F238E27FC236}">
                <a16:creationId xmlns:a16="http://schemas.microsoft.com/office/drawing/2014/main" id="{A848C4F6-34D6-C7BF-A71E-01F751C865FA}"/>
              </a:ext>
            </a:extLst>
          </p:cNvPr>
          <p:cNvPicPr>
            <a:picLocks noChangeAspect="1"/>
          </p:cNvPicPr>
          <p:nvPr userDrawn="1"/>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258941" y="317500"/>
            <a:ext cx="1510791" cy="520700"/>
          </a:xfrm>
          <a:prstGeom prst="rect">
            <a:avLst/>
          </a:prstGeom>
        </p:spPr>
      </p:pic>
    </p:spTree>
    <p:extLst>
      <p:ext uri="{BB962C8B-B14F-4D97-AF65-F5344CB8AC3E}">
        <p14:creationId xmlns:p14="http://schemas.microsoft.com/office/powerpoint/2010/main" val="108205223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solidFill>
        <a:effectLst/>
      </p:bgPr>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480E5F56-3A76-E03E-8D92-36D6BA248780}"/>
              </a:ext>
            </a:extLst>
          </p:cNvPr>
          <p:cNvGraphicFramePr>
            <a:graphicFrameLocks noChangeAspect="1"/>
          </p:cNvGraphicFramePr>
          <p:nvPr userDrawn="1">
            <p:custDataLst>
              <p:tags r:id="rId1"/>
            </p:custDataLst>
            <p:extLst>
              <p:ext uri="{D42A27DB-BD31-4B8C-83A1-F6EECF244321}">
                <p14:modId xmlns:p14="http://schemas.microsoft.com/office/powerpoint/2010/main" val="32045039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4" name="think-cell data - do not delete" hidden="1">
                        <a:extLst>
                          <a:ext uri="{FF2B5EF4-FFF2-40B4-BE49-F238E27FC236}">
                            <a16:creationId xmlns:a16="http://schemas.microsoft.com/office/drawing/2014/main" id="{480E5F56-3A76-E03E-8D92-36D6BA24878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7" name="Title 1">
            <a:extLst>
              <a:ext uri="{FF2B5EF4-FFF2-40B4-BE49-F238E27FC236}">
                <a16:creationId xmlns:a16="http://schemas.microsoft.com/office/drawing/2014/main" id="{8BACFF7A-0A26-4F0A-A400-3AF20106862B}"/>
              </a:ext>
            </a:extLst>
          </p:cNvPr>
          <p:cNvSpPr>
            <a:spLocks noGrp="1"/>
          </p:cNvSpPr>
          <p:nvPr>
            <p:ph type="ctrTitle" hasCustomPrompt="1"/>
          </p:nvPr>
        </p:nvSpPr>
        <p:spPr>
          <a:xfrm>
            <a:off x="250825" y="2490259"/>
            <a:ext cx="6722148" cy="2242079"/>
          </a:xfrm>
        </p:spPr>
        <p:txBody>
          <a:bodyPr vert="horz" anchor="b">
            <a:noAutofit/>
          </a:bodyPr>
          <a:lstStyle>
            <a:lvl1pPr algn="l">
              <a:defRPr sz="360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Mastertitelformat bearbeiten</a:t>
            </a:r>
            <a:endParaRPr lang="en-US"/>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p:nvPr>
        </p:nvSpPr>
        <p:spPr>
          <a:xfrm>
            <a:off x="250825" y="4911725"/>
            <a:ext cx="6719063" cy="1283999"/>
          </a:xfrm>
        </p:spPr>
        <p:txBody>
          <a:bodyPr>
            <a:normAutofit/>
          </a:bodyPr>
          <a:lstStyle>
            <a:lvl1pPr marL="0" indent="0" algn="l">
              <a:buNone/>
              <a:defRPr sz="200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endParaRPr lang="en-US"/>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p:nvPr>
        </p:nvSpPr>
        <p:spPr>
          <a:xfrm>
            <a:off x="9061251" y="1902437"/>
            <a:ext cx="3120000" cy="3120000"/>
          </a:xfrm>
          <a:prstGeom prst="ellipse">
            <a:avLst/>
          </a:prstGeom>
        </p:spPr>
        <p:txBody>
          <a:bodyPr/>
          <a:lstStyle>
            <a:lvl1pPr algn="ctr">
              <a:buNone/>
              <a:defRPr b="0" i="0">
                <a:solidFill>
                  <a:schemeClr val="accent6"/>
                </a:solidFill>
                <a:latin typeface="Zurich Sans Light" panose="02000000000000000000" pitchFamily="2" charset="0"/>
                <a:cs typeface="Arial" panose="020B0604020202020204" pitchFamily="34" charset="0"/>
                <a:sym typeface="Zurich Sans Light" panose="02000000000000000000" pitchFamily="2" charset="0"/>
              </a:defRPr>
            </a:lvl1pPr>
          </a:lstStyle>
          <a:p>
            <a:r>
              <a:rPr lang="de-DE"/>
              <a:t>Bild durch Klicken auf Symbol hinzufügen</a:t>
            </a:r>
            <a:endParaRPr lang="en-GB"/>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Zurich Sans Light" panose="02000000000000000000" pitchFamily="2" charset="0"/>
              <a:cs typeface="Arial" panose="020B0604020202020204" pitchFamily="34" charset="0"/>
              <a:sym typeface="Zurich Sans Light" panose="02000000000000000000" pitchFamily="2"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Zurich Sans Light" panose="02000000000000000000" pitchFamily="2" charset="0"/>
                <a:cs typeface="Arial" panose="020B0604020202020204" pitchFamily="34" charset="0"/>
                <a:sym typeface="Zurich Sans Light" panose="02000000000000000000" pitchFamily="2" charset="0"/>
              </a:rPr>
              <a:t>© Zurich</a:t>
            </a:r>
          </a:p>
        </p:txBody>
      </p:sp>
      <p:pic>
        <p:nvPicPr>
          <p:cNvPr id="2" name="ZRS Logo Horozontal">
            <a:extLst>
              <a:ext uri="{FF2B5EF4-FFF2-40B4-BE49-F238E27FC236}">
                <a16:creationId xmlns:a16="http://schemas.microsoft.com/office/drawing/2014/main" id="{3B7D8FB7-89B2-2AE2-D2FC-4A3FA0CA74CF}"/>
              </a:ext>
            </a:extLst>
          </p:cNvPr>
          <p:cNvPicPr>
            <a:picLocks noChangeAspect="1"/>
          </p:cNvPicPr>
          <p:nvPr userDrawn="1"/>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63044" y="297022"/>
            <a:ext cx="1700701" cy="564698"/>
          </a:xfrm>
          <a:prstGeom prst="rect">
            <a:avLst/>
          </a:prstGeom>
        </p:spPr>
      </p:pic>
    </p:spTree>
    <p:extLst>
      <p:ext uri="{BB962C8B-B14F-4D97-AF65-F5344CB8AC3E}">
        <p14:creationId xmlns:p14="http://schemas.microsoft.com/office/powerpoint/2010/main" val="130605833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2F1406EC-9BFF-3460-49A6-84F969C645E2}"/>
              </a:ext>
            </a:extLst>
          </p:cNvPr>
          <p:cNvGraphicFramePr>
            <a:graphicFrameLocks noChangeAspect="1"/>
          </p:cNvGraphicFramePr>
          <p:nvPr userDrawn="1">
            <p:custDataLst>
              <p:tags r:id="rId1"/>
            </p:custDataLst>
            <p:extLst>
              <p:ext uri="{D42A27DB-BD31-4B8C-83A1-F6EECF244321}">
                <p14:modId xmlns:p14="http://schemas.microsoft.com/office/powerpoint/2010/main" val="3083169522"/>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4" name="Object 3" hidden="1">
                        <a:extLst>
                          <a:ext uri="{FF2B5EF4-FFF2-40B4-BE49-F238E27FC236}">
                            <a16:creationId xmlns:a16="http://schemas.microsoft.com/office/drawing/2014/main" id="{2F1406EC-9BFF-3460-49A6-84F969C645E2}"/>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Content Placeholder 2"/>
          <p:cNvSpPr>
            <a:spLocks noGrp="1"/>
          </p:cNvSpPr>
          <p:nvPr>
            <p:ph idx="1"/>
          </p:nvPr>
        </p:nvSpPr>
        <p:spPr>
          <a:xfrm>
            <a:off x="251999" y="1198800"/>
            <a:ext cx="11678400" cy="5040000"/>
          </a:xfrm>
        </p:spPr>
        <p:txBody>
          <a:bodyPr/>
          <a:lstStyle>
            <a:lvl1pPr>
              <a:defRPr sz="1800">
                <a:latin typeface="Zurich Sans Light" panose="02000000000000000000" pitchFamily="2" charset="0"/>
                <a:cs typeface="Arial" panose="020B0604020202020204" pitchFamily="34" charset="0"/>
                <a:sym typeface="Zurich Sans Light" panose="02000000000000000000" pitchFamily="2" charset="0"/>
              </a:defRPr>
            </a:lvl1pPr>
            <a:lvl2pPr>
              <a:defRPr sz="1600">
                <a:latin typeface="Zurich Sans Light" panose="02000000000000000000" pitchFamily="2" charset="0"/>
                <a:cs typeface="Arial" panose="020B0604020202020204" pitchFamily="34" charset="0"/>
                <a:sym typeface="Zurich Sans Light" panose="02000000000000000000" pitchFamily="2" charset="0"/>
              </a:defRPr>
            </a:lvl2pPr>
            <a:lvl3pPr>
              <a:defRPr sz="1400">
                <a:latin typeface="Zurich Sans Light" panose="02000000000000000000" pitchFamily="2" charset="0"/>
                <a:cs typeface="Arial" panose="020B0604020202020204" pitchFamily="34" charset="0"/>
                <a:sym typeface="Zurich Sans Light" panose="02000000000000000000" pitchFamily="2" charset="0"/>
              </a:defRPr>
            </a:lvl3pPr>
            <a:lvl4pPr>
              <a:defRPr sz="1200">
                <a:latin typeface="Zurich Sans Light" panose="02000000000000000000" pitchFamily="2" charset="0"/>
                <a:cs typeface="Arial" panose="020B0604020202020204" pitchFamily="34" charset="0"/>
                <a:sym typeface="Zurich Sans Light" panose="02000000000000000000" pitchFamily="2" charset="0"/>
              </a:defRPr>
            </a:lvl4pPr>
            <a:lvl5pPr>
              <a:defRPr sz="1200">
                <a:latin typeface="Zurich Sans Light" panose="02000000000000000000" pitchFamily="2" charset="0"/>
                <a:cs typeface="Arial" panose="020B0604020202020204" pitchFamily="34" charset="0"/>
                <a:sym typeface="Zurich Sans Light" panose="020000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sp>
        <p:nvSpPr>
          <p:cNvPr id="6" name="Title Placeholder 1">
            <a:extLst>
              <a:ext uri="{FF2B5EF4-FFF2-40B4-BE49-F238E27FC236}">
                <a16:creationId xmlns:a16="http://schemas.microsoft.com/office/drawing/2014/main" id="{18E30B75-9CF0-0775-B941-FE7D212DB476}"/>
              </a:ext>
            </a:extLst>
          </p:cNvPr>
          <p:cNvSpPr>
            <a:spLocks noGrp="1"/>
          </p:cNvSpPr>
          <p:nvPr>
            <p:ph type="title"/>
          </p:nvPr>
        </p:nvSpPr>
        <p:spPr>
          <a:xfrm>
            <a:off x="250826" y="249926"/>
            <a:ext cx="9583200" cy="332399"/>
          </a:xfrm>
          <a:prstGeom prst="rect">
            <a:avLst/>
          </a:prstGeom>
        </p:spPr>
        <p:txBody>
          <a:bodyPr vert="horz" lIns="0" tIns="0" rIns="0" bIns="0" rtlCol="0" anchor="t" anchorCtr="0">
            <a:spAutoFit/>
          </a:bodyPr>
          <a:lstStyle>
            <a:lvl1pPr>
              <a:defRPr>
                <a:latin typeface="Zurich Sans Light" panose="02000000000000000000" pitchFamily="2" charset="0"/>
                <a:cs typeface="Arial" panose="020B0604020202020204" pitchFamily="34" charset="0"/>
                <a:sym typeface="Zurich Sans Light" panose="02000000000000000000" pitchFamily="2" charset="0"/>
              </a:defRPr>
            </a:lvl1pPr>
          </a:lstStyle>
          <a:p>
            <a:r>
              <a:rPr lang="en-US"/>
              <a:t>Click to edit Master title style</a:t>
            </a:r>
          </a:p>
        </p:txBody>
      </p:sp>
      <p:sp>
        <p:nvSpPr>
          <p:cNvPr id="15" name="Content Placeholder 14">
            <a:extLst>
              <a:ext uri="{FF2B5EF4-FFF2-40B4-BE49-F238E27FC236}">
                <a16:creationId xmlns:a16="http://schemas.microsoft.com/office/drawing/2014/main" id="{5EE267CE-325C-462B-BBBE-BB1B3ABD1F8D}"/>
              </a:ext>
            </a:extLst>
          </p:cNvPr>
          <p:cNvSpPr>
            <a:spLocks noGrp="1"/>
          </p:cNvSpPr>
          <p:nvPr>
            <p:ph sz="quarter" idx="10" hasCustomPrompt="1"/>
          </p:nvPr>
        </p:nvSpPr>
        <p:spPr>
          <a:xfrm>
            <a:off x="250825" y="666073"/>
            <a:ext cx="9583200" cy="276999"/>
          </a:xfrm>
        </p:spPr>
        <p:txBody>
          <a:bodyPr wrap="square">
            <a:spAutoFit/>
          </a:bodyPr>
          <a:lstStyle>
            <a:lvl1pPr marL="0" indent="0">
              <a:buNone/>
              <a:defRPr sz="18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vl2pPr marL="239712" indent="0">
              <a:buNone/>
              <a:defRPr sz="1800">
                <a:solidFill>
                  <a:schemeClr val="accent1"/>
                </a:solidFill>
              </a:defRPr>
            </a:lvl2pPr>
            <a:lvl3pPr marL="538163" indent="0">
              <a:buNone/>
              <a:defRPr sz="1800">
                <a:solidFill>
                  <a:schemeClr val="accent1"/>
                </a:solidFill>
              </a:defRPr>
            </a:lvl3pPr>
            <a:lvl4pPr marL="719138" indent="0">
              <a:buNone/>
              <a:defRPr sz="1800">
                <a:solidFill>
                  <a:schemeClr val="accent1"/>
                </a:solidFill>
              </a:defRPr>
            </a:lvl4pPr>
            <a:lvl5pPr marL="985837" indent="0">
              <a:buNone/>
              <a:defRPr sz="1800">
                <a:solidFill>
                  <a:schemeClr val="accent1"/>
                </a:solidFill>
              </a:defRPr>
            </a:lvl5pPr>
          </a:lstStyle>
          <a:p>
            <a:pPr lvl="0"/>
            <a:r>
              <a:rPr lang="en-GB"/>
              <a:t>Click to edit Master title style</a:t>
            </a:r>
          </a:p>
        </p:txBody>
      </p:sp>
      <p:sp>
        <p:nvSpPr>
          <p:cNvPr id="7" name="Slide Number Placeholder 5">
            <a:extLst>
              <a:ext uri="{FF2B5EF4-FFF2-40B4-BE49-F238E27FC236}">
                <a16:creationId xmlns:a16="http://schemas.microsoft.com/office/drawing/2014/main" id="{CBCFE06F-DD5B-B55B-1E6F-F2554A1DBA01}"/>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F79FC48A-D7AA-C099-2064-4D84E52EF06E}"/>
              </a:ext>
            </a:extLst>
          </p:cNvPr>
          <p:cNvPicPr>
            <a:picLocks noChangeAspect="1"/>
          </p:cNvPicPr>
          <p:nvPr userDrawn="1"/>
        </p:nvPicPr>
        <p:blipFill rotWithShape="1">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33252351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3161B374-B994-2C1B-6C78-A9017A6000BA}"/>
              </a:ext>
            </a:extLst>
          </p:cNvPr>
          <p:cNvGraphicFramePr>
            <a:graphicFrameLocks noChangeAspect="1"/>
          </p:cNvGraphicFramePr>
          <p:nvPr userDrawn="1">
            <p:custDataLst>
              <p:tags r:id="rId1"/>
            </p:custDataLst>
            <p:extLst>
              <p:ext uri="{D42A27DB-BD31-4B8C-83A1-F6EECF244321}">
                <p14:modId xmlns:p14="http://schemas.microsoft.com/office/powerpoint/2010/main" val="8882330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21" imgH="420" progId="TCLayout.ActiveDocument.1">
                  <p:embed/>
                </p:oleObj>
              </mc:Choice>
              <mc:Fallback>
                <p:oleObj name="think-cell Slide" r:id="rId3" imgW="421" imgH="420" progId="TCLayout.ActiveDocument.1">
                  <p:embed/>
                  <p:pic>
                    <p:nvPicPr>
                      <p:cNvPr id="7" name="think-cell data - do not delete" hidden="1">
                        <a:extLst>
                          <a:ext uri="{FF2B5EF4-FFF2-40B4-BE49-F238E27FC236}">
                            <a16:creationId xmlns:a16="http://schemas.microsoft.com/office/drawing/2014/main" id="{3161B374-B994-2C1B-6C78-A9017A6000B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a:extLst>
              <a:ext uri="{FF2B5EF4-FFF2-40B4-BE49-F238E27FC236}">
                <a16:creationId xmlns:a16="http://schemas.microsoft.com/office/drawing/2014/main" id="{208B7CC5-E206-49B7-8DAB-D820D5041428}"/>
              </a:ext>
            </a:extLst>
          </p:cNvPr>
          <p:cNvSpPr>
            <a:spLocks noGrp="1"/>
          </p:cNvSpPr>
          <p:nvPr>
            <p:ph type="title"/>
          </p:nvPr>
        </p:nvSpPr>
        <p:spPr/>
        <p:txBody>
          <a:bodyPr vert="horz"/>
          <a:lstStyle>
            <a:lvl1pPr>
              <a:defRPr>
                <a:latin typeface="Zurich Sans Light" panose="02000000000000000000" pitchFamily="2" charset="0"/>
                <a:sym typeface="Zurich Sans Light" panose="02000000000000000000" pitchFamily="2" charset="0"/>
              </a:defRPr>
            </a:lvl1pPr>
          </a:lstStyle>
          <a:p>
            <a:r>
              <a:rPr lang="en-US"/>
              <a:t>Click to edit Master title style</a:t>
            </a:r>
          </a:p>
        </p:txBody>
      </p:sp>
      <p:sp>
        <p:nvSpPr>
          <p:cNvPr id="3" name="Content Placeholder 2">
            <a:extLst>
              <a:ext uri="{FF2B5EF4-FFF2-40B4-BE49-F238E27FC236}">
                <a16:creationId xmlns:a16="http://schemas.microsoft.com/office/drawing/2014/main" id="{08C05DA1-1C27-4AC2-B3D2-7014C5309878}"/>
              </a:ext>
            </a:extLst>
          </p:cNvPr>
          <p:cNvSpPr>
            <a:spLocks noGrp="1"/>
          </p:cNvSpPr>
          <p:nvPr>
            <p:ph idx="1"/>
          </p:nvPr>
        </p:nvSpPr>
        <p:spPr/>
        <p:txBody>
          <a:bodyPr/>
          <a:lstStyle>
            <a:lvl1pPr>
              <a:defRPr>
                <a:latin typeface="Zurich Sans Light" panose="02000000000000000000" pitchFamily="2" charset="0"/>
                <a:sym typeface="Zurich Sans Light" panose="02000000000000000000" pitchFamily="2" charset="0"/>
              </a:defRPr>
            </a:lvl1pPr>
            <a:lvl2pPr>
              <a:defRPr>
                <a:latin typeface="Zurich Sans Light" panose="02000000000000000000" pitchFamily="2" charset="0"/>
                <a:sym typeface="Zurich Sans Light" panose="02000000000000000000" pitchFamily="2" charset="0"/>
              </a:defRPr>
            </a:lvl2pPr>
            <a:lvl3pPr>
              <a:defRPr>
                <a:latin typeface="Zurich Sans Light" panose="02000000000000000000" pitchFamily="2" charset="0"/>
                <a:sym typeface="Zurich Sans Light" panose="02000000000000000000" pitchFamily="2" charset="0"/>
              </a:defRPr>
            </a:lvl3pPr>
            <a:lvl4pPr>
              <a:defRPr>
                <a:latin typeface="Zurich Sans Light" panose="02000000000000000000" pitchFamily="2" charset="0"/>
                <a:sym typeface="Zurich Sans Light" panose="02000000000000000000" pitchFamily="2" charset="0"/>
              </a:defRPr>
            </a:lvl4pPr>
            <a:lvl5pPr>
              <a:defRPr>
                <a:latin typeface="Zurich Sans Light" panose="02000000000000000000" pitchFamily="2" charset="0"/>
                <a:sym typeface="Zurich Sans Light" panose="020000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70325670-E080-31A6-FF91-D7B405CB586A}"/>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endParaRPr lang="en-US"/>
          </a:p>
        </p:txBody>
      </p:sp>
      <p:sp>
        <p:nvSpPr>
          <p:cNvPr id="6" name="Slide Number Placeholder 5">
            <a:extLst>
              <a:ext uri="{FF2B5EF4-FFF2-40B4-BE49-F238E27FC236}">
                <a16:creationId xmlns:a16="http://schemas.microsoft.com/office/drawing/2014/main" id="{CBE28F7E-29B6-2343-EC46-64D3F20C44EF}"/>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pic>
        <p:nvPicPr>
          <p:cNvPr id="5" name="ZRS Logo Horozontal">
            <a:extLst>
              <a:ext uri="{FF2B5EF4-FFF2-40B4-BE49-F238E27FC236}">
                <a16:creationId xmlns:a16="http://schemas.microsoft.com/office/drawing/2014/main" id="{963E355A-D09B-8BE1-E25E-2C03AEE0001B}"/>
              </a:ext>
            </a:extLst>
          </p:cNvPr>
          <p:cNvPicPr>
            <a:picLocks noChangeAspect="1"/>
          </p:cNvPicPr>
          <p:nvPr userDrawn="1"/>
        </p:nvPicPr>
        <p:blipFill rotWithShape="1">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Tree>
    <p:extLst>
      <p:ext uri="{BB962C8B-B14F-4D97-AF65-F5344CB8AC3E}">
        <p14:creationId xmlns:p14="http://schemas.microsoft.com/office/powerpoint/2010/main" val="2582836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pic>
        <p:nvPicPr>
          <p:cNvPr id="2" name="ZRS Logo Horozontal">
            <a:extLst>
              <a:ext uri="{FF2B5EF4-FFF2-40B4-BE49-F238E27FC236}">
                <a16:creationId xmlns:a16="http://schemas.microsoft.com/office/drawing/2014/main" id="{AD6B03EA-B1F5-E5B3-E991-0F57E0753F4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0" y="317500"/>
            <a:ext cx="1510791" cy="520700"/>
          </a:xfrm>
          <a:prstGeom prst="rect">
            <a:avLst/>
          </a:prstGeom>
        </p:spPr>
      </p:pic>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n-lt"/>
                <a:cs typeface="Arial" panose="020B0604020202020204" pitchFamily="34" charset="0"/>
              </a:defRPr>
            </a:lvl1pPr>
          </a:lstStyle>
          <a:p>
            <a:r>
              <a:rPr lang="es-ES"/>
              <a:t>Haga clic para modificar el estilo de título del patrón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s-ES"/>
              <a:t>Haga clic para modificar el estilo de subtítulo del patrón</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4163103071"/>
      </p:ext>
    </p:extLst>
  </p:cSld>
  <p:clrMapOvr>
    <a:masterClrMapping/>
  </p:clrMapOvr>
  <p:extLst>
    <p:ext uri="{DCECCB84-F9BA-43D5-87BE-67443E8EF086}">
      <p15:sldGuideLst xmlns:p15="http://schemas.microsoft.com/office/powerpoint/2012/main"/>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1_Thank you">
    <p:bg>
      <p:bgPr>
        <a:solidFill>
          <a:schemeClr val="accent1"/>
        </a:solidFill>
        <a:effectLst/>
      </p:bgPr>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A8A9E0DE-846D-FF38-B2EC-DA3678E2E7E9}"/>
              </a:ext>
            </a:extLst>
          </p:cNvPr>
          <p:cNvGraphicFramePr>
            <a:graphicFrameLocks noChangeAspect="1"/>
          </p:cNvGraphicFramePr>
          <p:nvPr userDrawn="1">
            <p:custDataLst>
              <p:tags r:id="rId1"/>
            </p:custDataLst>
            <p:extLst>
              <p:ext uri="{D42A27DB-BD31-4B8C-83A1-F6EECF244321}">
                <p14:modId xmlns:p14="http://schemas.microsoft.com/office/powerpoint/2010/main" val="209965754"/>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3" name="Object 2" hidden="1">
                        <a:extLst>
                          <a:ext uri="{FF2B5EF4-FFF2-40B4-BE49-F238E27FC236}">
                            <a16:creationId xmlns:a16="http://schemas.microsoft.com/office/drawing/2014/main" id="{A8A9E0DE-846D-FF38-B2EC-DA3678E2E7E9}"/>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520516" y="4974388"/>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8980969" y="5547935"/>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194296" y="5983126"/>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sp>
        <p:nvSpPr>
          <p:cNvPr id="2" name="Oval 1">
            <a:extLst>
              <a:ext uri="{FF2B5EF4-FFF2-40B4-BE49-F238E27FC236}">
                <a16:creationId xmlns:a16="http://schemas.microsoft.com/office/drawing/2014/main" id="{25770D62-4A62-49A3-BF3C-16AD104D2A7C}"/>
              </a:ext>
            </a:extLst>
          </p:cNvPr>
          <p:cNvSpPr>
            <a:spLocks noChangeAspect="1"/>
          </p:cNvSpPr>
          <p:nvPr userDrawn="1"/>
        </p:nvSpPr>
        <p:spPr bwMode="auto">
          <a:xfrm rot="5400000">
            <a:off x="9613144" y="4552884"/>
            <a:ext cx="374075" cy="373714"/>
          </a:xfrm>
          <a:prstGeom prst="ellipse">
            <a:avLst/>
          </a:prstGeom>
          <a:solidFill>
            <a:schemeClr val="accent5"/>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pic>
        <p:nvPicPr>
          <p:cNvPr id="4" name="ZRS Logo Horozontal">
            <a:extLst>
              <a:ext uri="{FF2B5EF4-FFF2-40B4-BE49-F238E27FC236}">
                <a16:creationId xmlns:a16="http://schemas.microsoft.com/office/drawing/2014/main" id="{A4DD89D5-A755-5011-C974-467330A5684B}"/>
              </a:ext>
            </a:extLst>
          </p:cNvPr>
          <p:cNvPicPr>
            <a:picLocks noChangeAspect="1"/>
          </p:cNvPicPr>
          <p:nvPr userDrawn="1"/>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152740" y="297022"/>
            <a:ext cx="1700701" cy="564698"/>
          </a:xfrm>
          <a:prstGeom prst="rect">
            <a:avLst/>
          </a:prstGeom>
        </p:spPr>
      </p:pic>
    </p:spTree>
    <p:extLst>
      <p:ext uri="{BB962C8B-B14F-4D97-AF65-F5344CB8AC3E}">
        <p14:creationId xmlns:p14="http://schemas.microsoft.com/office/powerpoint/2010/main" val="7148452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56EE01A2-AB1F-7B92-609C-7CDCC5EE4FD0}"/>
              </a:ext>
            </a:extLst>
          </p:cNvPr>
          <p:cNvGraphicFramePr>
            <a:graphicFrameLocks noChangeAspect="1"/>
          </p:cNvGraphicFramePr>
          <p:nvPr userDrawn="1">
            <p:custDataLst>
              <p:tags r:id="rId1"/>
            </p:custDataLst>
            <p:extLst>
              <p:ext uri="{D42A27DB-BD31-4B8C-83A1-F6EECF244321}">
                <p14:modId xmlns:p14="http://schemas.microsoft.com/office/powerpoint/2010/main" val="3265654105"/>
              </p:ext>
            </p:extLst>
          </p:nvPr>
        </p:nvGraphicFramePr>
        <p:xfrm>
          <a:off x="2119" y="2120"/>
          <a:ext cx="2117" cy="2117"/>
        </p:xfrm>
        <a:graphic>
          <a:graphicData uri="http://schemas.openxmlformats.org/presentationml/2006/ole">
            <mc:AlternateContent xmlns:mc="http://schemas.openxmlformats.org/markup-compatibility/2006">
              <mc:Choice xmlns:v="urn:schemas-microsoft-com:vml" Requires="v">
                <p:oleObj name="think-cell Slide" r:id="rId3" imgW="306" imgH="306" progId="TCLayout.ActiveDocument.1">
                  <p:embed/>
                </p:oleObj>
              </mc:Choice>
              <mc:Fallback>
                <p:oleObj name="think-cell Slide" r:id="rId3" imgW="306" imgH="306" progId="TCLayout.ActiveDocument.1">
                  <p:embed/>
                  <p:pic>
                    <p:nvPicPr>
                      <p:cNvPr id="3" name="Object 2" hidden="1">
                        <a:extLst>
                          <a:ext uri="{FF2B5EF4-FFF2-40B4-BE49-F238E27FC236}">
                            <a16:creationId xmlns:a16="http://schemas.microsoft.com/office/drawing/2014/main" id="{56EE01A2-AB1F-7B92-609C-7CDCC5EE4FD0}"/>
                          </a:ext>
                        </a:extLst>
                      </p:cNvPr>
                      <p:cNvPicPr/>
                      <p:nvPr/>
                    </p:nvPicPr>
                    <p:blipFill>
                      <a:blip r:embed="rId4"/>
                      <a:stretch>
                        <a:fillRect/>
                      </a:stretch>
                    </p:blipFill>
                    <p:spPr>
                      <a:xfrm>
                        <a:off x="2119" y="2120"/>
                        <a:ext cx="2117" cy="2117"/>
                      </a:xfrm>
                      <a:prstGeom prst="rect">
                        <a:avLst/>
                      </a:prstGeom>
                    </p:spPr>
                  </p:pic>
                </p:oleObj>
              </mc:Fallback>
            </mc:AlternateContent>
          </a:graphicData>
        </a:graphic>
      </p:graphicFrame>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4" y="6548967"/>
            <a:ext cx="551115" cy="181960"/>
          </a:xfrm>
          <a:prstGeom prst="rect">
            <a:avLst/>
          </a:prstGeom>
        </p:spPr>
        <p:txBody>
          <a:bodyPr vert="horz" lIns="0" tIns="0" rIns="0" bIns="0" rtlCol="0" anchor="t" anchorCtr="0"/>
          <a:lstStyle>
            <a:lvl1pPr algn="r">
              <a:defRPr sz="1067">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353936" y="6548967"/>
            <a:ext cx="8112000" cy="181960"/>
          </a:xfrm>
          <a:prstGeom prst="rect">
            <a:avLst/>
          </a:prstGeom>
        </p:spPr>
        <p:txBody>
          <a:bodyPr lIns="0" tIns="0" rIns="0" bIns="0"/>
          <a:lstStyle>
            <a:lvl1pPr algn="l">
              <a:defRPr sz="1067">
                <a:solidFill>
                  <a:schemeClr val="accent1"/>
                </a:solidFill>
                <a:latin typeface="+mn-lt"/>
                <a:cs typeface="Arial" panose="020B0604020202020204" pitchFamily="34" charset="0"/>
              </a:defRPr>
            </a:lvl1pPr>
          </a:lstStyle>
          <a:p>
            <a:endParaRPr lang="en-US"/>
          </a:p>
        </p:txBody>
      </p:sp>
      <p:sp>
        <p:nvSpPr>
          <p:cNvPr id="4" name="Title 1">
            <a:extLst>
              <a:ext uri="{FF2B5EF4-FFF2-40B4-BE49-F238E27FC236}">
                <a16:creationId xmlns:a16="http://schemas.microsoft.com/office/drawing/2014/main" id="{8ED329BA-D18E-88F4-9583-67EADF4E1A52}"/>
              </a:ext>
            </a:extLst>
          </p:cNvPr>
          <p:cNvSpPr>
            <a:spLocks noGrp="1"/>
          </p:cNvSpPr>
          <p:nvPr>
            <p:ph type="title"/>
          </p:nvPr>
        </p:nvSpPr>
        <p:spPr>
          <a:xfrm>
            <a:off x="353935" y="323960"/>
            <a:ext cx="9485140" cy="332399"/>
          </a:xfrm>
        </p:spPr>
        <p:txBody>
          <a:bodyPr vert="horz" wrap="square">
            <a:spAutoFit/>
          </a:bodyPr>
          <a:lstStyle>
            <a:lvl1pPr algn="l">
              <a:defRPr>
                <a:latin typeface="+mj-lt"/>
                <a:cs typeface="Arial" panose="020B0604020202020204" pitchFamily="34" charset="0"/>
              </a:defRPr>
            </a:lvl1pPr>
          </a:lstStyle>
          <a:p>
            <a:r>
              <a:rPr lang="en-US"/>
              <a:t>Click to edit Master title style</a:t>
            </a:r>
          </a:p>
        </p:txBody>
      </p:sp>
      <p:sp>
        <p:nvSpPr>
          <p:cNvPr id="5" name="Subtitle 2">
            <a:extLst>
              <a:ext uri="{FF2B5EF4-FFF2-40B4-BE49-F238E27FC236}">
                <a16:creationId xmlns:a16="http://schemas.microsoft.com/office/drawing/2014/main" id="{E0E21DD1-0F19-FD1A-C970-95367BECE896}"/>
              </a:ext>
            </a:extLst>
          </p:cNvPr>
          <p:cNvSpPr>
            <a:spLocks noGrp="1"/>
          </p:cNvSpPr>
          <p:nvPr>
            <p:ph type="subTitle" idx="14"/>
          </p:nvPr>
        </p:nvSpPr>
        <p:spPr>
          <a:xfrm>
            <a:off x="353934" y="674291"/>
            <a:ext cx="9485140" cy="332399"/>
          </a:xfrm>
          <a:prstGeom prst="rect">
            <a:avLst/>
          </a:prstGeom>
        </p:spPr>
        <p:txBody>
          <a:bodyPr anchor="t">
            <a:normAutofit/>
          </a:bodyPr>
          <a:lstStyle>
            <a:lvl1pPr marL="0" indent="0" algn="l">
              <a:buFont typeface="Arial" panose="020B0604020202020204" pitchFamily="34" charset="0"/>
              <a:buNone/>
              <a:defRPr sz="1867" b="0" i="0">
                <a:solidFill>
                  <a:srgbClr val="2167AE"/>
                </a:solidFill>
                <a:latin typeface="+mn-lt"/>
                <a:cs typeface="Arial" panose="020B0604020202020204" pitchFamily="34" charset="0"/>
              </a:defRPr>
            </a:lvl1pPr>
            <a:lvl2pPr marL="342812" indent="0" algn="ctr">
              <a:buNone/>
              <a:defRPr>
                <a:solidFill>
                  <a:schemeClr val="tx1">
                    <a:tint val="75000"/>
                  </a:schemeClr>
                </a:solidFill>
              </a:defRPr>
            </a:lvl2pPr>
            <a:lvl3pPr marL="685623" indent="0" algn="ctr">
              <a:buNone/>
              <a:defRPr>
                <a:solidFill>
                  <a:schemeClr val="tx1">
                    <a:tint val="75000"/>
                  </a:schemeClr>
                </a:solidFill>
              </a:defRPr>
            </a:lvl3pPr>
            <a:lvl4pPr marL="1028434" indent="0" algn="ctr">
              <a:buNone/>
              <a:defRPr>
                <a:solidFill>
                  <a:schemeClr val="tx1">
                    <a:tint val="75000"/>
                  </a:schemeClr>
                </a:solidFill>
              </a:defRPr>
            </a:lvl4pPr>
            <a:lvl5pPr marL="1371246" indent="0" algn="ctr">
              <a:buNone/>
              <a:defRPr>
                <a:solidFill>
                  <a:schemeClr val="tx1">
                    <a:tint val="75000"/>
                  </a:schemeClr>
                </a:solidFill>
              </a:defRPr>
            </a:lvl5pPr>
            <a:lvl6pPr marL="1714057" indent="0" algn="ctr">
              <a:buNone/>
              <a:defRPr>
                <a:solidFill>
                  <a:schemeClr val="tx1">
                    <a:tint val="75000"/>
                  </a:schemeClr>
                </a:solidFill>
              </a:defRPr>
            </a:lvl6pPr>
            <a:lvl7pPr marL="2056869" indent="0" algn="ctr">
              <a:buNone/>
              <a:defRPr>
                <a:solidFill>
                  <a:schemeClr val="tx1">
                    <a:tint val="75000"/>
                  </a:schemeClr>
                </a:solidFill>
              </a:defRPr>
            </a:lvl7pPr>
            <a:lvl8pPr marL="2399680" indent="0" algn="ctr">
              <a:buNone/>
              <a:defRPr>
                <a:solidFill>
                  <a:schemeClr val="tx1">
                    <a:tint val="75000"/>
                  </a:schemeClr>
                </a:solidFill>
              </a:defRPr>
            </a:lvl8pPr>
            <a:lvl9pPr marL="2742492" indent="0" algn="ctr">
              <a:buNone/>
              <a:defRPr>
                <a:solidFill>
                  <a:schemeClr val="tx1">
                    <a:tint val="75000"/>
                  </a:schemeClr>
                </a:solidFill>
              </a:defRPr>
            </a:lvl9pPr>
          </a:lstStyle>
          <a:p>
            <a:r>
              <a:rPr lang="en-US"/>
              <a:t>Click to edit Master subtitle style</a:t>
            </a:r>
            <a:endParaRPr lang="en-GB" noProof="0"/>
          </a:p>
        </p:txBody>
      </p:sp>
      <p:pic>
        <p:nvPicPr>
          <p:cNvPr id="12" name="ZRS Logo Horozontal">
            <a:extLst>
              <a:ext uri="{FF2B5EF4-FFF2-40B4-BE49-F238E27FC236}">
                <a16:creationId xmlns:a16="http://schemas.microsoft.com/office/drawing/2014/main" id="{51E834F6-FBC5-06A0-0479-DD853878D34F}"/>
              </a:ext>
            </a:extLst>
          </p:cNvPr>
          <p:cNvPicPr>
            <a:picLocks noChangeAspect="1"/>
          </p:cNvPicPr>
          <p:nvPr userDrawn="1"/>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47701" y="324918"/>
            <a:ext cx="1527403" cy="507156"/>
          </a:xfrm>
          <a:prstGeom prst="rect">
            <a:avLst/>
          </a:prstGeom>
        </p:spPr>
      </p:pic>
    </p:spTree>
    <p:extLst>
      <p:ext uri="{BB962C8B-B14F-4D97-AF65-F5344CB8AC3E}">
        <p14:creationId xmlns:p14="http://schemas.microsoft.com/office/powerpoint/2010/main" val="20733373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n-US"/>
              <a:t>Click to edit Master subtitle style</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19" name="ZRS Logo Horozontal">
            <a:extLst>
              <a:ext uri="{FF2B5EF4-FFF2-40B4-BE49-F238E27FC236}">
                <a16:creationId xmlns:a16="http://schemas.microsoft.com/office/drawing/2014/main" id="{22B5E1A2-EB83-48AE-BF13-41D1919E04B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203002762"/>
      </p:ext>
    </p:extLst>
  </p:cSld>
  <p:clrMapOvr>
    <a:masterClrMapping/>
  </p:clrMapOvr>
  <p:extLst>
    <p:ext uri="{DCECCB84-F9BA-43D5-87BE-67443E8EF086}">
      <p15:sldGuideLst xmlns:p15="http://schemas.microsoft.com/office/powerpoint/2012/main"/>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userDrawn="1">
  <p:cSld name="Content_one box">
    <p:bg>
      <p:bgPr>
        <a:solidFill>
          <a:srgbClr val="FFFFFF"/>
        </a:solidFill>
        <a:effectLst/>
      </p:bgPr>
    </p:bg>
    <p:spTree>
      <p:nvGrpSpPr>
        <p:cNvPr id="1" name=""/>
        <p:cNvGrpSpPr/>
        <p:nvPr/>
      </p:nvGrpSpPr>
      <p:grpSpPr>
        <a:xfrm>
          <a:off x="0" y="0"/>
          <a:ext cx="0" cy="0"/>
          <a:chOff x="0" y="0"/>
          <a:chExt cx="0" cy="0"/>
        </a:xfrm>
      </p:grpSpPr>
      <p:sp>
        <p:nvSpPr>
          <p:cNvPr id="15" name="Subtitle 2">
            <a:extLst>
              <a:ext uri="{FF2B5EF4-FFF2-40B4-BE49-F238E27FC236}">
                <a16:creationId xmlns:a16="http://schemas.microsoft.com/office/drawing/2014/main" id="{EBEC7CCE-A39D-4C41-B1AA-B285B26D9952}"/>
              </a:ext>
            </a:extLst>
          </p:cNvPr>
          <p:cNvSpPr>
            <a:spLocks noGrp="1"/>
          </p:cNvSpPr>
          <p:nvPr>
            <p:ph type="subTitle" idx="13" hasCustomPrompt="1"/>
          </p:nvPr>
        </p:nvSpPr>
        <p:spPr>
          <a:xfrm>
            <a:off x="334434" y="718071"/>
            <a:ext cx="8189383" cy="255596"/>
          </a:xfrm>
          <a:prstGeom prst="rect">
            <a:avLst/>
          </a:prstGeom>
        </p:spPr>
        <p:txBody>
          <a:bodyPr anchor="t">
            <a:noAutofit/>
          </a:bodyPr>
          <a:lstStyle>
            <a:lvl1pPr marL="0" indent="0" algn="l">
              <a:buNone/>
              <a:defRPr sz="1600" b="0" i="0">
                <a:solidFill>
                  <a:srgbClr val="2167AE"/>
                </a:solidFill>
                <a:latin typeface="Zurich Sans Light" panose="02000000000000000000" pitchFamily="2" charset="0"/>
                <a:cs typeface="Arial" panose="020B0604020202020204" pitchFamily="34" charset="0"/>
              </a:defRPr>
            </a:lvl1pPr>
            <a:lvl2pPr marL="457127" indent="0" algn="ctr">
              <a:buNone/>
              <a:defRPr>
                <a:solidFill>
                  <a:schemeClr val="tx1">
                    <a:tint val="75000"/>
                  </a:schemeClr>
                </a:solidFill>
              </a:defRPr>
            </a:lvl2pPr>
            <a:lvl3pPr marL="914256" indent="0" algn="ctr">
              <a:buNone/>
              <a:defRPr>
                <a:solidFill>
                  <a:schemeClr val="tx1">
                    <a:tint val="75000"/>
                  </a:schemeClr>
                </a:solidFill>
              </a:defRPr>
            </a:lvl3pPr>
            <a:lvl4pPr marL="1371383" indent="0" algn="ctr">
              <a:buNone/>
              <a:defRPr>
                <a:solidFill>
                  <a:schemeClr val="tx1">
                    <a:tint val="75000"/>
                  </a:schemeClr>
                </a:solidFill>
              </a:defRPr>
            </a:lvl4pPr>
            <a:lvl5pPr marL="1828510" indent="0" algn="ctr">
              <a:buNone/>
              <a:defRPr>
                <a:solidFill>
                  <a:schemeClr val="tx1">
                    <a:tint val="75000"/>
                  </a:schemeClr>
                </a:solidFill>
              </a:defRPr>
            </a:lvl5pPr>
            <a:lvl6pPr marL="2285638" indent="0" algn="ctr">
              <a:buNone/>
              <a:defRPr>
                <a:solidFill>
                  <a:schemeClr val="tx1">
                    <a:tint val="75000"/>
                  </a:schemeClr>
                </a:solidFill>
              </a:defRPr>
            </a:lvl6pPr>
            <a:lvl7pPr marL="2742766" indent="0" algn="ctr">
              <a:buNone/>
              <a:defRPr>
                <a:solidFill>
                  <a:schemeClr val="tx1">
                    <a:tint val="75000"/>
                  </a:schemeClr>
                </a:solidFill>
              </a:defRPr>
            </a:lvl7pPr>
            <a:lvl8pPr marL="3199893" indent="0" algn="ctr">
              <a:buNone/>
              <a:defRPr>
                <a:solidFill>
                  <a:schemeClr val="tx1">
                    <a:tint val="75000"/>
                  </a:schemeClr>
                </a:solidFill>
              </a:defRPr>
            </a:lvl8pPr>
            <a:lvl9pPr marL="3657021" indent="0" algn="ctr">
              <a:buNone/>
              <a:defRPr>
                <a:solidFill>
                  <a:schemeClr val="tx1">
                    <a:tint val="75000"/>
                  </a:schemeClr>
                </a:solidFill>
              </a:defRPr>
            </a:lvl9pPr>
          </a:lstStyle>
          <a:p>
            <a:r>
              <a:rPr lang="en-GB" noProof="0"/>
              <a:t>Subtitle goes here</a:t>
            </a:r>
          </a:p>
        </p:txBody>
      </p:sp>
      <p:sp>
        <p:nvSpPr>
          <p:cNvPr id="5" name="Title 4">
            <a:extLst>
              <a:ext uri="{FF2B5EF4-FFF2-40B4-BE49-F238E27FC236}">
                <a16:creationId xmlns:a16="http://schemas.microsoft.com/office/drawing/2014/main" id="{47736004-DEE1-EA44-A367-43336F87EDA5}"/>
              </a:ext>
            </a:extLst>
          </p:cNvPr>
          <p:cNvSpPr>
            <a:spLocks noGrp="1"/>
          </p:cNvSpPr>
          <p:nvPr>
            <p:ph type="title" hasCustomPrompt="1"/>
          </p:nvPr>
        </p:nvSpPr>
        <p:spPr>
          <a:xfrm>
            <a:off x="334434" y="325967"/>
            <a:ext cx="8189383" cy="392104"/>
          </a:xfrm>
          <a:prstGeom prst="rect">
            <a:avLst/>
          </a:prstGeom>
        </p:spPr>
        <p:txBody>
          <a:bodyPr anchor="t">
            <a:normAutofit/>
          </a:bodyPr>
          <a:lstStyle>
            <a:lvl1pPr>
              <a:defRPr b="0" i="0">
                <a:solidFill>
                  <a:srgbClr val="2167AE"/>
                </a:solidFill>
              </a:defRPr>
            </a:lvl1pPr>
          </a:lstStyle>
          <a:p>
            <a:r>
              <a:rPr lang="en-GB" noProof="0"/>
              <a:t>Add title here</a:t>
            </a:r>
          </a:p>
        </p:txBody>
      </p:sp>
      <p:sp>
        <p:nvSpPr>
          <p:cNvPr id="2" name="Footer Placeholder 1">
            <a:extLst>
              <a:ext uri="{FF2B5EF4-FFF2-40B4-BE49-F238E27FC236}">
                <a16:creationId xmlns:a16="http://schemas.microsoft.com/office/drawing/2014/main" id="{910EC3A2-833D-B34A-8519-327DC26231F0}"/>
              </a:ext>
            </a:extLst>
          </p:cNvPr>
          <p:cNvSpPr>
            <a:spLocks noGrp="1"/>
          </p:cNvSpPr>
          <p:nvPr>
            <p:ph type="ftr" sz="quarter" idx="22"/>
          </p:nvPr>
        </p:nvSpPr>
        <p:spPr/>
        <p:txBody>
          <a:bodyPr/>
          <a:lstStyle>
            <a:lvl1pPr algn="r">
              <a:defRPr b="0" i="0">
                <a:solidFill>
                  <a:srgbClr val="2167AE"/>
                </a:solidFill>
              </a:defRPr>
            </a:lvl1pPr>
          </a:lstStyle>
          <a:p>
            <a:endParaRPr lang="en-GB"/>
          </a:p>
        </p:txBody>
      </p:sp>
      <p:sp>
        <p:nvSpPr>
          <p:cNvPr id="6" name="Slide Number Placeholder 5">
            <a:extLst>
              <a:ext uri="{FF2B5EF4-FFF2-40B4-BE49-F238E27FC236}">
                <a16:creationId xmlns:a16="http://schemas.microsoft.com/office/drawing/2014/main" id="{728A3554-0C44-3B47-BD3B-F8AF6A7272B3}"/>
              </a:ext>
            </a:extLst>
          </p:cNvPr>
          <p:cNvSpPr>
            <a:spLocks noGrp="1"/>
          </p:cNvSpPr>
          <p:nvPr>
            <p:ph type="sldNum" sz="quarter" idx="23"/>
          </p:nvPr>
        </p:nvSpPr>
        <p:spPr/>
        <p:txBody>
          <a:bodyPr/>
          <a:lstStyle>
            <a:lvl1pPr>
              <a:defRPr b="0" i="0">
                <a:solidFill>
                  <a:srgbClr val="2167AE"/>
                </a:solidFill>
              </a:defRPr>
            </a:lvl1pPr>
          </a:lstStyle>
          <a:p>
            <a:fld id="{D691331D-A62F-41F8-BAEC-0A7727B7C525}" type="slidenum">
              <a:rPr lang="en-GB" smtClean="0"/>
              <a:pPr/>
              <a:t>‹nr.›</a:t>
            </a:fld>
            <a:endParaRPr lang="en-GB"/>
          </a:p>
        </p:txBody>
      </p:sp>
      <p:pic>
        <p:nvPicPr>
          <p:cNvPr id="7" name="ZRS Logo Horozontal">
            <a:extLst>
              <a:ext uri="{FF2B5EF4-FFF2-40B4-BE49-F238E27FC236}">
                <a16:creationId xmlns:a16="http://schemas.microsoft.com/office/drawing/2014/main" id="{B06F7093-2F9D-4F03-BE39-7BE7D7573D0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47447" y="325479"/>
            <a:ext cx="1501200" cy="498456"/>
          </a:xfrm>
          <a:prstGeom prst="rect">
            <a:avLst/>
          </a:prstGeom>
        </p:spPr>
      </p:pic>
    </p:spTree>
    <p:extLst>
      <p:ext uri="{BB962C8B-B14F-4D97-AF65-F5344CB8AC3E}">
        <p14:creationId xmlns:p14="http://schemas.microsoft.com/office/powerpoint/2010/main" val="11462912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A81049D2-44D6-EE81-1B54-920C4EF25646}"/>
              </a:ext>
            </a:extLst>
          </p:cNvPr>
          <p:cNvGraphicFramePr>
            <a:graphicFrameLocks noChangeAspect="1"/>
          </p:cNvGraphicFramePr>
          <p:nvPr userDrawn="1">
            <p:custDataLst>
              <p:tags r:id="rId1"/>
            </p:custDataLst>
            <p:extLst>
              <p:ext uri="{D42A27DB-BD31-4B8C-83A1-F6EECF244321}">
                <p14:modId xmlns:p14="http://schemas.microsoft.com/office/powerpoint/2010/main" val="3398421117"/>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4" name="think-cell data - do not delete" hidden="1">
                        <a:extLst>
                          <a:ext uri="{FF2B5EF4-FFF2-40B4-BE49-F238E27FC236}">
                            <a16:creationId xmlns:a16="http://schemas.microsoft.com/office/drawing/2014/main" id="{A81049D2-44D6-EE81-1B54-920C4EF25646}"/>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6976277" cy="553998"/>
          </a:xfrm>
        </p:spPr>
        <p:txBody>
          <a:bodyPr vert="horz" wrap="square">
            <a:spAutoFit/>
          </a:bodyPr>
          <a:lstStyle>
            <a:lvl1pPr>
              <a:defRPr>
                <a:latin typeface="+mn-lt"/>
                <a:cs typeface="Arial" panose="020B0604020202020204" pitchFamily="34" charset="0"/>
              </a:defRPr>
            </a:lvl1pPr>
          </a:lstStyle>
          <a:p>
            <a:r>
              <a:rPr lang="en-US"/>
              <a:t>Click to edit Master title style</a:t>
            </a:r>
          </a:p>
        </p:txBody>
      </p:sp>
      <p:sp>
        <p:nvSpPr>
          <p:cNvPr id="2" name="Slide Number Placeholder 5">
            <a:extLst>
              <a:ext uri="{FF2B5EF4-FFF2-40B4-BE49-F238E27FC236}">
                <a16:creationId xmlns:a16="http://schemas.microsoft.com/office/drawing/2014/main" id="{DDCAB3EC-3D1A-AD8A-DD01-39240AE79F71}"/>
              </a:ext>
            </a:extLst>
          </p:cNvPr>
          <p:cNvSpPr>
            <a:spLocks noGrp="1"/>
          </p:cNvSpPr>
          <p:nvPr>
            <p:ph type="sldNum" sz="quarter" idx="4"/>
          </p:nvPr>
        </p:nvSpPr>
        <p:spPr>
          <a:xfrm>
            <a:off x="11092731" y="6549343"/>
            <a:ext cx="302424"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1152491524"/>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COVER">
    <p:bg>
      <p:bgPr>
        <a:solidFill>
          <a:schemeClr val="accent1"/>
        </a:solidFill>
        <a:effectLst/>
      </p:bgPr>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F2C794D6-BF66-8BB7-8061-42C2614F735C}"/>
              </a:ext>
            </a:extLst>
          </p:cNvPr>
          <p:cNvGraphicFramePr>
            <a:graphicFrameLocks noChangeAspect="1"/>
          </p:cNvGraphicFramePr>
          <p:nvPr userDrawn="1">
            <p:custDataLst>
              <p:tags r:id="rId1"/>
            </p:custDataLst>
            <p:extLst>
              <p:ext uri="{D42A27DB-BD31-4B8C-83A1-F6EECF244321}">
                <p14:modId xmlns:p14="http://schemas.microsoft.com/office/powerpoint/2010/main" val="2722305732"/>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10" name="think-cell data - do not delete" hidden="1">
                        <a:extLst>
                          <a:ext uri="{FF2B5EF4-FFF2-40B4-BE49-F238E27FC236}">
                            <a16:creationId xmlns:a16="http://schemas.microsoft.com/office/drawing/2014/main" id="{F2C794D6-BF66-8BB7-8061-42C2614F735C}"/>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pic>
        <p:nvPicPr>
          <p:cNvPr id="3" name="ZRS Logo Horozontal">
            <a:extLst>
              <a:ext uri="{FF2B5EF4-FFF2-40B4-BE49-F238E27FC236}">
                <a16:creationId xmlns:a16="http://schemas.microsoft.com/office/drawing/2014/main" id="{0C3B1431-2B20-9F2A-0D61-92ABCBA647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309594" y="6034904"/>
            <a:ext cx="1501200" cy="498456"/>
          </a:xfrm>
          <a:prstGeom prst="rect">
            <a:avLst/>
          </a:prstGeom>
        </p:spPr>
      </p:pic>
      <p:sp>
        <p:nvSpPr>
          <p:cNvPr id="7" name="Title 1">
            <a:extLst>
              <a:ext uri="{FF2B5EF4-FFF2-40B4-BE49-F238E27FC236}">
                <a16:creationId xmlns:a16="http://schemas.microsoft.com/office/drawing/2014/main" id="{CDE34324-70AA-4FD6-D646-C8822D819C11}"/>
              </a:ext>
            </a:extLst>
          </p:cNvPr>
          <p:cNvSpPr>
            <a:spLocks noGrp="1"/>
          </p:cNvSpPr>
          <p:nvPr>
            <p:ph type="ctrTitle"/>
          </p:nvPr>
        </p:nvSpPr>
        <p:spPr>
          <a:xfrm>
            <a:off x="265426" y="1314963"/>
            <a:ext cx="6202281" cy="2242079"/>
          </a:xfrm>
        </p:spPr>
        <p:txBody>
          <a:bodyPr vert="horz" anchor="b">
            <a:normAutofit/>
          </a:bodyPr>
          <a:lstStyle>
            <a:lvl1pPr algn="l">
              <a:defRPr sz="6600">
                <a:solidFill>
                  <a:schemeClr val="accent5"/>
                </a:solidFill>
                <a:latin typeface="+mn-lt"/>
                <a:cs typeface="Arial" panose="020B0604020202020204" pitchFamily="34" charset="0"/>
              </a:defRPr>
            </a:lvl1pPr>
          </a:lstStyle>
          <a:p>
            <a:r>
              <a:rPr lang="en-US"/>
              <a:t>Click to edit Master title style</a:t>
            </a:r>
          </a:p>
        </p:txBody>
      </p:sp>
      <p:sp>
        <p:nvSpPr>
          <p:cNvPr id="8" name="Subtitle 2">
            <a:extLst>
              <a:ext uri="{FF2B5EF4-FFF2-40B4-BE49-F238E27FC236}">
                <a16:creationId xmlns:a16="http://schemas.microsoft.com/office/drawing/2014/main" id="{A801E996-C03D-8E71-B967-F218B21FE8E1}"/>
              </a:ext>
            </a:extLst>
          </p:cNvPr>
          <p:cNvSpPr>
            <a:spLocks noGrp="1"/>
          </p:cNvSpPr>
          <p:nvPr>
            <p:ph type="subTitle" idx="1"/>
          </p:nvPr>
        </p:nvSpPr>
        <p:spPr>
          <a:xfrm>
            <a:off x="265426" y="3649117"/>
            <a:ext cx="5761567" cy="1283999"/>
          </a:xfrm>
          <a:prstGeom prst="rect">
            <a:avLst/>
          </a:prstGeom>
        </p:spPr>
        <p:txBody>
          <a:bodyPr>
            <a:normAutofit/>
          </a:bodyPr>
          <a:lstStyle>
            <a:lvl1pPr marL="0" indent="0" algn="l">
              <a:buNone/>
              <a:defRPr sz="2000">
                <a:solidFill>
                  <a:schemeClr val="accent5"/>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370783966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le Slide_Dark">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5426" y="1103215"/>
            <a:ext cx="6722148" cy="2242079"/>
          </a:xfrm>
        </p:spPr>
        <p:txBody>
          <a:bodyPr anchor="b">
            <a:normAutofit/>
          </a:bodyPr>
          <a:lstStyle>
            <a:lvl1pPr algn="l">
              <a:defRPr sz="3600">
                <a:solidFill>
                  <a:schemeClr val="accent6"/>
                </a:solidFill>
                <a:latin typeface="+mj-lt"/>
                <a:cs typeface="Arial" panose="020B0604020202020204" pitchFamily="34" charset="0"/>
              </a:defRPr>
            </a:lvl1pPr>
          </a:lstStyle>
          <a:p>
            <a:r>
              <a:rPr lang="nl-NL"/>
              <a:t>Klik om stijl te bewerken</a:t>
            </a:r>
            <a:endParaRPr lang="en-US"/>
          </a:p>
        </p:txBody>
      </p:sp>
      <p:sp>
        <p:nvSpPr>
          <p:cNvPr id="3" name="Subtitle 2"/>
          <p:cNvSpPr>
            <a:spLocks noGrp="1"/>
          </p:cNvSpPr>
          <p:nvPr>
            <p:ph type="subTitle" idx="1"/>
          </p:nvPr>
        </p:nvSpPr>
        <p:spPr>
          <a:xfrm>
            <a:off x="265426" y="3437369"/>
            <a:ext cx="5761567"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nl-NL"/>
              <a:t>Klikken om de ondertitelstijl van het model te bewerken</a:t>
            </a:r>
            <a:endParaRPr lang="en-US"/>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787133" y="5399389"/>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29176" y="5949896"/>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18217" y="4998607"/>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6"/>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p:nvPr>
        </p:nvSpPr>
        <p:spPr>
          <a:xfrm>
            <a:off x="7145996" y="1810817"/>
            <a:ext cx="5040000" cy="504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nl-NL" noProof="0"/>
              <a:t>Klik op het pictogram als u een afbeelding wilt toevoegen</a:t>
            </a:r>
            <a:endParaRPr lang="en-US" noProof="0"/>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p:nvPr>
        </p:nvSpPr>
        <p:spPr>
          <a:xfrm>
            <a:off x="265425" y="4913252"/>
            <a:ext cx="5251984" cy="1056000"/>
          </a:xfrm>
        </p:spPr>
        <p:txBody>
          <a:bodyPr anchor="b"/>
          <a:lstStyle>
            <a:lvl1pPr marL="0" indent="0">
              <a:spcAft>
                <a:spcPts val="133"/>
              </a:spcAft>
              <a:buNone/>
              <a:defRPr sz="1200">
                <a:solidFill>
                  <a:schemeClr val="accent6"/>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nl-NL"/>
              <a:t>Klikken om de tekststijl van het model te bewerken</a:t>
            </a:r>
          </a:p>
        </p:txBody>
      </p:sp>
      <p:sp>
        <p:nvSpPr>
          <p:cNvPr id="23" name="TextBox 22">
            <a:extLst>
              <a:ext uri="{FF2B5EF4-FFF2-40B4-BE49-F238E27FC236}">
                <a16:creationId xmlns:a16="http://schemas.microsoft.com/office/drawing/2014/main" id="{F693D7AA-4B02-44F3-849A-D51D7F7A9CD0}"/>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3" name="Picture 12" descr="Logo&#10;&#10;Description automatically generated">
            <a:extLst>
              <a:ext uri="{FF2B5EF4-FFF2-40B4-BE49-F238E27FC236}">
                <a16:creationId xmlns:a16="http://schemas.microsoft.com/office/drawing/2014/main" id="{EE62961D-FD32-4853-B26D-281814937F6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607" y="157397"/>
            <a:ext cx="1779965" cy="684000"/>
          </a:xfrm>
          <a:prstGeom prst="rect">
            <a:avLst/>
          </a:prstGeom>
        </p:spPr>
      </p:pic>
    </p:spTree>
    <p:extLst>
      <p:ext uri="{BB962C8B-B14F-4D97-AF65-F5344CB8AC3E}">
        <p14:creationId xmlns:p14="http://schemas.microsoft.com/office/powerpoint/2010/main" val="2829614633"/>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 Slide_Light">
    <p:bg>
      <p:bgPr>
        <a:solidFill>
          <a:schemeClr val="accent6"/>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9451" y="1118717"/>
            <a:ext cx="6722148" cy="2242079"/>
          </a:xfrm>
        </p:spPr>
        <p:txBody>
          <a:bodyPr anchor="b">
            <a:normAutofit/>
          </a:bodyPr>
          <a:lstStyle>
            <a:lvl1pPr algn="l">
              <a:defRPr sz="3600">
                <a:solidFill>
                  <a:schemeClr val="accent1"/>
                </a:solidFill>
                <a:latin typeface="+mj-lt"/>
                <a:cs typeface="Arial" panose="020B0604020202020204" pitchFamily="34" charset="0"/>
              </a:defRPr>
            </a:lvl1pPr>
          </a:lstStyle>
          <a:p>
            <a:r>
              <a:rPr lang="nl-NL"/>
              <a:t>Klik om stijl te bewerken</a:t>
            </a:r>
            <a:endParaRPr lang="en-US"/>
          </a:p>
        </p:txBody>
      </p:sp>
      <p:sp>
        <p:nvSpPr>
          <p:cNvPr id="3" name="Subtitle 2"/>
          <p:cNvSpPr>
            <a:spLocks noGrp="1"/>
          </p:cNvSpPr>
          <p:nvPr>
            <p:ph type="subTitle" idx="1"/>
          </p:nvPr>
        </p:nvSpPr>
        <p:spPr>
          <a:xfrm>
            <a:off x="259451" y="3452871"/>
            <a:ext cx="5761567"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nl-NL"/>
              <a:t>Klikken om de ondertitelstijl van het model te bewerken</a:t>
            </a:r>
            <a:endParaRPr lang="en-US"/>
          </a:p>
        </p:txBody>
      </p:sp>
      <p:sp>
        <p:nvSpPr>
          <p:cNvPr id="10" name="Oval 9">
            <a:extLst>
              <a:ext uri="{FF2B5EF4-FFF2-40B4-BE49-F238E27FC236}">
                <a16:creationId xmlns:a16="http://schemas.microsoft.com/office/drawing/2014/main" id="{DCD6D046-9E8A-417B-B758-A6E20A0FE31C}"/>
              </a:ext>
            </a:extLst>
          </p:cNvPr>
          <p:cNvSpPr/>
          <p:nvPr userDrawn="1"/>
        </p:nvSpPr>
        <p:spPr bwMode="auto">
          <a:xfrm>
            <a:off x="6803245" y="5407445"/>
            <a:ext cx="547941" cy="547483"/>
          </a:xfrm>
          <a:prstGeom prst="ellipse">
            <a:avLst/>
          </a:pr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11" name="Freeform 8">
            <a:extLst>
              <a:ext uri="{FF2B5EF4-FFF2-40B4-BE49-F238E27FC236}">
                <a16:creationId xmlns:a16="http://schemas.microsoft.com/office/drawing/2014/main" id="{977530C5-2DE6-44CA-8A8F-019E4D7C204F}"/>
              </a:ext>
            </a:extLst>
          </p:cNvPr>
          <p:cNvSpPr/>
          <p:nvPr userDrawn="1"/>
        </p:nvSpPr>
        <p:spPr bwMode="auto">
          <a:xfrm>
            <a:off x="5945288" y="5953924"/>
            <a:ext cx="1802643" cy="908104"/>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12" name="Freeform 10">
            <a:extLst>
              <a:ext uri="{FF2B5EF4-FFF2-40B4-BE49-F238E27FC236}">
                <a16:creationId xmlns:a16="http://schemas.microsoft.com/office/drawing/2014/main" id="{CBDF7E11-8F3D-4306-A7C9-3CBBFA98620F}"/>
              </a:ext>
            </a:extLst>
          </p:cNvPr>
          <p:cNvSpPr/>
          <p:nvPr userDrawn="1"/>
        </p:nvSpPr>
        <p:spPr bwMode="auto">
          <a:xfrm rot="7933215">
            <a:off x="6034329" y="5006663"/>
            <a:ext cx="1201179" cy="604951"/>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91428" tIns="45715" rIns="91428" bIns="45715" numCol="1" spcCol="0" rtlCol="0" fromWordArt="0" anchor="ctr" anchorCtr="0" forceAA="0" compatLnSpc="1">
            <a:prstTxWarp prst="textNoShape">
              <a:avLst/>
            </a:prstTxWarp>
            <a:noAutofit/>
          </a:bodyPr>
          <a:lstStyle/>
          <a:p>
            <a:pPr marL="0" marR="0" indent="0" algn="l" defTabSz="914256" rtl="0" eaLnBrk="1" fontAlgn="base" latinLnBrk="0" hangingPunct="1">
              <a:lnSpc>
                <a:spcPct val="100000"/>
              </a:lnSpc>
              <a:spcBef>
                <a:spcPct val="0"/>
              </a:spcBef>
              <a:spcAft>
                <a:spcPct val="0"/>
              </a:spcAft>
              <a:buClrTx/>
              <a:buSzTx/>
              <a:buFontTx/>
              <a:buNone/>
              <a:tabLst/>
            </a:pPr>
            <a:endParaRPr kumimoji="0" lang="en-ES" sz="2000" b="0" i="0" u="none" strike="noStrike" cap="none" normalizeH="0" baseline="0">
              <a:ln>
                <a:noFill/>
              </a:ln>
              <a:solidFill>
                <a:schemeClr val="accent1"/>
              </a:solidFill>
              <a:effectLst/>
              <a:latin typeface="+mn-lt"/>
              <a:cs typeface="Arial" panose="020B0604020202020204" pitchFamily="34" charset="0"/>
            </a:endParaRPr>
          </a:p>
        </p:txBody>
      </p:sp>
      <p:sp>
        <p:nvSpPr>
          <p:cNvPr id="22" name="Picture Placeholder 2">
            <a:extLst>
              <a:ext uri="{FF2B5EF4-FFF2-40B4-BE49-F238E27FC236}">
                <a16:creationId xmlns:a16="http://schemas.microsoft.com/office/drawing/2014/main" id="{8C38856E-DF0D-49BD-A0AF-37F515F1D5FF}"/>
              </a:ext>
            </a:extLst>
          </p:cNvPr>
          <p:cNvSpPr>
            <a:spLocks noGrp="1"/>
          </p:cNvSpPr>
          <p:nvPr>
            <p:ph type="pic" sz="quarter" idx="13"/>
          </p:nvPr>
        </p:nvSpPr>
        <p:spPr>
          <a:xfrm>
            <a:off x="7154052" y="1818873"/>
            <a:ext cx="5040000" cy="5040000"/>
          </a:xfrm>
          <a:prstGeom prst="ellipse">
            <a:avLst/>
          </a:prstGeom>
        </p:spPr>
        <p:txBody>
          <a:bodyPr/>
          <a:lstStyle>
            <a:lvl1pPr algn="ctr">
              <a:buNone/>
              <a:defRPr b="0" i="0">
                <a:solidFill>
                  <a:schemeClr val="accent1"/>
                </a:solidFill>
                <a:latin typeface="+mn-lt"/>
                <a:cs typeface="Arial" panose="020B0604020202020204" pitchFamily="34" charset="0"/>
              </a:defRPr>
            </a:lvl1pPr>
          </a:lstStyle>
          <a:p>
            <a:r>
              <a:rPr lang="nl-NL" noProof="0"/>
              <a:t>Klik op het pictogram als u een afbeelding wilt toevoegen</a:t>
            </a:r>
            <a:endParaRPr lang="en-US" noProof="0"/>
          </a:p>
        </p:txBody>
      </p:sp>
      <p:sp>
        <p:nvSpPr>
          <p:cNvPr id="20" name="Date Name Organization">
            <a:extLst>
              <a:ext uri="{FF2B5EF4-FFF2-40B4-BE49-F238E27FC236}">
                <a16:creationId xmlns:a16="http://schemas.microsoft.com/office/drawing/2014/main" id="{B679C166-F3F4-4469-BDA4-0521529C846E}"/>
              </a:ext>
            </a:extLst>
          </p:cNvPr>
          <p:cNvSpPr>
            <a:spLocks noGrp="1"/>
          </p:cNvSpPr>
          <p:nvPr>
            <p:ph type="body" sz="quarter" idx="14"/>
          </p:nvPr>
        </p:nvSpPr>
        <p:spPr>
          <a:xfrm>
            <a:off x="250825" y="4923646"/>
            <a:ext cx="5251984" cy="1056000"/>
          </a:xfrm>
        </p:spPr>
        <p:txBody>
          <a:bodyPr anchor="b"/>
          <a:lstStyle>
            <a:lvl1pPr marL="0" indent="0">
              <a:spcAft>
                <a:spcPts val="133"/>
              </a:spcAft>
              <a:buNone/>
              <a:defRPr sz="1200">
                <a:solidFill>
                  <a:schemeClr val="accent1"/>
                </a:solidFill>
                <a:latin typeface="+mn-lt"/>
                <a:cs typeface="Arial" panose="020B0604020202020204" pitchFamily="34" charset="0"/>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nl-NL"/>
              <a:t>Klikken om de tekststijl van het model te bewerken</a:t>
            </a:r>
          </a:p>
        </p:txBody>
      </p:sp>
      <p:grpSp>
        <p:nvGrpSpPr>
          <p:cNvPr id="21" name="Group 4">
            <a:extLst>
              <a:ext uri="{FF2B5EF4-FFF2-40B4-BE49-F238E27FC236}">
                <a16:creationId xmlns:a16="http://schemas.microsoft.com/office/drawing/2014/main" id="{E7C094BA-E50D-4DFD-BE64-FCB71B6B5D57}"/>
              </a:ext>
            </a:extLst>
          </p:cNvPr>
          <p:cNvGrpSpPr>
            <a:grpSpLocks noChangeAspect="1"/>
          </p:cNvGrpSpPr>
          <p:nvPr userDrawn="1"/>
        </p:nvGrpSpPr>
        <p:grpSpPr bwMode="auto">
          <a:xfrm>
            <a:off x="91989" y="158751"/>
            <a:ext cx="1773767" cy="683683"/>
            <a:chOff x="79" y="75"/>
            <a:chExt cx="838" cy="323"/>
          </a:xfrm>
          <a:solidFill>
            <a:schemeClr val="accent1"/>
          </a:solidFill>
        </p:grpSpPr>
        <p:sp>
          <p:nvSpPr>
            <p:cNvPr id="24" name="AutoShape 3">
              <a:extLst>
                <a:ext uri="{FF2B5EF4-FFF2-40B4-BE49-F238E27FC236}">
                  <a16:creationId xmlns:a16="http://schemas.microsoft.com/office/drawing/2014/main" id="{2922DC61-2E78-484E-B2FE-2A325A97027E}"/>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5">
              <a:extLst>
                <a:ext uri="{FF2B5EF4-FFF2-40B4-BE49-F238E27FC236}">
                  <a16:creationId xmlns:a16="http://schemas.microsoft.com/office/drawing/2014/main" id="{C69F7F3D-E7A2-4FF7-A9CA-8C2F44CF188F}"/>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6">
              <a:extLst>
                <a:ext uri="{FF2B5EF4-FFF2-40B4-BE49-F238E27FC236}">
                  <a16:creationId xmlns:a16="http://schemas.microsoft.com/office/drawing/2014/main" id="{496DDDB6-B327-4BBA-A25A-A710AC69A0BA}"/>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7">
              <a:extLst>
                <a:ext uri="{FF2B5EF4-FFF2-40B4-BE49-F238E27FC236}">
                  <a16:creationId xmlns:a16="http://schemas.microsoft.com/office/drawing/2014/main" id="{A06C8070-A1C7-48BE-95DE-240B325C24B6}"/>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8">
              <a:extLst>
                <a:ext uri="{FF2B5EF4-FFF2-40B4-BE49-F238E27FC236}">
                  <a16:creationId xmlns:a16="http://schemas.microsoft.com/office/drawing/2014/main" id="{7BB14D19-8E13-42AB-AA0B-DD9069F10FE6}"/>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9">
              <a:extLst>
                <a:ext uri="{FF2B5EF4-FFF2-40B4-BE49-F238E27FC236}">
                  <a16:creationId xmlns:a16="http://schemas.microsoft.com/office/drawing/2014/main" id="{8F7E1E6A-8D31-44CE-B151-393C50EC24A2}"/>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0">
              <a:extLst>
                <a:ext uri="{FF2B5EF4-FFF2-40B4-BE49-F238E27FC236}">
                  <a16:creationId xmlns:a16="http://schemas.microsoft.com/office/drawing/2014/main" id="{8A663121-9D03-4792-9E15-3604DB5163F6}"/>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1">
              <a:extLst>
                <a:ext uri="{FF2B5EF4-FFF2-40B4-BE49-F238E27FC236}">
                  <a16:creationId xmlns:a16="http://schemas.microsoft.com/office/drawing/2014/main" id="{8F41DCD4-C02C-47BC-ADC0-2D3D5527D215}"/>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12">
              <a:extLst>
                <a:ext uri="{FF2B5EF4-FFF2-40B4-BE49-F238E27FC236}">
                  <a16:creationId xmlns:a16="http://schemas.microsoft.com/office/drawing/2014/main" id="{CACF2922-39BE-459D-9CAA-F6C785B3EE62}"/>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3" name="Freeform 13">
              <a:extLst>
                <a:ext uri="{FF2B5EF4-FFF2-40B4-BE49-F238E27FC236}">
                  <a16:creationId xmlns:a16="http://schemas.microsoft.com/office/drawing/2014/main" id="{6BFE5966-9EDE-4263-B828-6ECA17B3DF14}"/>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Tree>
    <p:extLst>
      <p:ext uri="{BB962C8B-B14F-4D97-AF65-F5344CB8AC3E}">
        <p14:creationId xmlns:p14="http://schemas.microsoft.com/office/powerpoint/2010/main" val="351900575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el en objec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51" y="1205994"/>
            <a:ext cx="11518145"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20" name="Group 4">
            <a:extLst>
              <a:ext uri="{FF2B5EF4-FFF2-40B4-BE49-F238E27FC236}">
                <a16:creationId xmlns:a16="http://schemas.microsoft.com/office/drawing/2014/main" id="{94606C33-87B8-4AFF-AF8D-3BA9B6C21CD8}"/>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3" name="AutoShape 3">
              <a:extLst>
                <a:ext uri="{FF2B5EF4-FFF2-40B4-BE49-F238E27FC236}">
                  <a16:creationId xmlns:a16="http://schemas.microsoft.com/office/drawing/2014/main" id="{D6138836-BE78-42EE-AA1D-2F9DE86593DD}"/>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5">
              <a:extLst>
                <a:ext uri="{FF2B5EF4-FFF2-40B4-BE49-F238E27FC236}">
                  <a16:creationId xmlns:a16="http://schemas.microsoft.com/office/drawing/2014/main" id="{50A847EF-9D82-48C0-8807-DD2B588CD811}"/>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6">
              <a:extLst>
                <a:ext uri="{FF2B5EF4-FFF2-40B4-BE49-F238E27FC236}">
                  <a16:creationId xmlns:a16="http://schemas.microsoft.com/office/drawing/2014/main" id="{7FA11094-2131-4D03-9C37-B2C0B5E8C091}"/>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7">
              <a:extLst>
                <a:ext uri="{FF2B5EF4-FFF2-40B4-BE49-F238E27FC236}">
                  <a16:creationId xmlns:a16="http://schemas.microsoft.com/office/drawing/2014/main" id="{0CF24BF3-852E-497F-922A-8CFA13A12B5F}"/>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8">
              <a:extLst>
                <a:ext uri="{FF2B5EF4-FFF2-40B4-BE49-F238E27FC236}">
                  <a16:creationId xmlns:a16="http://schemas.microsoft.com/office/drawing/2014/main" id="{2056438F-B7BB-4821-86E8-0E21E4217BA9}"/>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9">
              <a:extLst>
                <a:ext uri="{FF2B5EF4-FFF2-40B4-BE49-F238E27FC236}">
                  <a16:creationId xmlns:a16="http://schemas.microsoft.com/office/drawing/2014/main" id="{A780C951-A02A-4E5E-A235-A334C27C12CD}"/>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0">
              <a:extLst>
                <a:ext uri="{FF2B5EF4-FFF2-40B4-BE49-F238E27FC236}">
                  <a16:creationId xmlns:a16="http://schemas.microsoft.com/office/drawing/2014/main" id="{DB9A6084-650E-4900-8E17-4B39F7A20DD2}"/>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1">
              <a:extLst>
                <a:ext uri="{FF2B5EF4-FFF2-40B4-BE49-F238E27FC236}">
                  <a16:creationId xmlns:a16="http://schemas.microsoft.com/office/drawing/2014/main" id="{F8192D7D-37FB-4624-877F-4BC4661F25A4}"/>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2">
              <a:extLst>
                <a:ext uri="{FF2B5EF4-FFF2-40B4-BE49-F238E27FC236}">
                  <a16:creationId xmlns:a16="http://schemas.microsoft.com/office/drawing/2014/main" id="{8951349E-FD36-4092-B6F6-02B228122ED1}"/>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13">
              <a:extLst>
                <a:ext uri="{FF2B5EF4-FFF2-40B4-BE49-F238E27FC236}">
                  <a16:creationId xmlns:a16="http://schemas.microsoft.com/office/drawing/2014/main" id="{B72629BF-0B35-49EF-A912-DAEE3FADF199}"/>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1684763182"/>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itle and Content with Numbers">
    <p:spTree>
      <p:nvGrpSpPr>
        <p:cNvPr id="1" name=""/>
        <p:cNvGrpSpPr/>
        <p:nvPr/>
      </p:nvGrpSpPr>
      <p:grpSpPr>
        <a:xfrm>
          <a:off x="0" y="0"/>
          <a:ext cx="0" cy="0"/>
          <a:chOff x="0" y="0"/>
          <a:chExt cx="0" cy="0"/>
        </a:xfrm>
      </p:grpSpPr>
      <p:sp>
        <p:nvSpPr>
          <p:cNvPr id="2" name="Title 1"/>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3" name="Content Placeholder 2"/>
          <p:cNvSpPr>
            <a:spLocks noGrp="1"/>
          </p:cNvSpPr>
          <p:nvPr>
            <p:ph idx="1"/>
          </p:nvPr>
        </p:nvSpPr>
        <p:spPr>
          <a:xfrm>
            <a:off x="252658" y="1208576"/>
            <a:ext cx="11518145" cy="5040145"/>
          </a:xfrm>
        </p:spPr>
        <p:txBody>
          <a:bodyPr/>
          <a:lstStyle>
            <a:lvl1pPr marL="269875" indent="-269875">
              <a:buFont typeface="+mj-lt"/>
              <a:buAutoNum type="arabicPeriod"/>
              <a:defRPr sz="1800">
                <a:latin typeface="+mn-lt"/>
                <a:cs typeface="Arial" panose="020B0604020202020204" pitchFamily="34" charset="0"/>
              </a:defRPr>
            </a:lvl1pPr>
            <a:lvl2pPr marL="539750" indent="-269875">
              <a:buFont typeface="+mj-lt"/>
              <a:buAutoNum type="arabicPeriod"/>
              <a:defRPr sz="1600">
                <a:latin typeface="+mn-lt"/>
                <a:cs typeface="Arial" panose="020B0604020202020204" pitchFamily="34" charset="0"/>
              </a:defRPr>
            </a:lvl2pPr>
            <a:lvl3pPr marL="717550" indent="-177800">
              <a:buFont typeface="+mj-lt"/>
              <a:buAutoNum type="arabicPeriod"/>
              <a:tabLst/>
              <a:defRPr sz="1400">
                <a:latin typeface="+mn-lt"/>
                <a:cs typeface="Arial" panose="020B0604020202020204" pitchFamily="34" charset="0"/>
              </a:defRPr>
            </a:lvl3pPr>
            <a:lvl4pPr marL="898525" indent="-180975">
              <a:buFont typeface="+mj-lt"/>
              <a:buAutoNum type="arabicPeriod"/>
              <a:defRPr sz="1200">
                <a:latin typeface="+mn-lt"/>
                <a:cs typeface="Arial" panose="020B0604020202020204" pitchFamily="34" charset="0"/>
              </a:defRPr>
            </a:lvl4pPr>
            <a:lvl5pPr marL="1074738" indent="-176213">
              <a:buFont typeface="+mj-lt"/>
              <a:buAutoNum type="arabicPeriod"/>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21" name="Subtitle 2">
            <a:extLst>
              <a:ext uri="{FF2B5EF4-FFF2-40B4-BE49-F238E27FC236}">
                <a16:creationId xmlns:a16="http://schemas.microsoft.com/office/drawing/2014/main" id="{29817F0A-3E21-4700-B3FF-0F0F0F4AA75C}"/>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22" name="Group 4">
            <a:extLst>
              <a:ext uri="{FF2B5EF4-FFF2-40B4-BE49-F238E27FC236}">
                <a16:creationId xmlns:a16="http://schemas.microsoft.com/office/drawing/2014/main" id="{92465776-45A6-44CD-9072-276FCA8C3D74}"/>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3" name="AutoShape 3">
              <a:extLst>
                <a:ext uri="{FF2B5EF4-FFF2-40B4-BE49-F238E27FC236}">
                  <a16:creationId xmlns:a16="http://schemas.microsoft.com/office/drawing/2014/main" id="{29825E3F-4B63-406A-A9CC-3401F6AAD4F5}"/>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5">
              <a:extLst>
                <a:ext uri="{FF2B5EF4-FFF2-40B4-BE49-F238E27FC236}">
                  <a16:creationId xmlns:a16="http://schemas.microsoft.com/office/drawing/2014/main" id="{39F588E0-375E-40EC-B63E-FA8687F6D1E6}"/>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6">
              <a:extLst>
                <a:ext uri="{FF2B5EF4-FFF2-40B4-BE49-F238E27FC236}">
                  <a16:creationId xmlns:a16="http://schemas.microsoft.com/office/drawing/2014/main" id="{D34591EA-1804-432E-9DF8-8D75A1B8978F}"/>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7">
              <a:extLst>
                <a:ext uri="{FF2B5EF4-FFF2-40B4-BE49-F238E27FC236}">
                  <a16:creationId xmlns:a16="http://schemas.microsoft.com/office/drawing/2014/main" id="{1464E370-4743-44E5-9FC2-433C03C5B290}"/>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8">
              <a:extLst>
                <a:ext uri="{FF2B5EF4-FFF2-40B4-BE49-F238E27FC236}">
                  <a16:creationId xmlns:a16="http://schemas.microsoft.com/office/drawing/2014/main" id="{9E8A5F19-1B1B-4CF5-A816-52323B3A8B35}"/>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9">
              <a:extLst>
                <a:ext uri="{FF2B5EF4-FFF2-40B4-BE49-F238E27FC236}">
                  <a16:creationId xmlns:a16="http://schemas.microsoft.com/office/drawing/2014/main" id="{3A59E67B-6470-45A3-A232-3D34F6927A3B}"/>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0">
              <a:extLst>
                <a:ext uri="{FF2B5EF4-FFF2-40B4-BE49-F238E27FC236}">
                  <a16:creationId xmlns:a16="http://schemas.microsoft.com/office/drawing/2014/main" id="{FB7FCD77-BC08-401D-BA83-CC238615B319}"/>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1">
              <a:extLst>
                <a:ext uri="{FF2B5EF4-FFF2-40B4-BE49-F238E27FC236}">
                  <a16:creationId xmlns:a16="http://schemas.microsoft.com/office/drawing/2014/main" id="{09B25551-6DF8-4F9E-8F74-6699ECBF1AF6}"/>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2">
              <a:extLst>
                <a:ext uri="{FF2B5EF4-FFF2-40B4-BE49-F238E27FC236}">
                  <a16:creationId xmlns:a16="http://schemas.microsoft.com/office/drawing/2014/main" id="{17CA347B-4422-42D0-8D53-F54D93B92BFC}"/>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13">
              <a:extLst>
                <a:ext uri="{FF2B5EF4-FFF2-40B4-BE49-F238E27FC236}">
                  <a16:creationId xmlns:a16="http://schemas.microsoft.com/office/drawing/2014/main" id="{E0DDBEEA-CFEE-403F-8FAC-331A201DFB6D}"/>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18" name="Slide Number Placeholder 5">
            <a:extLst>
              <a:ext uri="{FF2B5EF4-FFF2-40B4-BE49-F238E27FC236}">
                <a16:creationId xmlns:a16="http://schemas.microsoft.com/office/drawing/2014/main" id="{8031B39C-DF70-43CD-94D0-81EF6CC024A6}"/>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4ED371B5-D44C-4D74-B5F8-F89D42D7167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134469510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itle and 2 text boxes">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7" name="Content Placeholder 2">
            <a:extLst>
              <a:ext uri="{FF2B5EF4-FFF2-40B4-BE49-F238E27FC236}">
                <a16:creationId xmlns:a16="http://schemas.microsoft.com/office/drawing/2014/main" id="{DD38D433-C715-4635-977C-8E54E7555A08}"/>
              </a:ext>
            </a:extLst>
          </p:cNvPr>
          <p:cNvSpPr>
            <a:spLocks noGrp="1"/>
          </p:cNvSpPr>
          <p:nvPr>
            <p:ph idx="13"/>
          </p:nvPr>
        </p:nvSpPr>
        <p:spPr>
          <a:xfrm>
            <a:off x="6280731" y="1206177"/>
            <a:ext cx="5578776"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20" name="Title 1">
            <a:extLst>
              <a:ext uri="{FF2B5EF4-FFF2-40B4-BE49-F238E27FC236}">
                <a16:creationId xmlns:a16="http://schemas.microsoft.com/office/drawing/2014/main" id="{69E92947-3625-9041-9213-E2B75D84A8F0}"/>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710AC261-10B5-584A-91F3-14A61852EFBE}"/>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19" name="Group 4">
            <a:extLst>
              <a:ext uri="{FF2B5EF4-FFF2-40B4-BE49-F238E27FC236}">
                <a16:creationId xmlns:a16="http://schemas.microsoft.com/office/drawing/2014/main" id="{A8A943C3-1379-499A-A8A6-41D5362C5C11}"/>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2" name="AutoShape 3">
              <a:extLst>
                <a:ext uri="{FF2B5EF4-FFF2-40B4-BE49-F238E27FC236}">
                  <a16:creationId xmlns:a16="http://schemas.microsoft.com/office/drawing/2014/main" id="{26F7B60B-9BEA-49E4-8477-7195219E3403}"/>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5">
              <a:extLst>
                <a:ext uri="{FF2B5EF4-FFF2-40B4-BE49-F238E27FC236}">
                  <a16:creationId xmlns:a16="http://schemas.microsoft.com/office/drawing/2014/main" id="{0DA359F6-1339-49C3-9382-79BEA9F3D2DD}"/>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6">
              <a:extLst>
                <a:ext uri="{FF2B5EF4-FFF2-40B4-BE49-F238E27FC236}">
                  <a16:creationId xmlns:a16="http://schemas.microsoft.com/office/drawing/2014/main" id="{04779FF0-DDCC-405A-8A7F-BAEF71FA8F36}"/>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7">
              <a:extLst>
                <a:ext uri="{FF2B5EF4-FFF2-40B4-BE49-F238E27FC236}">
                  <a16:creationId xmlns:a16="http://schemas.microsoft.com/office/drawing/2014/main" id="{E925ED24-DB1A-42EF-8C81-848273020D60}"/>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8">
              <a:extLst>
                <a:ext uri="{FF2B5EF4-FFF2-40B4-BE49-F238E27FC236}">
                  <a16:creationId xmlns:a16="http://schemas.microsoft.com/office/drawing/2014/main" id="{8CC5B0C1-B8B3-4F9C-8E68-FB9E998A567E}"/>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9">
              <a:extLst>
                <a:ext uri="{FF2B5EF4-FFF2-40B4-BE49-F238E27FC236}">
                  <a16:creationId xmlns:a16="http://schemas.microsoft.com/office/drawing/2014/main" id="{34F3EDB6-FE7C-462E-BB43-CAE35EBC549E}"/>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10">
              <a:extLst>
                <a:ext uri="{FF2B5EF4-FFF2-40B4-BE49-F238E27FC236}">
                  <a16:creationId xmlns:a16="http://schemas.microsoft.com/office/drawing/2014/main" id="{0C94C8B8-CBC0-42C8-8A35-C38A59218592}"/>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1">
              <a:extLst>
                <a:ext uri="{FF2B5EF4-FFF2-40B4-BE49-F238E27FC236}">
                  <a16:creationId xmlns:a16="http://schemas.microsoft.com/office/drawing/2014/main" id="{BD9D61AE-0A56-45EF-8877-45ED53B45F17}"/>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2">
              <a:extLst>
                <a:ext uri="{FF2B5EF4-FFF2-40B4-BE49-F238E27FC236}">
                  <a16:creationId xmlns:a16="http://schemas.microsoft.com/office/drawing/2014/main" id="{2049F35F-A4B0-4163-9D3A-5C38BFB360E8}"/>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3">
              <a:extLst>
                <a:ext uri="{FF2B5EF4-FFF2-40B4-BE49-F238E27FC236}">
                  <a16:creationId xmlns:a16="http://schemas.microsoft.com/office/drawing/2014/main" id="{CBBC93A2-9074-49D3-B8A1-1C42390EFAD7}"/>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2" name="Slide Number Placeholder 5">
            <a:extLst>
              <a:ext uri="{FF2B5EF4-FFF2-40B4-BE49-F238E27FC236}">
                <a16:creationId xmlns:a16="http://schemas.microsoft.com/office/drawing/2014/main" id="{7778DC4A-6DD8-4810-A49B-89B671171FA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B66B4EB9-2868-4BA8-BD4D-16B8E7A16DF5}"/>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22719923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itle, text box and circle for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9" name="Picture Placeholder 2">
            <a:extLst>
              <a:ext uri="{FF2B5EF4-FFF2-40B4-BE49-F238E27FC236}">
                <a16:creationId xmlns:a16="http://schemas.microsoft.com/office/drawing/2014/main" id="{E1605E3C-D76A-4678-9277-BF9E20857561}"/>
              </a:ext>
            </a:extLst>
          </p:cNvPr>
          <p:cNvSpPr>
            <a:spLocks noGrp="1"/>
          </p:cNvSpPr>
          <p:nvPr>
            <p:ph type="pic" sz="quarter" idx="13"/>
          </p:nvPr>
        </p:nvSpPr>
        <p:spPr>
          <a:xfrm>
            <a:off x="6813444" y="1274619"/>
            <a:ext cx="5040000" cy="504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nl-NL" noProof="0"/>
              <a:t>Klik op het pictogram als u een afbeelding wilt toevoegen</a:t>
            </a:r>
            <a:endParaRPr lang="en-US" noProof="0"/>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19" name="Group 4">
            <a:extLst>
              <a:ext uri="{FF2B5EF4-FFF2-40B4-BE49-F238E27FC236}">
                <a16:creationId xmlns:a16="http://schemas.microsoft.com/office/drawing/2014/main" id="{7F57E830-3329-4063-98C7-AA1FC1445B73}"/>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2" name="AutoShape 3">
              <a:extLst>
                <a:ext uri="{FF2B5EF4-FFF2-40B4-BE49-F238E27FC236}">
                  <a16:creationId xmlns:a16="http://schemas.microsoft.com/office/drawing/2014/main" id="{688840B2-0A92-4968-8A8C-8571322121EC}"/>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5">
              <a:extLst>
                <a:ext uri="{FF2B5EF4-FFF2-40B4-BE49-F238E27FC236}">
                  <a16:creationId xmlns:a16="http://schemas.microsoft.com/office/drawing/2014/main" id="{41BDBAC3-497E-41B0-8987-40DE00FB5A70}"/>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6">
              <a:extLst>
                <a:ext uri="{FF2B5EF4-FFF2-40B4-BE49-F238E27FC236}">
                  <a16:creationId xmlns:a16="http://schemas.microsoft.com/office/drawing/2014/main" id="{BEE17792-2541-41AB-A3A4-1488AC914260}"/>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7">
              <a:extLst>
                <a:ext uri="{FF2B5EF4-FFF2-40B4-BE49-F238E27FC236}">
                  <a16:creationId xmlns:a16="http://schemas.microsoft.com/office/drawing/2014/main" id="{7FE4A7E9-42E0-43D0-B996-856DC1B0758B}"/>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8">
              <a:extLst>
                <a:ext uri="{FF2B5EF4-FFF2-40B4-BE49-F238E27FC236}">
                  <a16:creationId xmlns:a16="http://schemas.microsoft.com/office/drawing/2014/main" id="{451758A0-E6AE-4136-8372-7F123E72159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9">
              <a:extLst>
                <a:ext uri="{FF2B5EF4-FFF2-40B4-BE49-F238E27FC236}">
                  <a16:creationId xmlns:a16="http://schemas.microsoft.com/office/drawing/2014/main" id="{7F1B4E05-1C49-4628-8296-6E4C82BBB070}"/>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10">
              <a:extLst>
                <a:ext uri="{FF2B5EF4-FFF2-40B4-BE49-F238E27FC236}">
                  <a16:creationId xmlns:a16="http://schemas.microsoft.com/office/drawing/2014/main" id="{1E04FE10-677A-40F8-8E43-1902F64A8BB0}"/>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1">
              <a:extLst>
                <a:ext uri="{FF2B5EF4-FFF2-40B4-BE49-F238E27FC236}">
                  <a16:creationId xmlns:a16="http://schemas.microsoft.com/office/drawing/2014/main" id="{41247AD3-2593-4B15-AE2E-32BD9D241310}"/>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2">
              <a:extLst>
                <a:ext uri="{FF2B5EF4-FFF2-40B4-BE49-F238E27FC236}">
                  <a16:creationId xmlns:a16="http://schemas.microsoft.com/office/drawing/2014/main" id="{572ADC10-CD08-4D6A-B222-9D3819CDFDBB}"/>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3">
              <a:extLst>
                <a:ext uri="{FF2B5EF4-FFF2-40B4-BE49-F238E27FC236}">
                  <a16:creationId xmlns:a16="http://schemas.microsoft.com/office/drawing/2014/main" id="{398F446D-EC4D-4BFB-87DA-8DE6584F8CF0}"/>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2" name="Slide Number Placeholder 5">
            <a:extLst>
              <a:ext uri="{FF2B5EF4-FFF2-40B4-BE49-F238E27FC236}">
                <a16:creationId xmlns:a16="http://schemas.microsoft.com/office/drawing/2014/main" id="{3A975D44-BBDE-415E-AD10-4B5D27EC1F20}"/>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D7853777-3467-41CD-B494-D2A35BD43D1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07249796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itle, text box, Safe Space 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19" name="Group 4">
            <a:extLst>
              <a:ext uri="{FF2B5EF4-FFF2-40B4-BE49-F238E27FC236}">
                <a16:creationId xmlns:a16="http://schemas.microsoft.com/office/drawing/2014/main" id="{7F57E830-3329-4063-98C7-AA1FC1445B73}"/>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2" name="AutoShape 3">
              <a:extLst>
                <a:ext uri="{FF2B5EF4-FFF2-40B4-BE49-F238E27FC236}">
                  <a16:creationId xmlns:a16="http://schemas.microsoft.com/office/drawing/2014/main" id="{688840B2-0A92-4968-8A8C-8571322121EC}"/>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5">
              <a:extLst>
                <a:ext uri="{FF2B5EF4-FFF2-40B4-BE49-F238E27FC236}">
                  <a16:creationId xmlns:a16="http://schemas.microsoft.com/office/drawing/2014/main" id="{41BDBAC3-497E-41B0-8987-40DE00FB5A70}"/>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6">
              <a:extLst>
                <a:ext uri="{FF2B5EF4-FFF2-40B4-BE49-F238E27FC236}">
                  <a16:creationId xmlns:a16="http://schemas.microsoft.com/office/drawing/2014/main" id="{BEE17792-2541-41AB-A3A4-1488AC914260}"/>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7">
              <a:extLst>
                <a:ext uri="{FF2B5EF4-FFF2-40B4-BE49-F238E27FC236}">
                  <a16:creationId xmlns:a16="http://schemas.microsoft.com/office/drawing/2014/main" id="{7FE4A7E9-42E0-43D0-B996-856DC1B0758B}"/>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8">
              <a:extLst>
                <a:ext uri="{FF2B5EF4-FFF2-40B4-BE49-F238E27FC236}">
                  <a16:creationId xmlns:a16="http://schemas.microsoft.com/office/drawing/2014/main" id="{451758A0-E6AE-4136-8372-7F123E72159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9">
              <a:extLst>
                <a:ext uri="{FF2B5EF4-FFF2-40B4-BE49-F238E27FC236}">
                  <a16:creationId xmlns:a16="http://schemas.microsoft.com/office/drawing/2014/main" id="{7F1B4E05-1C49-4628-8296-6E4C82BBB070}"/>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10">
              <a:extLst>
                <a:ext uri="{FF2B5EF4-FFF2-40B4-BE49-F238E27FC236}">
                  <a16:creationId xmlns:a16="http://schemas.microsoft.com/office/drawing/2014/main" id="{1E04FE10-677A-40F8-8E43-1902F64A8BB0}"/>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1">
              <a:extLst>
                <a:ext uri="{FF2B5EF4-FFF2-40B4-BE49-F238E27FC236}">
                  <a16:creationId xmlns:a16="http://schemas.microsoft.com/office/drawing/2014/main" id="{41247AD3-2593-4B15-AE2E-32BD9D241310}"/>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2">
              <a:extLst>
                <a:ext uri="{FF2B5EF4-FFF2-40B4-BE49-F238E27FC236}">
                  <a16:creationId xmlns:a16="http://schemas.microsoft.com/office/drawing/2014/main" id="{572ADC10-CD08-4D6A-B222-9D3819CDFDBB}"/>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3">
              <a:extLst>
                <a:ext uri="{FF2B5EF4-FFF2-40B4-BE49-F238E27FC236}">
                  <a16:creationId xmlns:a16="http://schemas.microsoft.com/office/drawing/2014/main" id="{398F446D-EC4D-4BFB-87DA-8DE6584F8CF0}"/>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7" name="Picture Placeholder 23">
            <a:extLst>
              <a:ext uri="{FF2B5EF4-FFF2-40B4-BE49-F238E27FC236}">
                <a16:creationId xmlns:a16="http://schemas.microsoft.com/office/drawing/2014/main" id="{632F94C8-BFF9-44C4-AD1A-92E5E5E20C6E}"/>
              </a:ext>
            </a:extLst>
          </p:cNvPr>
          <p:cNvSpPr>
            <a:spLocks noGrp="1" noChangeAspect="1"/>
          </p:cNvSpPr>
          <p:nvPr>
            <p:ph type="pic" sz="quarter" idx="19"/>
          </p:nvPr>
        </p:nvSpPr>
        <p:spPr>
          <a:xfrm>
            <a:off x="6813533" y="1274619"/>
            <a:ext cx="5039466" cy="5040000"/>
          </a:xfrm>
          <a:custGeom>
            <a:avLst/>
            <a:gdLst>
              <a:gd name="connsiteX0" fmla="*/ 991609 w 1983218"/>
              <a:gd name="connsiteY0" fmla="*/ 0 h 1983428"/>
              <a:gd name="connsiteX1" fmla="*/ 1983218 w 1983218"/>
              <a:gd name="connsiteY1" fmla="*/ 991609 h 1983428"/>
              <a:gd name="connsiteX2" fmla="*/ 991399 w 1983218"/>
              <a:gd name="connsiteY2" fmla="*/ 1983428 h 1983428"/>
              <a:gd name="connsiteX3" fmla="*/ 237390 w 1983218"/>
              <a:gd name="connsiteY3" fmla="*/ 1635494 h 1983428"/>
              <a:gd name="connsiteX4" fmla="*/ 287345 w 1983218"/>
              <a:gd name="connsiteY4" fmla="*/ 1620941 h 1983428"/>
              <a:gd name="connsiteX5" fmla="*/ 339399 w 1983218"/>
              <a:gd name="connsiteY5" fmla="*/ 1616744 h 1983428"/>
              <a:gd name="connsiteX6" fmla="*/ 446934 w 1983218"/>
              <a:gd name="connsiteY6" fmla="*/ 1627798 h 1983428"/>
              <a:gd name="connsiteX7" fmla="*/ 538448 w 1983218"/>
              <a:gd name="connsiteY7" fmla="*/ 1637663 h 1983428"/>
              <a:gd name="connsiteX8" fmla="*/ 542996 w 1983218"/>
              <a:gd name="connsiteY8" fmla="*/ 1637593 h 1983428"/>
              <a:gd name="connsiteX9" fmla="*/ 620377 w 1983218"/>
              <a:gd name="connsiteY9" fmla="*/ 1612126 h 1983428"/>
              <a:gd name="connsiteX10" fmla="*/ 672640 w 1983218"/>
              <a:gd name="connsiteY10" fmla="*/ 1542861 h 1983428"/>
              <a:gd name="connsiteX11" fmla="*/ 686703 w 1983218"/>
              <a:gd name="connsiteY11" fmla="*/ 1502981 h 1983428"/>
              <a:gd name="connsiteX12" fmla="*/ 672570 w 1983218"/>
              <a:gd name="connsiteY12" fmla="*/ 1499413 h 1983428"/>
              <a:gd name="connsiteX13" fmla="*/ 667883 w 1983218"/>
              <a:gd name="connsiteY13" fmla="*/ 1508928 h 1983428"/>
              <a:gd name="connsiteX14" fmla="*/ 620517 w 1983218"/>
              <a:gd name="connsiteY14" fmla="*/ 1562941 h 1983428"/>
              <a:gd name="connsiteX15" fmla="*/ 586304 w 1983218"/>
              <a:gd name="connsiteY15" fmla="*/ 1579382 h 1983428"/>
              <a:gd name="connsiteX16" fmla="*/ 530752 w 1983218"/>
              <a:gd name="connsiteY16" fmla="*/ 1586029 h 1983428"/>
              <a:gd name="connsiteX17" fmla="*/ 488703 w 1983218"/>
              <a:gd name="connsiteY17" fmla="*/ 1584560 h 1983428"/>
              <a:gd name="connsiteX18" fmla="*/ 441757 w 1983218"/>
              <a:gd name="connsiteY18" fmla="*/ 1581621 h 1983428"/>
              <a:gd name="connsiteX19" fmla="*/ 392992 w 1983218"/>
              <a:gd name="connsiteY19" fmla="*/ 1579662 h 1983428"/>
              <a:gd name="connsiteX20" fmla="*/ 355001 w 1983218"/>
              <a:gd name="connsiteY20" fmla="*/ 1581551 h 1983428"/>
              <a:gd name="connsiteX21" fmla="*/ 619327 w 1983218"/>
              <a:gd name="connsiteY21" fmla="*/ 1228160 h 1983428"/>
              <a:gd name="connsiteX22" fmla="*/ 286715 w 1983218"/>
              <a:gd name="connsiteY22" fmla="*/ 1228160 h 1983428"/>
              <a:gd name="connsiteX23" fmla="*/ 260688 w 1983218"/>
              <a:gd name="connsiteY23" fmla="*/ 1328349 h 1983428"/>
              <a:gd name="connsiteX24" fmla="*/ 276221 w 1983218"/>
              <a:gd name="connsiteY24" fmla="*/ 1331847 h 1983428"/>
              <a:gd name="connsiteX25" fmla="*/ 280558 w 1983218"/>
              <a:gd name="connsiteY25" fmla="*/ 1323592 h 1983428"/>
              <a:gd name="connsiteX26" fmla="*/ 313092 w 1983218"/>
              <a:gd name="connsiteY26" fmla="*/ 1284901 h 1983428"/>
              <a:gd name="connsiteX27" fmla="*/ 345625 w 1983218"/>
              <a:gd name="connsiteY27" fmla="*/ 1271608 h 1983428"/>
              <a:gd name="connsiteX28" fmla="*/ 424825 w 1983218"/>
              <a:gd name="connsiteY28" fmla="*/ 1265451 h 1983428"/>
              <a:gd name="connsiteX29" fmla="*/ 453161 w 1983218"/>
              <a:gd name="connsiteY29" fmla="*/ 1265521 h 1983428"/>
              <a:gd name="connsiteX30" fmla="*/ 481777 w 1983218"/>
              <a:gd name="connsiteY30" fmla="*/ 1265451 h 1983428"/>
              <a:gd name="connsiteX31" fmla="*/ 218150 w 1983218"/>
              <a:gd name="connsiteY31" fmla="*/ 1611846 h 1983428"/>
              <a:gd name="connsiteX32" fmla="*/ 0 w 1983218"/>
              <a:gd name="connsiteY32" fmla="*/ 991609 h 1983428"/>
              <a:gd name="connsiteX33" fmla="*/ 991609 w 1983218"/>
              <a:gd name="connsiteY33" fmla="*/ 0 h 198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428">
                <a:moveTo>
                  <a:pt x="991609" y="0"/>
                </a:moveTo>
                <a:cubicBezTo>
                  <a:pt x="1539293" y="0"/>
                  <a:pt x="1983218" y="443996"/>
                  <a:pt x="1983218" y="991609"/>
                </a:cubicBezTo>
                <a:cubicBezTo>
                  <a:pt x="1983218" y="1539293"/>
                  <a:pt x="1539293" y="1983218"/>
                  <a:pt x="991399" y="1983428"/>
                </a:cubicBezTo>
                <a:cubicBezTo>
                  <a:pt x="689502" y="1983428"/>
                  <a:pt x="419298" y="1848327"/>
                  <a:pt x="237390" y="1635494"/>
                </a:cubicBezTo>
                <a:cubicBezTo>
                  <a:pt x="256211" y="1627098"/>
                  <a:pt x="265516" y="1624370"/>
                  <a:pt x="287345" y="1620941"/>
                </a:cubicBezTo>
                <a:cubicBezTo>
                  <a:pt x="304696" y="1618073"/>
                  <a:pt x="321418" y="1616744"/>
                  <a:pt x="339399" y="1616744"/>
                </a:cubicBezTo>
                <a:cubicBezTo>
                  <a:pt x="366265" y="1616744"/>
                  <a:pt x="393481" y="1619542"/>
                  <a:pt x="446934" y="1627798"/>
                </a:cubicBezTo>
                <a:cubicBezTo>
                  <a:pt x="499548" y="1635844"/>
                  <a:pt x="516479" y="1637663"/>
                  <a:pt x="538448" y="1637663"/>
                </a:cubicBezTo>
                <a:lnTo>
                  <a:pt x="542996" y="1637593"/>
                </a:lnTo>
                <a:cubicBezTo>
                  <a:pt x="572661" y="1637103"/>
                  <a:pt x="597708" y="1628917"/>
                  <a:pt x="620377" y="1612126"/>
                </a:cubicBezTo>
                <a:cubicBezTo>
                  <a:pt x="642416" y="1595824"/>
                  <a:pt x="658437" y="1574555"/>
                  <a:pt x="672640" y="1542861"/>
                </a:cubicBezTo>
                <a:cubicBezTo>
                  <a:pt x="679707" y="1527189"/>
                  <a:pt x="682086" y="1520472"/>
                  <a:pt x="686703" y="1502981"/>
                </a:cubicBezTo>
                <a:lnTo>
                  <a:pt x="672570" y="1499413"/>
                </a:lnTo>
                <a:cubicBezTo>
                  <a:pt x="670681" y="1503681"/>
                  <a:pt x="668932" y="1506829"/>
                  <a:pt x="667883" y="1508928"/>
                </a:cubicBezTo>
                <a:cubicBezTo>
                  <a:pt x="657108" y="1529568"/>
                  <a:pt x="639057" y="1550067"/>
                  <a:pt x="620517" y="1562941"/>
                </a:cubicBezTo>
                <a:cubicBezTo>
                  <a:pt x="609882" y="1570077"/>
                  <a:pt x="598408" y="1575674"/>
                  <a:pt x="586304" y="1579382"/>
                </a:cubicBezTo>
                <a:cubicBezTo>
                  <a:pt x="570702" y="1584140"/>
                  <a:pt x="554960" y="1586029"/>
                  <a:pt x="530752" y="1586029"/>
                </a:cubicBezTo>
                <a:cubicBezTo>
                  <a:pt x="519907" y="1586029"/>
                  <a:pt x="505565" y="1585539"/>
                  <a:pt x="488703" y="1584560"/>
                </a:cubicBezTo>
                <a:lnTo>
                  <a:pt x="441757" y="1581621"/>
                </a:lnTo>
                <a:cubicBezTo>
                  <a:pt x="419998" y="1580362"/>
                  <a:pt x="403696" y="1579662"/>
                  <a:pt x="392992" y="1579662"/>
                </a:cubicBezTo>
                <a:cubicBezTo>
                  <a:pt x="379069" y="1579662"/>
                  <a:pt x="372142" y="1580012"/>
                  <a:pt x="355001" y="1581551"/>
                </a:cubicBezTo>
                <a:lnTo>
                  <a:pt x="619327" y="1228160"/>
                </a:lnTo>
                <a:lnTo>
                  <a:pt x="286715" y="1228160"/>
                </a:lnTo>
                <a:lnTo>
                  <a:pt x="260688" y="1328349"/>
                </a:lnTo>
                <a:lnTo>
                  <a:pt x="276221" y="1331847"/>
                </a:lnTo>
                <a:cubicBezTo>
                  <a:pt x="278110" y="1327999"/>
                  <a:pt x="279579" y="1325411"/>
                  <a:pt x="280558" y="1323592"/>
                </a:cubicBezTo>
                <a:cubicBezTo>
                  <a:pt x="289234" y="1308059"/>
                  <a:pt x="302527" y="1292317"/>
                  <a:pt x="313092" y="1284901"/>
                </a:cubicBezTo>
                <a:cubicBezTo>
                  <a:pt x="322117" y="1278534"/>
                  <a:pt x="333172" y="1274057"/>
                  <a:pt x="345625" y="1271608"/>
                </a:cubicBezTo>
                <a:cubicBezTo>
                  <a:pt x="366125" y="1267620"/>
                  <a:pt x="394531" y="1265451"/>
                  <a:pt x="424825" y="1265451"/>
                </a:cubicBezTo>
                <a:lnTo>
                  <a:pt x="453161" y="1265521"/>
                </a:lnTo>
                <a:lnTo>
                  <a:pt x="481777" y="1265451"/>
                </a:lnTo>
                <a:lnTo>
                  <a:pt x="218150" y="1611846"/>
                </a:lnTo>
                <a:cubicBezTo>
                  <a:pt x="81789" y="1441972"/>
                  <a:pt x="0" y="1226411"/>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nl-NL"/>
              <a:t>Klik op het pictogram als u een afbeelding wilt toevoegen</a:t>
            </a:r>
            <a:endParaRPr lang="en-US"/>
          </a:p>
        </p:txBody>
      </p:sp>
      <p:sp>
        <p:nvSpPr>
          <p:cNvPr id="33" name="Slide Number Placeholder 5">
            <a:extLst>
              <a:ext uri="{FF2B5EF4-FFF2-40B4-BE49-F238E27FC236}">
                <a16:creationId xmlns:a16="http://schemas.microsoft.com/office/drawing/2014/main" id="{2940119E-5F10-4EB4-B937-FD54D145016C}"/>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40454D8E-1F3F-4D16-AA7F-FBF0AED1BC21}"/>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97614951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text box, Safe Space image_2">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4" y="1206178"/>
            <a:ext cx="5573967"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20" name="Title 1">
            <a:extLst>
              <a:ext uri="{FF2B5EF4-FFF2-40B4-BE49-F238E27FC236}">
                <a16:creationId xmlns:a16="http://schemas.microsoft.com/office/drawing/2014/main" id="{C29EECA6-DA60-0545-94DA-DA2F8B81238E}"/>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78EE7002-C39A-5A48-B25E-20539A4FFD23}"/>
              </a:ext>
            </a:extLst>
          </p:cNvPr>
          <p:cNvSpPr>
            <a:spLocks noGrp="1"/>
          </p:cNvSpPr>
          <p:nvPr>
            <p:ph type="subTitle" idx="14"/>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19" name="Group 4">
            <a:extLst>
              <a:ext uri="{FF2B5EF4-FFF2-40B4-BE49-F238E27FC236}">
                <a16:creationId xmlns:a16="http://schemas.microsoft.com/office/drawing/2014/main" id="{7F57E830-3329-4063-98C7-AA1FC1445B73}"/>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2" name="AutoShape 3">
              <a:extLst>
                <a:ext uri="{FF2B5EF4-FFF2-40B4-BE49-F238E27FC236}">
                  <a16:creationId xmlns:a16="http://schemas.microsoft.com/office/drawing/2014/main" id="{688840B2-0A92-4968-8A8C-8571322121EC}"/>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5">
              <a:extLst>
                <a:ext uri="{FF2B5EF4-FFF2-40B4-BE49-F238E27FC236}">
                  <a16:creationId xmlns:a16="http://schemas.microsoft.com/office/drawing/2014/main" id="{41BDBAC3-497E-41B0-8987-40DE00FB5A70}"/>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6">
              <a:extLst>
                <a:ext uri="{FF2B5EF4-FFF2-40B4-BE49-F238E27FC236}">
                  <a16:creationId xmlns:a16="http://schemas.microsoft.com/office/drawing/2014/main" id="{BEE17792-2541-41AB-A3A4-1488AC914260}"/>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7">
              <a:extLst>
                <a:ext uri="{FF2B5EF4-FFF2-40B4-BE49-F238E27FC236}">
                  <a16:creationId xmlns:a16="http://schemas.microsoft.com/office/drawing/2014/main" id="{7FE4A7E9-42E0-43D0-B996-856DC1B0758B}"/>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8">
              <a:extLst>
                <a:ext uri="{FF2B5EF4-FFF2-40B4-BE49-F238E27FC236}">
                  <a16:creationId xmlns:a16="http://schemas.microsoft.com/office/drawing/2014/main" id="{451758A0-E6AE-4136-8372-7F123E72159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9">
              <a:extLst>
                <a:ext uri="{FF2B5EF4-FFF2-40B4-BE49-F238E27FC236}">
                  <a16:creationId xmlns:a16="http://schemas.microsoft.com/office/drawing/2014/main" id="{7F1B4E05-1C49-4628-8296-6E4C82BBB070}"/>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10">
              <a:extLst>
                <a:ext uri="{FF2B5EF4-FFF2-40B4-BE49-F238E27FC236}">
                  <a16:creationId xmlns:a16="http://schemas.microsoft.com/office/drawing/2014/main" id="{1E04FE10-677A-40F8-8E43-1902F64A8BB0}"/>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1">
              <a:extLst>
                <a:ext uri="{FF2B5EF4-FFF2-40B4-BE49-F238E27FC236}">
                  <a16:creationId xmlns:a16="http://schemas.microsoft.com/office/drawing/2014/main" id="{41247AD3-2593-4B15-AE2E-32BD9D241310}"/>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2">
              <a:extLst>
                <a:ext uri="{FF2B5EF4-FFF2-40B4-BE49-F238E27FC236}">
                  <a16:creationId xmlns:a16="http://schemas.microsoft.com/office/drawing/2014/main" id="{572ADC10-CD08-4D6A-B222-9D3819CDFDBB}"/>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3">
              <a:extLst>
                <a:ext uri="{FF2B5EF4-FFF2-40B4-BE49-F238E27FC236}">
                  <a16:creationId xmlns:a16="http://schemas.microsoft.com/office/drawing/2014/main" id="{398F446D-EC4D-4BFB-87DA-8DE6584F8CF0}"/>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6" name="Picture Placeholder 22">
            <a:extLst>
              <a:ext uri="{FF2B5EF4-FFF2-40B4-BE49-F238E27FC236}">
                <a16:creationId xmlns:a16="http://schemas.microsoft.com/office/drawing/2014/main" id="{8A849791-6852-4C64-AE72-FB234CCCE27F}"/>
              </a:ext>
            </a:extLst>
          </p:cNvPr>
          <p:cNvSpPr>
            <a:spLocks noGrp="1" noChangeAspect="1"/>
          </p:cNvSpPr>
          <p:nvPr>
            <p:ph type="pic" sz="quarter" idx="18"/>
          </p:nvPr>
        </p:nvSpPr>
        <p:spPr>
          <a:xfrm>
            <a:off x="6813533" y="1274619"/>
            <a:ext cx="5040000" cy="5040000"/>
          </a:xfrm>
          <a:custGeom>
            <a:avLst/>
            <a:gdLst>
              <a:gd name="connsiteX0" fmla="*/ 991609 w 1983218"/>
              <a:gd name="connsiteY0" fmla="*/ 0 h 1983218"/>
              <a:gd name="connsiteX1" fmla="*/ 1983218 w 1983218"/>
              <a:gd name="connsiteY1" fmla="*/ 991609 h 1983218"/>
              <a:gd name="connsiteX2" fmla="*/ 991679 w 1983218"/>
              <a:gd name="connsiteY2" fmla="*/ 1983218 h 1983218"/>
              <a:gd name="connsiteX3" fmla="*/ 236970 w 1983218"/>
              <a:gd name="connsiteY3" fmla="*/ 1634445 h 1983218"/>
              <a:gd name="connsiteX4" fmla="*/ 303087 w 1983218"/>
              <a:gd name="connsiteY4" fmla="*/ 1615274 h 1983218"/>
              <a:gd name="connsiteX5" fmla="*/ 372492 w 1983218"/>
              <a:gd name="connsiteY5" fmla="*/ 1609677 h 1983218"/>
              <a:gd name="connsiteX6" fmla="*/ 515919 w 1983218"/>
              <a:gd name="connsiteY6" fmla="*/ 1624440 h 1983218"/>
              <a:gd name="connsiteX7" fmla="*/ 637938 w 1983218"/>
              <a:gd name="connsiteY7" fmla="*/ 1637593 h 1983218"/>
              <a:gd name="connsiteX8" fmla="*/ 643955 w 1983218"/>
              <a:gd name="connsiteY8" fmla="*/ 1637523 h 1983218"/>
              <a:gd name="connsiteX9" fmla="*/ 747083 w 1983218"/>
              <a:gd name="connsiteY9" fmla="*/ 1603520 h 1983218"/>
              <a:gd name="connsiteX10" fmla="*/ 816768 w 1983218"/>
              <a:gd name="connsiteY10" fmla="*/ 1511167 h 1983218"/>
              <a:gd name="connsiteX11" fmla="*/ 835448 w 1983218"/>
              <a:gd name="connsiteY11" fmla="*/ 1457994 h 1983218"/>
              <a:gd name="connsiteX12" fmla="*/ 816558 w 1983218"/>
              <a:gd name="connsiteY12" fmla="*/ 1453166 h 1983218"/>
              <a:gd name="connsiteX13" fmla="*/ 810261 w 1983218"/>
              <a:gd name="connsiteY13" fmla="*/ 1465830 h 1983218"/>
              <a:gd name="connsiteX14" fmla="*/ 747083 w 1983218"/>
              <a:gd name="connsiteY14" fmla="*/ 1537893 h 1983218"/>
              <a:gd name="connsiteX15" fmla="*/ 701466 w 1983218"/>
              <a:gd name="connsiteY15" fmla="*/ 1559862 h 1983218"/>
              <a:gd name="connsiteX16" fmla="*/ 627303 w 1983218"/>
              <a:gd name="connsiteY16" fmla="*/ 1568748 h 1983218"/>
              <a:gd name="connsiteX17" fmla="*/ 571192 w 1983218"/>
              <a:gd name="connsiteY17" fmla="*/ 1566789 h 1983218"/>
              <a:gd name="connsiteX18" fmla="*/ 508573 w 1983218"/>
              <a:gd name="connsiteY18" fmla="*/ 1562941 h 1983218"/>
              <a:gd name="connsiteX19" fmla="*/ 443576 w 1983218"/>
              <a:gd name="connsiteY19" fmla="*/ 1560352 h 1983218"/>
              <a:gd name="connsiteX20" fmla="*/ 392922 w 1983218"/>
              <a:gd name="connsiteY20" fmla="*/ 1562871 h 1983218"/>
              <a:gd name="connsiteX21" fmla="*/ 745334 w 1983218"/>
              <a:gd name="connsiteY21" fmla="*/ 1091659 h 1983218"/>
              <a:gd name="connsiteX22" fmla="*/ 301828 w 1983218"/>
              <a:gd name="connsiteY22" fmla="*/ 1091659 h 1983218"/>
              <a:gd name="connsiteX23" fmla="*/ 267125 w 1983218"/>
              <a:gd name="connsiteY23" fmla="*/ 1225291 h 1983218"/>
              <a:gd name="connsiteX24" fmla="*/ 287835 w 1983218"/>
              <a:gd name="connsiteY24" fmla="*/ 1229979 h 1983218"/>
              <a:gd name="connsiteX25" fmla="*/ 293572 w 1983218"/>
              <a:gd name="connsiteY25" fmla="*/ 1218924 h 1983218"/>
              <a:gd name="connsiteX26" fmla="*/ 336950 w 1983218"/>
              <a:gd name="connsiteY26" fmla="*/ 1167361 h 1983218"/>
              <a:gd name="connsiteX27" fmla="*/ 380328 w 1983218"/>
              <a:gd name="connsiteY27" fmla="*/ 1149659 h 1983218"/>
              <a:gd name="connsiteX28" fmla="*/ 485975 w 1983218"/>
              <a:gd name="connsiteY28" fmla="*/ 1141474 h 1983218"/>
              <a:gd name="connsiteX29" fmla="*/ 523755 w 1983218"/>
              <a:gd name="connsiteY29" fmla="*/ 1141544 h 1983218"/>
              <a:gd name="connsiteX30" fmla="*/ 561886 w 1983218"/>
              <a:gd name="connsiteY30" fmla="*/ 1141474 h 1983218"/>
              <a:gd name="connsiteX31" fmla="*/ 210943 w 1983218"/>
              <a:gd name="connsiteY31" fmla="*/ 1602681 h 1983218"/>
              <a:gd name="connsiteX32" fmla="*/ 0 w 1983218"/>
              <a:gd name="connsiteY32" fmla="*/ 991609 h 1983218"/>
              <a:gd name="connsiteX33" fmla="*/ 991609 w 1983218"/>
              <a:gd name="connsiteY33" fmla="*/ 0 h 198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83218" h="1983218">
                <a:moveTo>
                  <a:pt x="991609" y="0"/>
                </a:moveTo>
                <a:cubicBezTo>
                  <a:pt x="1539293" y="0"/>
                  <a:pt x="1983218" y="443996"/>
                  <a:pt x="1983218" y="991609"/>
                </a:cubicBezTo>
                <a:cubicBezTo>
                  <a:pt x="1983218" y="1539293"/>
                  <a:pt x="1539293" y="1983218"/>
                  <a:pt x="991679" y="1983218"/>
                </a:cubicBezTo>
                <a:cubicBezTo>
                  <a:pt x="689362" y="1983218"/>
                  <a:pt x="418878" y="1847767"/>
                  <a:pt x="236970" y="1634445"/>
                </a:cubicBezTo>
                <a:cubicBezTo>
                  <a:pt x="261668" y="1623390"/>
                  <a:pt x="274122" y="1619822"/>
                  <a:pt x="303087" y="1615274"/>
                </a:cubicBezTo>
                <a:cubicBezTo>
                  <a:pt x="326245" y="1611496"/>
                  <a:pt x="348494" y="1609677"/>
                  <a:pt x="372492" y="1609677"/>
                </a:cubicBezTo>
                <a:cubicBezTo>
                  <a:pt x="408314" y="1609677"/>
                  <a:pt x="444625" y="1613455"/>
                  <a:pt x="515919" y="1624440"/>
                </a:cubicBezTo>
                <a:cubicBezTo>
                  <a:pt x="586024" y="1635144"/>
                  <a:pt x="608693" y="1637593"/>
                  <a:pt x="637938" y="1637593"/>
                </a:cubicBezTo>
                <a:lnTo>
                  <a:pt x="643955" y="1637523"/>
                </a:lnTo>
                <a:cubicBezTo>
                  <a:pt x="683485" y="1636823"/>
                  <a:pt x="716858" y="1625909"/>
                  <a:pt x="747083" y="1603520"/>
                </a:cubicBezTo>
                <a:cubicBezTo>
                  <a:pt x="776468" y="1581831"/>
                  <a:pt x="797807" y="1553425"/>
                  <a:pt x="816768" y="1511167"/>
                </a:cubicBezTo>
                <a:cubicBezTo>
                  <a:pt x="826073" y="1490317"/>
                  <a:pt x="829291" y="1481362"/>
                  <a:pt x="835448" y="1457994"/>
                </a:cubicBezTo>
                <a:lnTo>
                  <a:pt x="816558" y="1453166"/>
                </a:lnTo>
                <a:cubicBezTo>
                  <a:pt x="813969" y="1458763"/>
                  <a:pt x="811660" y="1463031"/>
                  <a:pt x="810261" y="1465830"/>
                </a:cubicBezTo>
                <a:cubicBezTo>
                  <a:pt x="795918" y="1493326"/>
                  <a:pt x="771850" y="1520752"/>
                  <a:pt x="747083" y="1537893"/>
                </a:cubicBezTo>
                <a:cubicBezTo>
                  <a:pt x="732950" y="1547478"/>
                  <a:pt x="717628" y="1554895"/>
                  <a:pt x="701466" y="1559862"/>
                </a:cubicBezTo>
                <a:cubicBezTo>
                  <a:pt x="680546" y="1566229"/>
                  <a:pt x="659557" y="1568748"/>
                  <a:pt x="627303" y="1568748"/>
                </a:cubicBezTo>
                <a:cubicBezTo>
                  <a:pt x="612821" y="1568748"/>
                  <a:pt x="593720" y="1568048"/>
                  <a:pt x="571192" y="1566789"/>
                </a:cubicBezTo>
                <a:lnTo>
                  <a:pt x="508573" y="1562941"/>
                </a:lnTo>
                <a:cubicBezTo>
                  <a:pt x="479608" y="1561262"/>
                  <a:pt x="457849" y="1560352"/>
                  <a:pt x="443576" y="1560352"/>
                </a:cubicBezTo>
                <a:cubicBezTo>
                  <a:pt x="425035" y="1560352"/>
                  <a:pt x="415800" y="1560842"/>
                  <a:pt x="392922" y="1562871"/>
                </a:cubicBezTo>
                <a:lnTo>
                  <a:pt x="745334" y="1091659"/>
                </a:lnTo>
                <a:lnTo>
                  <a:pt x="301828" y="1091659"/>
                </a:lnTo>
                <a:lnTo>
                  <a:pt x="267125" y="1225291"/>
                </a:lnTo>
                <a:lnTo>
                  <a:pt x="287835" y="1229979"/>
                </a:lnTo>
                <a:cubicBezTo>
                  <a:pt x="290283" y="1224871"/>
                  <a:pt x="292242" y="1221303"/>
                  <a:pt x="293572" y="1218924"/>
                </a:cubicBezTo>
                <a:cubicBezTo>
                  <a:pt x="305116" y="1198285"/>
                  <a:pt x="322817" y="1177225"/>
                  <a:pt x="336950" y="1167361"/>
                </a:cubicBezTo>
                <a:cubicBezTo>
                  <a:pt x="348984" y="1158895"/>
                  <a:pt x="363746" y="1152948"/>
                  <a:pt x="380328" y="1149659"/>
                </a:cubicBezTo>
                <a:cubicBezTo>
                  <a:pt x="407684" y="1144342"/>
                  <a:pt x="445605" y="1141474"/>
                  <a:pt x="485975" y="1141474"/>
                </a:cubicBezTo>
                <a:lnTo>
                  <a:pt x="523755" y="1141544"/>
                </a:lnTo>
                <a:lnTo>
                  <a:pt x="561886" y="1141474"/>
                </a:lnTo>
                <a:lnTo>
                  <a:pt x="210943" y="1602681"/>
                </a:lnTo>
                <a:cubicBezTo>
                  <a:pt x="78920" y="1434276"/>
                  <a:pt x="0" y="1222213"/>
                  <a:pt x="0" y="991609"/>
                </a:cubicBezTo>
                <a:cubicBezTo>
                  <a:pt x="0" y="443996"/>
                  <a:pt x="443996" y="0"/>
                  <a:pt x="991609" y="0"/>
                </a:cubicBezTo>
                <a:close/>
              </a:path>
            </a:pathLst>
          </a:custGeom>
        </p:spPr>
        <p:txBody>
          <a:bodyPr wrap="square">
            <a:noAutofit/>
          </a:bodyPr>
          <a:lstStyle>
            <a:lvl1pPr marL="0" indent="0" algn="ctr">
              <a:buNone/>
              <a:defRPr>
                <a:latin typeface="+mn-lt"/>
                <a:cs typeface="Arial" panose="020B0604020202020204" pitchFamily="34" charset="0"/>
              </a:defRPr>
            </a:lvl1pPr>
          </a:lstStyle>
          <a:p>
            <a:r>
              <a:rPr lang="nl-NL"/>
              <a:t>Klik op het pictogram als u een afbeelding wilt toevoegen</a:t>
            </a:r>
            <a:endParaRPr lang="en-US"/>
          </a:p>
        </p:txBody>
      </p:sp>
      <p:sp>
        <p:nvSpPr>
          <p:cNvPr id="32" name="Slide Number Placeholder 5">
            <a:extLst>
              <a:ext uri="{FF2B5EF4-FFF2-40B4-BE49-F238E27FC236}">
                <a16:creationId xmlns:a16="http://schemas.microsoft.com/office/drawing/2014/main" id="{93FBEF06-3376-4805-93CA-9F93395D960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4" name="Footer Placeholder 3">
            <a:extLst>
              <a:ext uri="{FF2B5EF4-FFF2-40B4-BE49-F238E27FC236}">
                <a16:creationId xmlns:a16="http://schemas.microsoft.com/office/drawing/2014/main" id="{84B6CFBF-971A-45D4-9A48-C535D13B975C}"/>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708403575"/>
      </p:ext>
    </p:extLst>
  </p:cSld>
  <p:clrMapOvr>
    <a:masterClrMapping/>
  </p:clrMapOvr>
  <p:hf hdr="0" dt="0"/>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itle, text box and 3 images ">
    <p:spTree>
      <p:nvGrpSpPr>
        <p:cNvPr id="1" name=""/>
        <p:cNvGrpSpPr/>
        <p:nvPr/>
      </p:nvGrpSpPr>
      <p:grpSpPr>
        <a:xfrm>
          <a:off x="0" y="0"/>
          <a:ext cx="0" cy="0"/>
          <a:chOff x="0" y="0"/>
          <a:chExt cx="0" cy="0"/>
        </a:xfrm>
      </p:grpSpPr>
      <p:sp>
        <p:nvSpPr>
          <p:cNvPr id="16" name="Picture Placeholder 3">
            <a:extLst>
              <a:ext uri="{FF2B5EF4-FFF2-40B4-BE49-F238E27FC236}">
                <a16:creationId xmlns:a16="http://schemas.microsoft.com/office/drawing/2014/main" id="{240E76D1-56AB-41F8-8334-371CEAB4738C}"/>
              </a:ext>
            </a:extLst>
          </p:cNvPr>
          <p:cNvSpPr>
            <a:spLocks noGrp="1"/>
          </p:cNvSpPr>
          <p:nvPr>
            <p:ph type="pic" sz="quarter" idx="28"/>
          </p:nvPr>
        </p:nvSpPr>
        <p:spPr>
          <a:xfrm>
            <a:off x="1079656"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nl-NL"/>
              <a:t>Klik op het pictogram als u een afbeelding wilt toevoegen</a:t>
            </a:r>
            <a:endParaRPr lang="en-GB"/>
          </a:p>
        </p:txBody>
      </p:sp>
      <p:sp>
        <p:nvSpPr>
          <p:cNvPr id="17" name="Picture Placeholder 3">
            <a:extLst>
              <a:ext uri="{FF2B5EF4-FFF2-40B4-BE49-F238E27FC236}">
                <a16:creationId xmlns:a16="http://schemas.microsoft.com/office/drawing/2014/main" id="{BFDFBA93-64DC-4F26-953C-E4271D7A5F2C}"/>
              </a:ext>
            </a:extLst>
          </p:cNvPr>
          <p:cNvSpPr>
            <a:spLocks noGrp="1"/>
          </p:cNvSpPr>
          <p:nvPr>
            <p:ph type="pic" sz="quarter" idx="29"/>
          </p:nvPr>
        </p:nvSpPr>
        <p:spPr>
          <a:xfrm>
            <a:off x="4871864"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nl-NL"/>
              <a:t>Klik op het pictogram als u een afbeelding wilt toevoegen</a:t>
            </a:r>
            <a:endParaRPr lang="en-GB"/>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p:nvPr>
        </p:nvSpPr>
        <p:spPr>
          <a:xfrm>
            <a:off x="8688288" y="1436992"/>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nl-NL"/>
              <a:t>Klik op het pictogram als u een afbeelding wilt toevoegen</a:t>
            </a:r>
            <a:endParaRPr lang="en-GB"/>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22" name="Group 4">
            <a:extLst>
              <a:ext uri="{FF2B5EF4-FFF2-40B4-BE49-F238E27FC236}">
                <a16:creationId xmlns:a16="http://schemas.microsoft.com/office/drawing/2014/main" id="{120CBD0B-068A-4C9D-A5D9-CC3C32A54D71}"/>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3" name="AutoShape 3">
              <a:extLst>
                <a:ext uri="{FF2B5EF4-FFF2-40B4-BE49-F238E27FC236}">
                  <a16:creationId xmlns:a16="http://schemas.microsoft.com/office/drawing/2014/main" id="{E104E6B1-C1DC-467A-BB1D-FF9D3EC1AC9B}"/>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5">
              <a:extLst>
                <a:ext uri="{FF2B5EF4-FFF2-40B4-BE49-F238E27FC236}">
                  <a16:creationId xmlns:a16="http://schemas.microsoft.com/office/drawing/2014/main" id="{D2DB3497-EF73-45DC-A6F1-AD7FD36C2A42}"/>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6">
              <a:extLst>
                <a:ext uri="{FF2B5EF4-FFF2-40B4-BE49-F238E27FC236}">
                  <a16:creationId xmlns:a16="http://schemas.microsoft.com/office/drawing/2014/main" id="{5691E393-78CA-4B9E-9494-DA83F7CB10D4}"/>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7">
              <a:extLst>
                <a:ext uri="{FF2B5EF4-FFF2-40B4-BE49-F238E27FC236}">
                  <a16:creationId xmlns:a16="http://schemas.microsoft.com/office/drawing/2014/main" id="{C65EB71A-6536-4B43-9DB4-67DC4EE291B6}"/>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8">
              <a:extLst>
                <a:ext uri="{FF2B5EF4-FFF2-40B4-BE49-F238E27FC236}">
                  <a16:creationId xmlns:a16="http://schemas.microsoft.com/office/drawing/2014/main" id="{6BBC35C7-7D0A-47E2-B2C4-06C54454704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9">
              <a:extLst>
                <a:ext uri="{FF2B5EF4-FFF2-40B4-BE49-F238E27FC236}">
                  <a16:creationId xmlns:a16="http://schemas.microsoft.com/office/drawing/2014/main" id="{A584396E-C3BB-4279-AED5-86C460BF26E5}"/>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0">
              <a:extLst>
                <a:ext uri="{FF2B5EF4-FFF2-40B4-BE49-F238E27FC236}">
                  <a16:creationId xmlns:a16="http://schemas.microsoft.com/office/drawing/2014/main" id="{5F2F9B40-5A8A-438C-941A-F5B69038E2ED}"/>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1">
              <a:extLst>
                <a:ext uri="{FF2B5EF4-FFF2-40B4-BE49-F238E27FC236}">
                  <a16:creationId xmlns:a16="http://schemas.microsoft.com/office/drawing/2014/main" id="{BBE2A4D2-785C-41E1-80BD-11621F799382}"/>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2">
              <a:extLst>
                <a:ext uri="{FF2B5EF4-FFF2-40B4-BE49-F238E27FC236}">
                  <a16:creationId xmlns:a16="http://schemas.microsoft.com/office/drawing/2014/main" id="{84875BC3-7911-4AAB-A751-3F6F3DA3F901}"/>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13">
              <a:extLst>
                <a:ext uri="{FF2B5EF4-FFF2-40B4-BE49-F238E27FC236}">
                  <a16:creationId xmlns:a16="http://schemas.microsoft.com/office/drawing/2014/main" id="{93909FC0-F49E-485A-A2A8-CCDB496B6B96}"/>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3" name="Slide Number Placeholder 5">
            <a:extLst>
              <a:ext uri="{FF2B5EF4-FFF2-40B4-BE49-F238E27FC236}">
                <a16:creationId xmlns:a16="http://schemas.microsoft.com/office/drawing/2014/main" id="{714EC8C7-A133-478F-BF8B-66FEF67BC793}"/>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Footer Placeholder 3">
            <a:extLst>
              <a:ext uri="{FF2B5EF4-FFF2-40B4-BE49-F238E27FC236}">
                <a16:creationId xmlns:a16="http://schemas.microsoft.com/office/drawing/2014/main" id="{E5C41A63-DFB8-45B3-BA91-86A5B9928FC9}"/>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22553201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CV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660FE9-7058-445A-A87D-587C9395E97C}"/>
              </a:ext>
            </a:extLst>
          </p:cNvPr>
          <p:cNvSpPr/>
          <p:nvPr userDrawn="1"/>
        </p:nvSpPr>
        <p:spPr>
          <a:xfrm>
            <a:off x="8234008" y="0"/>
            <a:ext cx="3960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US" sz="1000">
              <a:latin typeface="+mn-lt"/>
              <a:cs typeface="Arial" panose="020B0604020202020204" pitchFamily="34" charset="0"/>
            </a:endParaRPr>
          </a:p>
        </p:txBody>
      </p:sp>
      <p:sp>
        <p:nvSpPr>
          <p:cNvPr id="18" name="Picture Placeholder 3">
            <a:extLst>
              <a:ext uri="{FF2B5EF4-FFF2-40B4-BE49-F238E27FC236}">
                <a16:creationId xmlns:a16="http://schemas.microsoft.com/office/drawing/2014/main" id="{33BE1813-D5B5-4415-BB63-F6AD5397276E}"/>
              </a:ext>
            </a:extLst>
          </p:cNvPr>
          <p:cNvSpPr>
            <a:spLocks noGrp="1"/>
          </p:cNvSpPr>
          <p:nvPr>
            <p:ph type="pic" sz="quarter" idx="30"/>
          </p:nvPr>
        </p:nvSpPr>
        <p:spPr>
          <a:xfrm>
            <a:off x="9413053" y="1509000"/>
            <a:ext cx="1920000" cy="1920000"/>
          </a:xfrm>
          <a:prstGeom prst="ellipse">
            <a:avLst/>
          </a:prstGeom>
        </p:spPr>
        <p:txBody>
          <a:bodyPr/>
          <a:lstStyle>
            <a:lvl1pPr marL="0" indent="0" algn="ctr">
              <a:buNone/>
              <a:defRPr sz="1333">
                <a:solidFill>
                  <a:srgbClr val="2167AE"/>
                </a:solidFill>
                <a:latin typeface="+mn-lt"/>
                <a:cs typeface="Arial" panose="020B0604020202020204" pitchFamily="34" charset="0"/>
              </a:defRPr>
            </a:lvl1pPr>
          </a:lstStyle>
          <a:p>
            <a:r>
              <a:rPr lang="nl-NL"/>
              <a:t>Klik op het pictogram als u een afbeelding wilt toevoegen</a:t>
            </a:r>
            <a:endParaRPr lang="en-GB"/>
          </a:p>
        </p:txBody>
      </p:sp>
      <p:sp>
        <p:nvSpPr>
          <p:cNvPr id="20" name="Title 1">
            <a:extLst>
              <a:ext uri="{FF2B5EF4-FFF2-40B4-BE49-F238E27FC236}">
                <a16:creationId xmlns:a16="http://schemas.microsoft.com/office/drawing/2014/main" id="{6E310D89-47FE-194B-8632-078ED6BD782F}"/>
              </a:ext>
            </a:extLst>
          </p:cNvPr>
          <p:cNvSpPr>
            <a:spLocks noGrp="1"/>
          </p:cNvSpPr>
          <p:nvPr>
            <p:ph type="title"/>
          </p:nvPr>
        </p:nvSpPr>
        <p:spPr>
          <a:xfrm>
            <a:off x="252659" y="260268"/>
            <a:ext cx="7621515" cy="332399"/>
          </a:xfrm>
        </p:spPr>
        <p:txBody>
          <a:bodyPr wrap="square">
            <a:spAutoFit/>
          </a:bodyPr>
          <a:lstStyle>
            <a:lvl1pPr>
              <a:defRPr>
                <a:latin typeface="+mj-lt"/>
                <a:cs typeface="Arial" panose="020B0604020202020204" pitchFamily="34" charset="0"/>
              </a:defRPr>
            </a:lvl1pPr>
          </a:lstStyle>
          <a:p>
            <a:r>
              <a:rPr lang="nl-NL"/>
              <a:t>Klik om stijl te bewerken</a:t>
            </a:r>
            <a:endParaRPr lang="en-US"/>
          </a:p>
        </p:txBody>
      </p:sp>
      <p:sp>
        <p:nvSpPr>
          <p:cNvPr id="21" name="Subtitle 2">
            <a:extLst>
              <a:ext uri="{FF2B5EF4-FFF2-40B4-BE49-F238E27FC236}">
                <a16:creationId xmlns:a16="http://schemas.microsoft.com/office/drawing/2014/main" id="{C3A0D7BD-03D2-854B-B4D1-F90AD6E503C9}"/>
              </a:ext>
            </a:extLst>
          </p:cNvPr>
          <p:cNvSpPr>
            <a:spLocks noGrp="1"/>
          </p:cNvSpPr>
          <p:nvPr>
            <p:ph type="subTitle" idx="13"/>
          </p:nvPr>
        </p:nvSpPr>
        <p:spPr>
          <a:xfrm>
            <a:off x="252658" y="610597"/>
            <a:ext cx="76215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nl-NL"/>
              <a:t>Klikken om de ondertitelstijl van het model te bewerken</a:t>
            </a:r>
            <a:endParaRPr lang="en-GB" noProof="0"/>
          </a:p>
        </p:txBody>
      </p:sp>
      <p:grpSp>
        <p:nvGrpSpPr>
          <p:cNvPr id="22" name="Group 4">
            <a:extLst>
              <a:ext uri="{FF2B5EF4-FFF2-40B4-BE49-F238E27FC236}">
                <a16:creationId xmlns:a16="http://schemas.microsoft.com/office/drawing/2014/main" id="{120CBD0B-068A-4C9D-A5D9-CC3C32A54D71}"/>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23" name="AutoShape 3">
              <a:extLst>
                <a:ext uri="{FF2B5EF4-FFF2-40B4-BE49-F238E27FC236}">
                  <a16:creationId xmlns:a16="http://schemas.microsoft.com/office/drawing/2014/main" id="{E104E6B1-C1DC-467A-BB1D-FF9D3EC1AC9B}"/>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5">
              <a:extLst>
                <a:ext uri="{FF2B5EF4-FFF2-40B4-BE49-F238E27FC236}">
                  <a16:creationId xmlns:a16="http://schemas.microsoft.com/office/drawing/2014/main" id="{D2DB3497-EF73-45DC-A6F1-AD7FD36C2A42}"/>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6">
              <a:extLst>
                <a:ext uri="{FF2B5EF4-FFF2-40B4-BE49-F238E27FC236}">
                  <a16:creationId xmlns:a16="http://schemas.microsoft.com/office/drawing/2014/main" id="{5691E393-78CA-4B9E-9494-DA83F7CB10D4}"/>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7">
              <a:extLst>
                <a:ext uri="{FF2B5EF4-FFF2-40B4-BE49-F238E27FC236}">
                  <a16:creationId xmlns:a16="http://schemas.microsoft.com/office/drawing/2014/main" id="{C65EB71A-6536-4B43-9DB4-67DC4EE291B6}"/>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8">
              <a:extLst>
                <a:ext uri="{FF2B5EF4-FFF2-40B4-BE49-F238E27FC236}">
                  <a16:creationId xmlns:a16="http://schemas.microsoft.com/office/drawing/2014/main" id="{6BBC35C7-7D0A-47E2-B2C4-06C54454704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8" name="Freeform 9">
              <a:extLst>
                <a:ext uri="{FF2B5EF4-FFF2-40B4-BE49-F238E27FC236}">
                  <a16:creationId xmlns:a16="http://schemas.microsoft.com/office/drawing/2014/main" id="{A584396E-C3BB-4279-AED5-86C460BF26E5}"/>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9" name="Freeform 10">
              <a:extLst>
                <a:ext uri="{FF2B5EF4-FFF2-40B4-BE49-F238E27FC236}">
                  <a16:creationId xmlns:a16="http://schemas.microsoft.com/office/drawing/2014/main" id="{5F2F9B40-5A8A-438C-941A-F5B69038E2ED}"/>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11">
              <a:extLst>
                <a:ext uri="{FF2B5EF4-FFF2-40B4-BE49-F238E27FC236}">
                  <a16:creationId xmlns:a16="http://schemas.microsoft.com/office/drawing/2014/main" id="{BBE2A4D2-785C-41E1-80BD-11621F799382}"/>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12">
              <a:extLst>
                <a:ext uri="{FF2B5EF4-FFF2-40B4-BE49-F238E27FC236}">
                  <a16:creationId xmlns:a16="http://schemas.microsoft.com/office/drawing/2014/main" id="{84875BC3-7911-4AAB-A751-3F6F3DA3F901}"/>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13">
              <a:extLst>
                <a:ext uri="{FF2B5EF4-FFF2-40B4-BE49-F238E27FC236}">
                  <a16:creationId xmlns:a16="http://schemas.microsoft.com/office/drawing/2014/main" id="{93909FC0-F49E-485A-A2A8-CCDB496B6B96}"/>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33" name="Content Placeholder 2">
            <a:extLst>
              <a:ext uri="{FF2B5EF4-FFF2-40B4-BE49-F238E27FC236}">
                <a16:creationId xmlns:a16="http://schemas.microsoft.com/office/drawing/2014/main" id="{22F76E53-ED3E-4712-828A-462700FD54D1}"/>
              </a:ext>
            </a:extLst>
          </p:cNvPr>
          <p:cNvSpPr>
            <a:spLocks noGrp="1"/>
          </p:cNvSpPr>
          <p:nvPr>
            <p:ph idx="1"/>
          </p:nvPr>
        </p:nvSpPr>
        <p:spPr>
          <a:xfrm>
            <a:off x="250824" y="1206178"/>
            <a:ext cx="7621515" cy="5040145"/>
          </a:xfrm>
        </p:spPr>
        <p:txBody>
          <a:bodyPr lIns="72000" tIns="72000" rIns="72000" bIns="72000"/>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34" name="Slide Number Placeholder 5">
            <a:extLst>
              <a:ext uri="{FF2B5EF4-FFF2-40B4-BE49-F238E27FC236}">
                <a16:creationId xmlns:a16="http://schemas.microsoft.com/office/drawing/2014/main" id="{3E83A98D-348B-40D1-B8DE-954D062DE5E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5" name="TextBox 34">
            <a:extLst>
              <a:ext uri="{FF2B5EF4-FFF2-40B4-BE49-F238E27FC236}">
                <a16:creationId xmlns:a16="http://schemas.microsoft.com/office/drawing/2014/main" id="{20454A9A-E833-4775-8C2D-33EB42BCE6B5}"/>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36" name="Footer Placeholder 3">
            <a:extLst>
              <a:ext uri="{FF2B5EF4-FFF2-40B4-BE49-F238E27FC236}">
                <a16:creationId xmlns:a16="http://schemas.microsoft.com/office/drawing/2014/main" id="{D4697806-E525-43F1-B233-E030C6B5FB9F}"/>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87237258"/>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Alleen titel">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nl-NL"/>
              <a:t>Klik om stijl te bewerken</a:t>
            </a:r>
            <a:endParaRPr lang="en-US"/>
          </a:p>
        </p:txBody>
      </p:sp>
      <p:grpSp>
        <p:nvGrpSpPr>
          <p:cNvPr id="17" name="Group 4">
            <a:extLst>
              <a:ext uri="{FF2B5EF4-FFF2-40B4-BE49-F238E27FC236}">
                <a16:creationId xmlns:a16="http://schemas.microsoft.com/office/drawing/2014/main" id="{05FD581A-C4C2-4FC2-BB96-F96F5D58CC05}"/>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18" name="AutoShape 3">
              <a:extLst>
                <a:ext uri="{FF2B5EF4-FFF2-40B4-BE49-F238E27FC236}">
                  <a16:creationId xmlns:a16="http://schemas.microsoft.com/office/drawing/2014/main" id="{37210F69-430F-440B-A140-87F4AB11235D}"/>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19" name="Freeform 5">
              <a:extLst>
                <a:ext uri="{FF2B5EF4-FFF2-40B4-BE49-F238E27FC236}">
                  <a16:creationId xmlns:a16="http://schemas.microsoft.com/office/drawing/2014/main" id="{0525E2D6-2AD0-42BA-8689-829D2EEF2854}"/>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0" name="Freeform 6">
              <a:extLst>
                <a:ext uri="{FF2B5EF4-FFF2-40B4-BE49-F238E27FC236}">
                  <a16:creationId xmlns:a16="http://schemas.microsoft.com/office/drawing/2014/main" id="{66639B02-12FD-4D91-A48C-62500E5E310B}"/>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1" name="Freeform 7">
              <a:extLst>
                <a:ext uri="{FF2B5EF4-FFF2-40B4-BE49-F238E27FC236}">
                  <a16:creationId xmlns:a16="http://schemas.microsoft.com/office/drawing/2014/main" id="{4974666D-0662-49E1-AD05-0F75E9CDE5CC}"/>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2" name="Freeform 8">
              <a:extLst>
                <a:ext uri="{FF2B5EF4-FFF2-40B4-BE49-F238E27FC236}">
                  <a16:creationId xmlns:a16="http://schemas.microsoft.com/office/drawing/2014/main" id="{AACF3C74-3E37-49FF-8A5C-499C94775A22}"/>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9">
              <a:extLst>
                <a:ext uri="{FF2B5EF4-FFF2-40B4-BE49-F238E27FC236}">
                  <a16:creationId xmlns:a16="http://schemas.microsoft.com/office/drawing/2014/main" id="{8F61EB5B-16E9-4E81-930C-CC3AF4AE8004}"/>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10">
              <a:extLst>
                <a:ext uri="{FF2B5EF4-FFF2-40B4-BE49-F238E27FC236}">
                  <a16:creationId xmlns:a16="http://schemas.microsoft.com/office/drawing/2014/main" id="{3F11AFA1-B24F-4137-ADBD-BC99C549B761}"/>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11">
              <a:extLst>
                <a:ext uri="{FF2B5EF4-FFF2-40B4-BE49-F238E27FC236}">
                  <a16:creationId xmlns:a16="http://schemas.microsoft.com/office/drawing/2014/main" id="{D974EA69-2A4E-481A-8DD8-9C9FD2156EB1}"/>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12">
              <a:extLst>
                <a:ext uri="{FF2B5EF4-FFF2-40B4-BE49-F238E27FC236}">
                  <a16:creationId xmlns:a16="http://schemas.microsoft.com/office/drawing/2014/main" id="{28C940DE-D324-4410-80C5-9BC2A365D934}"/>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13">
              <a:extLst>
                <a:ext uri="{FF2B5EF4-FFF2-40B4-BE49-F238E27FC236}">
                  <a16:creationId xmlns:a16="http://schemas.microsoft.com/office/drawing/2014/main" id="{F399AED9-15E5-4439-853F-533F93806D33}"/>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192491843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Only, no Logo">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59" y="260268"/>
            <a:ext cx="9586415" cy="332399"/>
          </a:xfrm>
        </p:spPr>
        <p:txBody>
          <a:bodyPr>
            <a:spAutoFit/>
          </a:bodyPr>
          <a:lstStyle>
            <a:lvl1pPr>
              <a:defRPr>
                <a:latin typeface="+mj-lt"/>
              </a:defRPr>
            </a:lvl1pPr>
          </a:lstStyle>
          <a:p>
            <a:r>
              <a:rPr lang="nl-NL"/>
              <a:t>Klik om stijl te bewerken</a:t>
            </a:r>
            <a:endParaRPr lang="en-US"/>
          </a:p>
        </p:txBody>
      </p:sp>
      <p:sp>
        <p:nvSpPr>
          <p:cNvPr id="6" name="Slide Number Placeholder 5">
            <a:extLst>
              <a:ext uri="{FF2B5EF4-FFF2-40B4-BE49-F238E27FC236}">
                <a16:creationId xmlns:a16="http://schemas.microsoft.com/office/drawing/2014/main" id="{6E1B8922-F046-4949-89A1-82828F430E98}"/>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defRPr>
            </a:lvl1pPr>
          </a:lstStyle>
          <a:p>
            <a:fld id="{FA58F0B4-6BC7-4BFB-804F-EE9B892902C7}" type="slidenum">
              <a:rPr lang="en-US" smtClean="0"/>
              <a:pPr/>
              <a:t>‹nr.›</a:t>
            </a:fld>
            <a:endParaRPr lang="en-US"/>
          </a:p>
        </p:txBody>
      </p:sp>
      <p:sp>
        <p:nvSpPr>
          <p:cNvPr id="8" name="Footer Placeholder 3">
            <a:extLst>
              <a:ext uri="{FF2B5EF4-FFF2-40B4-BE49-F238E27FC236}">
                <a16:creationId xmlns:a16="http://schemas.microsoft.com/office/drawing/2014/main" id="{A51A83C0-E586-4207-B521-E42A4141A04B}"/>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defRPr>
            </a:lvl1pPr>
          </a:lstStyle>
          <a:p>
            <a:endParaRPr lang="en-US"/>
          </a:p>
        </p:txBody>
      </p:sp>
    </p:spTree>
    <p:extLst>
      <p:ext uri="{BB962C8B-B14F-4D97-AF65-F5344CB8AC3E}">
        <p14:creationId xmlns:p14="http://schemas.microsoft.com/office/powerpoint/2010/main" val="293351674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Section Image">
    <p:bg>
      <p:bgPr>
        <a:solidFill>
          <a:schemeClr val="bg1"/>
        </a:solidFill>
        <a:effectLst/>
      </p:bgPr>
    </p:bg>
    <p:spTree>
      <p:nvGrpSpPr>
        <p:cNvPr id="1" name=""/>
        <p:cNvGrpSpPr/>
        <p:nvPr/>
      </p:nvGrpSpPr>
      <p:grpSpPr>
        <a:xfrm>
          <a:off x="0" y="0"/>
          <a:ext cx="0" cy="0"/>
          <a:chOff x="0" y="0"/>
          <a:chExt cx="0" cy="0"/>
        </a:xfrm>
      </p:grpSpPr>
      <p:sp>
        <p:nvSpPr>
          <p:cNvPr id="9" name="Picture Placeholder 2">
            <a:extLst>
              <a:ext uri="{FF2B5EF4-FFF2-40B4-BE49-F238E27FC236}">
                <a16:creationId xmlns:a16="http://schemas.microsoft.com/office/drawing/2014/main" id="{E1605E3C-D76A-4678-9277-BF9E20857561}"/>
              </a:ext>
            </a:extLst>
          </p:cNvPr>
          <p:cNvSpPr>
            <a:spLocks noGrp="1" noChangeAspect="1"/>
          </p:cNvSpPr>
          <p:nvPr>
            <p:ph type="pic" sz="quarter" idx="13"/>
          </p:nvPr>
        </p:nvSpPr>
        <p:spPr>
          <a:xfrm>
            <a:off x="7248128" y="1442037"/>
            <a:ext cx="4320000" cy="4320000"/>
          </a:xfrm>
          <a:prstGeom prst="ellipse">
            <a:avLst/>
          </a:prstGeom>
        </p:spPr>
        <p:txBody>
          <a:bodyPr/>
          <a:lstStyle>
            <a:lvl1pPr algn="ctr">
              <a:buNone/>
              <a:defRPr b="0" i="0">
                <a:solidFill>
                  <a:srgbClr val="1C67AF"/>
                </a:solidFill>
                <a:latin typeface="+mn-lt"/>
                <a:cs typeface="Arial" panose="020B0604020202020204" pitchFamily="34" charset="0"/>
              </a:defRPr>
            </a:lvl1pPr>
          </a:lstStyle>
          <a:p>
            <a:r>
              <a:rPr lang="nl-NL" noProof="0"/>
              <a:t>Klik op het pictogram als u een afbeelding wilt toevoegen</a:t>
            </a:r>
            <a:endParaRPr lang="en-US" noProof="0"/>
          </a:p>
        </p:txBody>
      </p:sp>
      <p:grpSp>
        <p:nvGrpSpPr>
          <p:cNvPr id="17" name="Group 4">
            <a:extLst>
              <a:ext uri="{FF2B5EF4-FFF2-40B4-BE49-F238E27FC236}">
                <a16:creationId xmlns:a16="http://schemas.microsoft.com/office/drawing/2014/main" id="{05B1BF2D-95ED-4B5E-A600-448435A538E1}"/>
              </a:ext>
            </a:extLst>
          </p:cNvPr>
          <p:cNvGrpSpPr>
            <a:grpSpLocks noChangeAspect="1"/>
          </p:cNvGrpSpPr>
          <p:nvPr userDrawn="1"/>
        </p:nvGrpSpPr>
        <p:grpSpPr bwMode="auto">
          <a:xfrm>
            <a:off x="91989" y="158751"/>
            <a:ext cx="1773767" cy="683683"/>
            <a:chOff x="79" y="75"/>
            <a:chExt cx="838" cy="323"/>
          </a:xfrm>
          <a:solidFill>
            <a:schemeClr val="accent1"/>
          </a:solidFill>
        </p:grpSpPr>
        <p:sp>
          <p:nvSpPr>
            <p:cNvPr id="18" name="AutoShape 3">
              <a:extLst>
                <a:ext uri="{FF2B5EF4-FFF2-40B4-BE49-F238E27FC236}">
                  <a16:creationId xmlns:a16="http://schemas.microsoft.com/office/drawing/2014/main" id="{61978BD2-C14E-4CFE-993E-343384B567C5}"/>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19" name="Freeform 5">
              <a:extLst>
                <a:ext uri="{FF2B5EF4-FFF2-40B4-BE49-F238E27FC236}">
                  <a16:creationId xmlns:a16="http://schemas.microsoft.com/office/drawing/2014/main" id="{99494830-030A-4795-A5CF-E0AD53A1DE10}"/>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3" name="Freeform 6">
              <a:extLst>
                <a:ext uri="{FF2B5EF4-FFF2-40B4-BE49-F238E27FC236}">
                  <a16:creationId xmlns:a16="http://schemas.microsoft.com/office/drawing/2014/main" id="{AFD6C351-0AEC-4718-B212-E56D67B8DD74}"/>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4" name="Freeform 7">
              <a:extLst>
                <a:ext uri="{FF2B5EF4-FFF2-40B4-BE49-F238E27FC236}">
                  <a16:creationId xmlns:a16="http://schemas.microsoft.com/office/drawing/2014/main" id="{56568706-5A7A-49F9-8069-77AFE558A19D}"/>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5" name="Freeform 8">
              <a:extLst>
                <a:ext uri="{FF2B5EF4-FFF2-40B4-BE49-F238E27FC236}">
                  <a16:creationId xmlns:a16="http://schemas.microsoft.com/office/drawing/2014/main" id="{22BAD130-06B7-4B98-A7FA-9C49C61A4814}"/>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6" name="Freeform 9">
              <a:extLst>
                <a:ext uri="{FF2B5EF4-FFF2-40B4-BE49-F238E27FC236}">
                  <a16:creationId xmlns:a16="http://schemas.microsoft.com/office/drawing/2014/main" id="{B2C92086-E8E6-45CA-9506-D04030249072}"/>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7" name="Freeform 10">
              <a:extLst>
                <a:ext uri="{FF2B5EF4-FFF2-40B4-BE49-F238E27FC236}">
                  <a16:creationId xmlns:a16="http://schemas.microsoft.com/office/drawing/2014/main" id="{FE1CCEE6-F726-450D-ABC0-E20EBB9E50B1}"/>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8" name="Freeform 11">
              <a:extLst>
                <a:ext uri="{FF2B5EF4-FFF2-40B4-BE49-F238E27FC236}">
                  <a16:creationId xmlns:a16="http://schemas.microsoft.com/office/drawing/2014/main" id="{8D864EA5-0584-4248-9E81-C942B0F5C06B}"/>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9" name="Freeform 12">
              <a:extLst>
                <a:ext uri="{FF2B5EF4-FFF2-40B4-BE49-F238E27FC236}">
                  <a16:creationId xmlns:a16="http://schemas.microsoft.com/office/drawing/2014/main" id="{CE6647F2-C75A-4525-AFA2-ABC0D791EB37}"/>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40" name="Freeform 13">
              <a:extLst>
                <a:ext uri="{FF2B5EF4-FFF2-40B4-BE49-F238E27FC236}">
                  <a16:creationId xmlns:a16="http://schemas.microsoft.com/office/drawing/2014/main" id="{F26DFF8E-E308-4585-9B92-AEE54D629F99}"/>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22" name="Slide Number Placeholder 5">
            <a:extLst>
              <a:ext uri="{FF2B5EF4-FFF2-40B4-BE49-F238E27FC236}">
                <a16:creationId xmlns:a16="http://schemas.microsoft.com/office/drawing/2014/main" id="{A6366AC5-1BE2-4E7D-B883-89CAF96B327D}"/>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23" name="Title 1">
            <a:extLst>
              <a:ext uri="{FF2B5EF4-FFF2-40B4-BE49-F238E27FC236}">
                <a16:creationId xmlns:a16="http://schemas.microsoft.com/office/drawing/2014/main" id="{FC885360-8473-4699-801C-9B04E3D233C8}"/>
              </a:ext>
            </a:extLst>
          </p:cNvPr>
          <p:cNvSpPr>
            <a:spLocks noGrp="1"/>
          </p:cNvSpPr>
          <p:nvPr>
            <p:ph type="ctrTitle"/>
          </p:nvPr>
        </p:nvSpPr>
        <p:spPr>
          <a:xfrm>
            <a:off x="250825" y="2490259"/>
            <a:ext cx="6722148"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nl-NL"/>
              <a:t>Klik om stijl te bewerken</a:t>
            </a:r>
            <a:endParaRPr lang="en-US"/>
          </a:p>
        </p:txBody>
      </p:sp>
      <p:sp>
        <p:nvSpPr>
          <p:cNvPr id="24" name="Subtitle 2">
            <a:extLst>
              <a:ext uri="{FF2B5EF4-FFF2-40B4-BE49-F238E27FC236}">
                <a16:creationId xmlns:a16="http://schemas.microsoft.com/office/drawing/2014/main" id="{A57272B1-D4B7-4B27-9A7A-1EB4697DECEC}"/>
              </a:ext>
            </a:extLst>
          </p:cNvPr>
          <p:cNvSpPr>
            <a:spLocks noGrp="1"/>
          </p:cNvSpPr>
          <p:nvPr>
            <p:ph type="subTitle" idx="14"/>
          </p:nvPr>
        </p:nvSpPr>
        <p:spPr>
          <a:xfrm>
            <a:off x="250825" y="4911725"/>
            <a:ext cx="6719063"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nl-NL"/>
              <a:t>Klikken om de ondertitelstijl van het model te bewerken</a:t>
            </a:r>
            <a:endParaRPr lang="en-US"/>
          </a:p>
        </p:txBody>
      </p:sp>
    </p:spTree>
    <p:extLst>
      <p:ext uri="{BB962C8B-B14F-4D97-AF65-F5344CB8AC3E}">
        <p14:creationId xmlns:p14="http://schemas.microsoft.com/office/powerpoint/2010/main" val="551680740"/>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Section">
    <p:bg>
      <p:bgPr>
        <a:solidFill>
          <a:schemeClr val="accent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p:nvPr>
        </p:nvSpPr>
        <p:spPr>
          <a:xfrm>
            <a:off x="250825" y="2490259"/>
            <a:ext cx="6722148" cy="2242079"/>
          </a:xfrm>
        </p:spPr>
        <p:txBody>
          <a:bodyPr anchor="b">
            <a:noAutofit/>
          </a:bodyPr>
          <a:lstStyle>
            <a:lvl1pPr algn="l">
              <a:defRPr sz="3600">
                <a:solidFill>
                  <a:schemeClr val="accent1"/>
                </a:solidFill>
                <a:latin typeface="+mj-lt"/>
                <a:cs typeface="Arial" panose="020B0604020202020204" pitchFamily="34" charset="0"/>
              </a:defRPr>
            </a:lvl1pPr>
          </a:lstStyle>
          <a:p>
            <a:r>
              <a:rPr lang="nl-NL"/>
              <a:t>Klik om stijl te bewerken</a:t>
            </a:r>
            <a:endParaRPr lang="en-US"/>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p:nvPr>
        </p:nvSpPr>
        <p:spPr>
          <a:xfrm>
            <a:off x="250825" y="4911725"/>
            <a:ext cx="6719063" cy="1283999"/>
          </a:xfrm>
        </p:spPr>
        <p:txBody>
          <a:bodyPr>
            <a:normAutofit/>
          </a:bodyPr>
          <a:lstStyle>
            <a:lvl1pPr marL="0" indent="0" algn="l">
              <a:buNone/>
              <a:defRPr sz="2000">
                <a:solidFill>
                  <a:schemeClr val="accent1"/>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nl-NL"/>
              <a:t>Klikken om de ondertitelstijl van het model te bewerken</a:t>
            </a:r>
            <a:endParaRPr lang="en-US"/>
          </a:p>
        </p:txBody>
      </p:sp>
      <p:grpSp>
        <p:nvGrpSpPr>
          <p:cNvPr id="17" name="Group 4">
            <a:extLst>
              <a:ext uri="{FF2B5EF4-FFF2-40B4-BE49-F238E27FC236}">
                <a16:creationId xmlns:a16="http://schemas.microsoft.com/office/drawing/2014/main" id="{B13A2A1C-EDF2-4C2D-979F-2FE4587DC1F0}"/>
              </a:ext>
            </a:extLst>
          </p:cNvPr>
          <p:cNvGrpSpPr>
            <a:grpSpLocks noChangeAspect="1"/>
          </p:cNvGrpSpPr>
          <p:nvPr userDrawn="1"/>
        </p:nvGrpSpPr>
        <p:grpSpPr bwMode="auto">
          <a:xfrm>
            <a:off x="91989" y="158751"/>
            <a:ext cx="1773767" cy="683683"/>
            <a:chOff x="79" y="75"/>
            <a:chExt cx="838" cy="323"/>
          </a:xfrm>
          <a:solidFill>
            <a:schemeClr val="accent1"/>
          </a:solidFill>
        </p:grpSpPr>
        <p:sp>
          <p:nvSpPr>
            <p:cNvPr id="29" name="AutoShape 3">
              <a:extLst>
                <a:ext uri="{FF2B5EF4-FFF2-40B4-BE49-F238E27FC236}">
                  <a16:creationId xmlns:a16="http://schemas.microsoft.com/office/drawing/2014/main" id="{20E23B62-3847-4E9B-8B2A-AB11CE571CE0}"/>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0" name="Freeform 5">
              <a:extLst>
                <a:ext uri="{FF2B5EF4-FFF2-40B4-BE49-F238E27FC236}">
                  <a16:creationId xmlns:a16="http://schemas.microsoft.com/office/drawing/2014/main" id="{F974AEE8-9C79-4F9B-81AC-C21FB3BF2DEE}"/>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1" name="Freeform 6">
              <a:extLst>
                <a:ext uri="{FF2B5EF4-FFF2-40B4-BE49-F238E27FC236}">
                  <a16:creationId xmlns:a16="http://schemas.microsoft.com/office/drawing/2014/main" id="{2EF2E2B8-29EA-4458-8EE1-9B13A9226287}"/>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2" name="Freeform 7">
              <a:extLst>
                <a:ext uri="{FF2B5EF4-FFF2-40B4-BE49-F238E27FC236}">
                  <a16:creationId xmlns:a16="http://schemas.microsoft.com/office/drawing/2014/main" id="{FCD5C423-61EC-4EB9-9C91-FA8F7C5310C1}"/>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3" name="Freeform 8">
              <a:extLst>
                <a:ext uri="{FF2B5EF4-FFF2-40B4-BE49-F238E27FC236}">
                  <a16:creationId xmlns:a16="http://schemas.microsoft.com/office/drawing/2014/main" id="{496A2B87-B514-4AB1-A663-49F359EF9F8D}"/>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4" name="Freeform 9">
              <a:extLst>
                <a:ext uri="{FF2B5EF4-FFF2-40B4-BE49-F238E27FC236}">
                  <a16:creationId xmlns:a16="http://schemas.microsoft.com/office/drawing/2014/main" id="{5B91E5E6-4550-4277-98FA-AE1B3122BB24}"/>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5" name="Freeform 10">
              <a:extLst>
                <a:ext uri="{FF2B5EF4-FFF2-40B4-BE49-F238E27FC236}">
                  <a16:creationId xmlns:a16="http://schemas.microsoft.com/office/drawing/2014/main" id="{71928B10-98A5-45DC-AFAA-408EC76852B2}"/>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6" name="Freeform 11">
              <a:extLst>
                <a:ext uri="{FF2B5EF4-FFF2-40B4-BE49-F238E27FC236}">
                  <a16:creationId xmlns:a16="http://schemas.microsoft.com/office/drawing/2014/main" id="{BF5BE95A-B1EF-4598-9A4B-E23DD9E08413}"/>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7" name="Freeform 12">
              <a:extLst>
                <a:ext uri="{FF2B5EF4-FFF2-40B4-BE49-F238E27FC236}">
                  <a16:creationId xmlns:a16="http://schemas.microsoft.com/office/drawing/2014/main" id="{10DED5B5-305C-4F15-A0F8-1DDDB4BF5EC3}"/>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38" name="Freeform 13">
              <a:extLst>
                <a:ext uri="{FF2B5EF4-FFF2-40B4-BE49-F238E27FC236}">
                  <a16:creationId xmlns:a16="http://schemas.microsoft.com/office/drawing/2014/main" id="{A34C4C63-4FDA-4993-AF6D-C7F841BFF948}"/>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18" name="Slide Number Placeholder 5">
            <a:extLst>
              <a:ext uri="{FF2B5EF4-FFF2-40B4-BE49-F238E27FC236}">
                <a16:creationId xmlns:a16="http://schemas.microsoft.com/office/drawing/2014/main" id="{6C2690B3-34BA-4DEA-AD15-F9112DF4223E}"/>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Tree>
    <p:extLst>
      <p:ext uri="{BB962C8B-B14F-4D97-AF65-F5344CB8AC3E}">
        <p14:creationId xmlns:p14="http://schemas.microsoft.com/office/powerpoint/2010/main" val="203842501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BACFF7A-0A26-4F0A-A400-3AF20106862B}"/>
              </a:ext>
            </a:extLst>
          </p:cNvPr>
          <p:cNvSpPr>
            <a:spLocks noGrp="1"/>
          </p:cNvSpPr>
          <p:nvPr>
            <p:ph type="ctrTitle"/>
          </p:nvPr>
        </p:nvSpPr>
        <p:spPr>
          <a:xfrm>
            <a:off x="250825" y="2490259"/>
            <a:ext cx="6722148" cy="2242079"/>
          </a:xfrm>
        </p:spPr>
        <p:txBody>
          <a:bodyPr anchor="b">
            <a:noAutofit/>
          </a:bodyPr>
          <a:lstStyle>
            <a:lvl1pPr algn="l">
              <a:defRPr sz="3600">
                <a:solidFill>
                  <a:schemeClr val="accent6"/>
                </a:solidFill>
                <a:latin typeface="+mj-lt"/>
                <a:cs typeface="Arial" panose="020B0604020202020204" pitchFamily="34" charset="0"/>
              </a:defRPr>
            </a:lvl1pPr>
          </a:lstStyle>
          <a:p>
            <a:r>
              <a:rPr lang="nl-NL"/>
              <a:t>Klik om stijl te bewerken</a:t>
            </a:r>
            <a:endParaRPr lang="en-US"/>
          </a:p>
        </p:txBody>
      </p:sp>
      <p:sp>
        <p:nvSpPr>
          <p:cNvPr id="9" name="Subtitle 2">
            <a:extLst>
              <a:ext uri="{FF2B5EF4-FFF2-40B4-BE49-F238E27FC236}">
                <a16:creationId xmlns:a16="http://schemas.microsoft.com/office/drawing/2014/main" id="{5D52D574-4430-4847-B932-BA1C1DC56322}"/>
              </a:ext>
            </a:extLst>
          </p:cNvPr>
          <p:cNvSpPr>
            <a:spLocks noGrp="1"/>
          </p:cNvSpPr>
          <p:nvPr>
            <p:ph type="subTitle" idx="13"/>
          </p:nvPr>
        </p:nvSpPr>
        <p:spPr>
          <a:xfrm>
            <a:off x="250825" y="4911725"/>
            <a:ext cx="6719063" cy="1283999"/>
          </a:xfrm>
        </p:spPr>
        <p:txBody>
          <a:bodyPr>
            <a:normAutofit/>
          </a:bodyPr>
          <a:lstStyle>
            <a:lvl1pPr marL="0" indent="0" algn="l">
              <a:buNone/>
              <a:defRPr sz="2000">
                <a:solidFill>
                  <a:schemeClr val="accent6"/>
                </a:solidFill>
                <a:latin typeface="+mn-lt"/>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nl-NL"/>
              <a:t>Klikken om de ondertitelstijl van het model te bewerken</a:t>
            </a:r>
            <a:endParaRPr lang="en-US"/>
          </a:p>
        </p:txBody>
      </p:sp>
      <p:sp>
        <p:nvSpPr>
          <p:cNvPr id="15" name="Picture Placeholder 2">
            <a:extLst>
              <a:ext uri="{FF2B5EF4-FFF2-40B4-BE49-F238E27FC236}">
                <a16:creationId xmlns:a16="http://schemas.microsoft.com/office/drawing/2014/main" id="{207E0EDD-CE7D-485D-90AA-EB92659F4C2E}"/>
              </a:ext>
            </a:extLst>
          </p:cNvPr>
          <p:cNvSpPr>
            <a:spLocks noGrp="1" noChangeAspect="1"/>
          </p:cNvSpPr>
          <p:nvPr>
            <p:ph type="pic" sz="quarter" idx="14"/>
          </p:nvPr>
        </p:nvSpPr>
        <p:spPr>
          <a:xfrm>
            <a:off x="9061251" y="1902437"/>
            <a:ext cx="3120000" cy="3120000"/>
          </a:xfrm>
          <a:prstGeom prst="ellipse">
            <a:avLst/>
          </a:prstGeom>
        </p:spPr>
        <p:txBody>
          <a:bodyPr/>
          <a:lstStyle>
            <a:lvl1pPr algn="ctr">
              <a:buNone/>
              <a:defRPr b="0" i="0">
                <a:solidFill>
                  <a:schemeClr val="accent6"/>
                </a:solidFill>
                <a:latin typeface="+mn-lt"/>
                <a:cs typeface="Arial" panose="020B0604020202020204" pitchFamily="34" charset="0"/>
              </a:defRPr>
            </a:lvl1pPr>
          </a:lstStyle>
          <a:p>
            <a:r>
              <a:rPr lang="nl-NL"/>
              <a:t>Klik op het pictogram als u een afbeelding wilt toevoegen</a:t>
            </a:r>
            <a:endParaRPr lang="en-GB"/>
          </a:p>
        </p:txBody>
      </p:sp>
      <p:sp>
        <p:nvSpPr>
          <p:cNvPr id="16" name="Freeform 12">
            <a:extLst>
              <a:ext uri="{FF2B5EF4-FFF2-40B4-BE49-F238E27FC236}">
                <a16:creationId xmlns:a16="http://schemas.microsoft.com/office/drawing/2014/main" id="{CDD94F9F-17AF-4158-8273-144D6BB8BFBA}"/>
              </a:ext>
            </a:extLst>
          </p:cNvPr>
          <p:cNvSpPr/>
          <p:nvPr userDrawn="1"/>
        </p:nvSpPr>
        <p:spPr bwMode="auto">
          <a:xfrm rot="735038">
            <a:off x="9719774" y="4974386"/>
            <a:ext cx="933047" cy="469973"/>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accent4"/>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7" name="Freeform 17">
            <a:extLst>
              <a:ext uri="{FF2B5EF4-FFF2-40B4-BE49-F238E27FC236}">
                <a16:creationId xmlns:a16="http://schemas.microsoft.com/office/drawing/2014/main" id="{03EA52F0-9F47-4C1A-A653-1F060850BB16}"/>
              </a:ext>
            </a:extLst>
          </p:cNvPr>
          <p:cNvSpPr/>
          <p:nvPr userDrawn="1"/>
        </p:nvSpPr>
        <p:spPr bwMode="auto">
          <a:xfrm rot="8315714" flipH="1">
            <a:off x="9180227" y="5547933"/>
            <a:ext cx="1677271" cy="863308"/>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chemeClr val="tx1"/>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18" name="Oval 17">
            <a:extLst>
              <a:ext uri="{FF2B5EF4-FFF2-40B4-BE49-F238E27FC236}">
                <a16:creationId xmlns:a16="http://schemas.microsoft.com/office/drawing/2014/main" id="{6AED791D-1518-403F-BA5A-79F94E7CDCCB}"/>
              </a:ext>
            </a:extLst>
          </p:cNvPr>
          <p:cNvSpPr>
            <a:spLocks noChangeAspect="1"/>
          </p:cNvSpPr>
          <p:nvPr userDrawn="1"/>
        </p:nvSpPr>
        <p:spPr bwMode="auto">
          <a:xfrm rot="5400000">
            <a:off x="10403602" y="5983124"/>
            <a:ext cx="875301" cy="874456"/>
          </a:xfrm>
          <a:prstGeom prst="ellipse">
            <a:avLst/>
          </a:prstGeom>
          <a:solidFill>
            <a:schemeClr val="accent2"/>
          </a:solidFill>
          <a:ln w="9525" cap="flat" cmpd="sng" algn="ctr">
            <a:noFill/>
            <a:prstDash val="solid"/>
            <a:round/>
            <a:headEnd type="none" w="med" len="med"/>
            <a:tailEnd type="none" w="med" len="med"/>
          </a:ln>
          <a:effectLst/>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indent="0" algn="l" defTabSz="1219170" rtl="0" eaLnBrk="1" fontAlgn="base" latinLnBrk="0" hangingPunct="1">
              <a:lnSpc>
                <a:spcPct val="100000"/>
              </a:lnSpc>
              <a:spcBef>
                <a:spcPct val="0"/>
              </a:spcBef>
              <a:spcAft>
                <a:spcPct val="0"/>
              </a:spcAft>
              <a:buClrTx/>
              <a:buSzTx/>
              <a:buFontTx/>
              <a:buNone/>
              <a:tabLst/>
            </a:pPr>
            <a:endParaRPr kumimoji="0" lang="en-ES" sz="2400" b="0" i="0" u="none" strike="noStrike" cap="none" normalizeH="0" baseline="0">
              <a:ln>
                <a:noFill/>
              </a:ln>
              <a:solidFill>
                <a:schemeClr val="accent6"/>
              </a:solidFill>
              <a:effectLst/>
              <a:latin typeface="+mn-lt"/>
              <a:cs typeface="Arial" panose="020B0604020202020204" pitchFamily="34" charset="0"/>
            </a:endParaRPr>
          </a:p>
        </p:txBody>
      </p:sp>
      <p:sp>
        <p:nvSpPr>
          <p:cNvPr id="26" name="TextBox 25">
            <a:extLst>
              <a:ext uri="{FF2B5EF4-FFF2-40B4-BE49-F238E27FC236}">
                <a16:creationId xmlns:a16="http://schemas.microsoft.com/office/drawing/2014/main" id="{964649C4-0FE0-4E4D-B386-F39D40C28AE9}"/>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solidFill>
                  <a:schemeClr val="accent6"/>
                </a:solidFill>
                <a:latin typeface="+mn-lt"/>
                <a:cs typeface="Arial" panose="020B0604020202020204" pitchFamily="34" charset="0"/>
              </a:rPr>
              <a:t>© Zurich</a:t>
            </a:r>
          </a:p>
        </p:txBody>
      </p:sp>
      <p:pic>
        <p:nvPicPr>
          <p:cNvPr id="10" name="Picture 9" descr="Logo&#10;&#10;Description automatically generated">
            <a:extLst>
              <a:ext uri="{FF2B5EF4-FFF2-40B4-BE49-F238E27FC236}">
                <a16:creationId xmlns:a16="http://schemas.microsoft.com/office/drawing/2014/main" id="{E109CABE-B073-42F6-BFFF-0779C438F25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607" y="157397"/>
            <a:ext cx="1779965" cy="684000"/>
          </a:xfrm>
          <a:prstGeom prst="rect">
            <a:avLst/>
          </a:prstGeom>
        </p:spPr>
      </p:pic>
    </p:spTree>
    <p:extLst>
      <p:ext uri="{BB962C8B-B14F-4D97-AF65-F5344CB8AC3E}">
        <p14:creationId xmlns:p14="http://schemas.microsoft.com/office/powerpoint/2010/main" val="98997092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979B0B5-DCB0-844D-8724-1DB31C8A8C0B}"/>
              </a:ext>
            </a:extLst>
          </p:cNvPr>
          <p:cNvSpPr>
            <a:spLocks noGrp="1"/>
          </p:cNvSpPr>
          <p:nvPr>
            <p:ph type="title"/>
          </p:nvPr>
        </p:nvSpPr>
        <p:spPr>
          <a:xfrm>
            <a:off x="252659" y="260268"/>
            <a:ext cx="9586415" cy="332399"/>
          </a:xfrm>
        </p:spPr>
        <p:txBody>
          <a:bodyPr>
            <a:spAutoFit/>
          </a:bodyPr>
          <a:lstStyle>
            <a:lvl1pPr>
              <a:defRPr>
                <a:latin typeface="+mj-lt"/>
                <a:cs typeface="Arial" panose="020B0604020202020204" pitchFamily="34" charset="0"/>
              </a:defRPr>
            </a:lvl1pPr>
          </a:lstStyle>
          <a:p>
            <a:r>
              <a:rPr lang="en-US"/>
              <a:t>Click to edit Master title style</a:t>
            </a:r>
          </a:p>
        </p:txBody>
      </p:sp>
      <p:grpSp>
        <p:nvGrpSpPr>
          <p:cNvPr id="17" name="Group 4">
            <a:extLst>
              <a:ext uri="{FF2B5EF4-FFF2-40B4-BE49-F238E27FC236}">
                <a16:creationId xmlns:a16="http://schemas.microsoft.com/office/drawing/2014/main" id="{05FD581A-C4C2-4FC2-BB96-F96F5D58CC05}"/>
              </a:ext>
            </a:extLst>
          </p:cNvPr>
          <p:cNvGrpSpPr>
            <a:grpSpLocks noChangeAspect="1"/>
          </p:cNvGrpSpPr>
          <p:nvPr userDrawn="1"/>
        </p:nvGrpSpPr>
        <p:grpSpPr bwMode="auto">
          <a:xfrm>
            <a:off x="10178596" y="158751"/>
            <a:ext cx="1773767" cy="683683"/>
            <a:chOff x="79" y="75"/>
            <a:chExt cx="838" cy="323"/>
          </a:xfrm>
          <a:solidFill>
            <a:schemeClr val="accent1"/>
          </a:solidFill>
        </p:grpSpPr>
        <p:sp>
          <p:nvSpPr>
            <p:cNvPr id="18" name="AutoShape 3">
              <a:extLst>
                <a:ext uri="{FF2B5EF4-FFF2-40B4-BE49-F238E27FC236}">
                  <a16:creationId xmlns:a16="http://schemas.microsoft.com/office/drawing/2014/main" id="{37210F69-430F-440B-A140-87F4AB11235D}"/>
                </a:ext>
              </a:extLst>
            </p:cNvPr>
            <p:cNvSpPr>
              <a:spLocks noChangeAspect="1" noChangeArrowheads="1" noTextEdit="1"/>
            </p:cNvSpPr>
            <p:nvPr userDrawn="1"/>
          </p:nvSpPr>
          <p:spPr bwMode="auto">
            <a:xfrm>
              <a:off x="79" y="75"/>
              <a:ext cx="838" cy="3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19" name="Freeform 5">
              <a:extLst>
                <a:ext uri="{FF2B5EF4-FFF2-40B4-BE49-F238E27FC236}">
                  <a16:creationId xmlns:a16="http://schemas.microsoft.com/office/drawing/2014/main" id="{0525E2D6-2AD0-42BA-8689-829D2EEF2854}"/>
                </a:ext>
              </a:extLst>
            </p:cNvPr>
            <p:cNvSpPr>
              <a:spLocks/>
            </p:cNvSpPr>
            <p:nvPr userDrawn="1"/>
          </p:nvSpPr>
          <p:spPr bwMode="auto">
            <a:xfrm>
              <a:off x="159" y="155"/>
              <a:ext cx="163" cy="164"/>
            </a:xfrm>
            <a:custGeom>
              <a:avLst/>
              <a:gdLst>
                <a:gd name="T0" fmla="*/ 920 w 1841"/>
                <a:gd name="T1" fmla="*/ 0 h 1842"/>
                <a:gd name="T2" fmla="*/ 920 w 1841"/>
                <a:gd name="T3" fmla="*/ 0 h 1842"/>
                <a:gd name="T4" fmla="*/ 0 w 1841"/>
                <a:gd name="T5" fmla="*/ 921 h 1842"/>
                <a:gd name="T6" fmla="*/ 0 w 1841"/>
                <a:gd name="T7" fmla="*/ 921 h 1842"/>
                <a:gd name="T8" fmla="*/ 188 w 1841"/>
                <a:gd name="T9" fmla="*/ 1479 h 1842"/>
                <a:gd name="T10" fmla="*/ 954 w 1841"/>
                <a:gd name="T11" fmla="*/ 473 h 1842"/>
                <a:gd name="T12" fmla="*/ 871 w 1841"/>
                <a:gd name="T13" fmla="*/ 474 h 1842"/>
                <a:gd name="T14" fmla="*/ 790 w 1841"/>
                <a:gd name="T15" fmla="*/ 473 h 1842"/>
                <a:gd name="T16" fmla="*/ 561 w 1841"/>
                <a:gd name="T17" fmla="*/ 491 h 1842"/>
                <a:gd name="T18" fmla="*/ 467 w 1841"/>
                <a:gd name="T19" fmla="*/ 530 h 1842"/>
                <a:gd name="T20" fmla="*/ 374 w 1841"/>
                <a:gd name="T21" fmla="*/ 641 h 1842"/>
                <a:gd name="T22" fmla="*/ 361 w 1841"/>
                <a:gd name="T23" fmla="*/ 665 h 1842"/>
                <a:gd name="T24" fmla="*/ 316 w 1841"/>
                <a:gd name="T25" fmla="*/ 655 h 1842"/>
                <a:gd name="T26" fmla="*/ 392 w 1841"/>
                <a:gd name="T27" fmla="*/ 366 h 1842"/>
                <a:gd name="T28" fmla="*/ 1350 w 1841"/>
                <a:gd name="T29" fmla="*/ 366 h 1842"/>
                <a:gd name="T30" fmla="*/ 588 w 1841"/>
                <a:gd name="T31" fmla="*/ 1385 h 1842"/>
                <a:gd name="T32" fmla="*/ 698 w 1841"/>
                <a:gd name="T33" fmla="*/ 1379 h 1842"/>
                <a:gd name="T34" fmla="*/ 839 w 1841"/>
                <a:gd name="T35" fmla="*/ 1385 h 1842"/>
                <a:gd name="T36" fmla="*/ 974 w 1841"/>
                <a:gd name="T37" fmla="*/ 1393 h 1842"/>
                <a:gd name="T38" fmla="*/ 1095 w 1841"/>
                <a:gd name="T39" fmla="*/ 1397 h 1842"/>
                <a:gd name="T40" fmla="*/ 1255 w 1841"/>
                <a:gd name="T41" fmla="*/ 1378 h 1842"/>
                <a:gd name="T42" fmla="*/ 1354 w 1841"/>
                <a:gd name="T43" fmla="*/ 1331 h 1842"/>
                <a:gd name="T44" fmla="*/ 1491 w 1841"/>
                <a:gd name="T45" fmla="*/ 1175 h 1842"/>
                <a:gd name="T46" fmla="*/ 1504 w 1841"/>
                <a:gd name="T47" fmla="*/ 1147 h 1842"/>
                <a:gd name="T48" fmla="*/ 1545 w 1841"/>
                <a:gd name="T49" fmla="*/ 1158 h 1842"/>
                <a:gd name="T50" fmla="*/ 1505 w 1841"/>
                <a:gd name="T51" fmla="*/ 1273 h 1842"/>
                <a:gd name="T52" fmla="*/ 1354 w 1841"/>
                <a:gd name="T53" fmla="*/ 1472 h 1842"/>
                <a:gd name="T54" fmla="*/ 1131 w 1841"/>
                <a:gd name="T55" fmla="*/ 1546 h 1842"/>
                <a:gd name="T56" fmla="*/ 1118 w 1841"/>
                <a:gd name="T57" fmla="*/ 1546 h 1842"/>
                <a:gd name="T58" fmla="*/ 854 w 1841"/>
                <a:gd name="T59" fmla="*/ 1518 h 1842"/>
                <a:gd name="T60" fmla="*/ 544 w 1841"/>
                <a:gd name="T61" fmla="*/ 1486 h 1842"/>
                <a:gd name="T62" fmla="*/ 394 w 1841"/>
                <a:gd name="T63" fmla="*/ 1498 h 1842"/>
                <a:gd name="T64" fmla="*/ 242 w 1841"/>
                <a:gd name="T65" fmla="*/ 1543 h 1842"/>
                <a:gd name="T66" fmla="*/ 920 w 1841"/>
                <a:gd name="T67" fmla="*/ 1842 h 1842"/>
                <a:gd name="T68" fmla="*/ 1841 w 1841"/>
                <a:gd name="T69" fmla="*/ 921 h 1842"/>
                <a:gd name="T70" fmla="*/ 920 w 1841"/>
                <a:gd name="T71" fmla="*/ 0 h 18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41" h="1842">
                  <a:moveTo>
                    <a:pt x="920" y="0"/>
                  </a:moveTo>
                  <a:lnTo>
                    <a:pt x="920" y="0"/>
                  </a:lnTo>
                  <a:cubicBezTo>
                    <a:pt x="412" y="0"/>
                    <a:pt x="0" y="412"/>
                    <a:pt x="0" y="921"/>
                  </a:cubicBezTo>
                  <a:lnTo>
                    <a:pt x="0" y="921"/>
                  </a:lnTo>
                  <a:cubicBezTo>
                    <a:pt x="0" y="1131"/>
                    <a:pt x="70" y="1325"/>
                    <a:pt x="188" y="1479"/>
                  </a:cubicBezTo>
                  <a:lnTo>
                    <a:pt x="954" y="473"/>
                  </a:lnTo>
                  <a:lnTo>
                    <a:pt x="871" y="474"/>
                  </a:lnTo>
                  <a:lnTo>
                    <a:pt x="790" y="473"/>
                  </a:lnTo>
                  <a:cubicBezTo>
                    <a:pt x="702" y="473"/>
                    <a:pt x="620" y="480"/>
                    <a:pt x="561" y="491"/>
                  </a:cubicBezTo>
                  <a:cubicBezTo>
                    <a:pt x="525" y="498"/>
                    <a:pt x="493" y="511"/>
                    <a:pt x="467" y="530"/>
                  </a:cubicBezTo>
                  <a:cubicBezTo>
                    <a:pt x="437" y="551"/>
                    <a:pt x="399" y="596"/>
                    <a:pt x="374" y="641"/>
                  </a:cubicBezTo>
                  <a:cubicBezTo>
                    <a:pt x="371" y="646"/>
                    <a:pt x="367" y="654"/>
                    <a:pt x="361" y="665"/>
                  </a:cubicBezTo>
                  <a:lnTo>
                    <a:pt x="316" y="655"/>
                  </a:lnTo>
                  <a:lnTo>
                    <a:pt x="392" y="366"/>
                  </a:lnTo>
                  <a:lnTo>
                    <a:pt x="1350" y="366"/>
                  </a:lnTo>
                  <a:lnTo>
                    <a:pt x="588" y="1385"/>
                  </a:lnTo>
                  <a:cubicBezTo>
                    <a:pt x="638" y="1380"/>
                    <a:pt x="658" y="1379"/>
                    <a:pt x="698" y="1379"/>
                  </a:cubicBezTo>
                  <a:cubicBezTo>
                    <a:pt x="729" y="1379"/>
                    <a:pt x="776" y="1381"/>
                    <a:pt x="839" y="1385"/>
                  </a:cubicBezTo>
                  <a:lnTo>
                    <a:pt x="974" y="1393"/>
                  </a:lnTo>
                  <a:cubicBezTo>
                    <a:pt x="1023" y="1396"/>
                    <a:pt x="1064" y="1397"/>
                    <a:pt x="1095" y="1397"/>
                  </a:cubicBezTo>
                  <a:cubicBezTo>
                    <a:pt x="1165" y="1397"/>
                    <a:pt x="1210" y="1392"/>
                    <a:pt x="1255" y="1378"/>
                  </a:cubicBezTo>
                  <a:cubicBezTo>
                    <a:pt x="1290" y="1367"/>
                    <a:pt x="1324" y="1351"/>
                    <a:pt x="1354" y="1331"/>
                  </a:cubicBezTo>
                  <a:cubicBezTo>
                    <a:pt x="1408" y="1293"/>
                    <a:pt x="1460" y="1234"/>
                    <a:pt x="1491" y="1175"/>
                  </a:cubicBezTo>
                  <a:cubicBezTo>
                    <a:pt x="1494" y="1169"/>
                    <a:pt x="1499" y="1160"/>
                    <a:pt x="1504" y="1147"/>
                  </a:cubicBezTo>
                  <a:lnTo>
                    <a:pt x="1545" y="1158"/>
                  </a:lnTo>
                  <a:cubicBezTo>
                    <a:pt x="1532" y="1208"/>
                    <a:pt x="1525" y="1228"/>
                    <a:pt x="1505" y="1273"/>
                  </a:cubicBezTo>
                  <a:cubicBezTo>
                    <a:pt x="1464" y="1364"/>
                    <a:pt x="1417" y="1425"/>
                    <a:pt x="1354" y="1472"/>
                  </a:cubicBezTo>
                  <a:cubicBezTo>
                    <a:pt x="1289" y="1521"/>
                    <a:pt x="1216" y="1544"/>
                    <a:pt x="1131" y="1546"/>
                  </a:cubicBezTo>
                  <a:lnTo>
                    <a:pt x="1118" y="1546"/>
                  </a:lnTo>
                  <a:cubicBezTo>
                    <a:pt x="1055" y="1546"/>
                    <a:pt x="1006" y="1541"/>
                    <a:pt x="854" y="1518"/>
                  </a:cubicBezTo>
                  <a:cubicBezTo>
                    <a:pt x="700" y="1494"/>
                    <a:pt x="621" y="1486"/>
                    <a:pt x="544" y="1486"/>
                  </a:cubicBezTo>
                  <a:cubicBezTo>
                    <a:pt x="492" y="1486"/>
                    <a:pt x="444" y="1490"/>
                    <a:pt x="394" y="1498"/>
                  </a:cubicBezTo>
                  <a:cubicBezTo>
                    <a:pt x="328" y="1508"/>
                    <a:pt x="302" y="1516"/>
                    <a:pt x="242" y="1543"/>
                  </a:cubicBezTo>
                  <a:cubicBezTo>
                    <a:pt x="410" y="1727"/>
                    <a:pt x="652" y="1842"/>
                    <a:pt x="920" y="1842"/>
                  </a:cubicBezTo>
                  <a:cubicBezTo>
                    <a:pt x="1429" y="1842"/>
                    <a:pt x="1841" y="1430"/>
                    <a:pt x="1841" y="921"/>
                  </a:cubicBezTo>
                  <a:cubicBezTo>
                    <a:pt x="1841" y="412"/>
                    <a:pt x="1429" y="0"/>
                    <a:pt x="9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0" name="Freeform 6">
              <a:extLst>
                <a:ext uri="{FF2B5EF4-FFF2-40B4-BE49-F238E27FC236}">
                  <a16:creationId xmlns:a16="http://schemas.microsoft.com/office/drawing/2014/main" id="{66639B02-12FD-4D91-A48C-62500E5E310B}"/>
                </a:ext>
              </a:extLst>
            </p:cNvPr>
            <p:cNvSpPr>
              <a:spLocks/>
            </p:cNvSpPr>
            <p:nvPr userDrawn="1"/>
          </p:nvSpPr>
          <p:spPr bwMode="auto">
            <a:xfrm>
              <a:off x="642" y="197"/>
              <a:ext cx="25" cy="80"/>
            </a:xfrm>
            <a:custGeom>
              <a:avLst/>
              <a:gdLst>
                <a:gd name="T0" fmla="*/ 232 w 288"/>
                <a:gd name="T1" fmla="*/ 166 h 897"/>
                <a:gd name="T2" fmla="*/ 232 w 288"/>
                <a:gd name="T3" fmla="*/ 166 h 897"/>
                <a:gd name="T4" fmla="*/ 241 w 288"/>
                <a:gd name="T5" fmla="*/ 65 h 897"/>
                <a:gd name="T6" fmla="*/ 254 w 288"/>
                <a:gd name="T7" fmla="*/ 37 h 897"/>
                <a:gd name="T8" fmla="*/ 288 w 288"/>
                <a:gd name="T9" fmla="*/ 0 h 897"/>
                <a:gd name="T10" fmla="*/ 0 w 288"/>
                <a:gd name="T11" fmla="*/ 0 h 897"/>
                <a:gd name="T12" fmla="*/ 33 w 288"/>
                <a:gd name="T13" fmla="*/ 35 h 897"/>
                <a:gd name="T14" fmla="*/ 47 w 288"/>
                <a:gd name="T15" fmla="*/ 64 h 897"/>
                <a:gd name="T16" fmla="*/ 56 w 288"/>
                <a:gd name="T17" fmla="*/ 161 h 897"/>
                <a:gd name="T18" fmla="*/ 56 w 288"/>
                <a:gd name="T19" fmla="*/ 215 h 897"/>
                <a:gd name="T20" fmla="*/ 56 w 288"/>
                <a:gd name="T21" fmla="*/ 752 h 897"/>
                <a:gd name="T22" fmla="*/ 42 w 288"/>
                <a:gd name="T23" fmla="*/ 839 h 897"/>
                <a:gd name="T24" fmla="*/ 28 w 288"/>
                <a:gd name="T25" fmla="*/ 865 h 897"/>
                <a:gd name="T26" fmla="*/ 1 w 288"/>
                <a:gd name="T27" fmla="*/ 897 h 897"/>
                <a:gd name="T28" fmla="*/ 285 w 288"/>
                <a:gd name="T29" fmla="*/ 897 h 897"/>
                <a:gd name="T30" fmla="*/ 258 w 288"/>
                <a:gd name="T31" fmla="*/ 865 h 897"/>
                <a:gd name="T32" fmla="*/ 243 w 288"/>
                <a:gd name="T33" fmla="*/ 838 h 897"/>
                <a:gd name="T34" fmla="*/ 231 w 288"/>
                <a:gd name="T35" fmla="*/ 759 h 897"/>
                <a:gd name="T36" fmla="*/ 231 w 288"/>
                <a:gd name="T37" fmla="*/ 218 h 897"/>
                <a:gd name="T38" fmla="*/ 232 w 288"/>
                <a:gd name="T39" fmla="*/ 166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8" h="897">
                  <a:moveTo>
                    <a:pt x="232" y="166"/>
                  </a:moveTo>
                  <a:lnTo>
                    <a:pt x="232" y="166"/>
                  </a:lnTo>
                  <a:cubicBezTo>
                    <a:pt x="232" y="106"/>
                    <a:pt x="233" y="89"/>
                    <a:pt x="241" y="65"/>
                  </a:cubicBezTo>
                  <a:cubicBezTo>
                    <a:pt x="244" y="55"/>
                    <a:pt x="248" y="46"/>
                    <a:pt x="254" y="37"/>
                  </a:cubicBezTo>
                  <a:cubicBezTo>
                    <a:pt x="263" y="22"/>
                    <a:pt x="270" y="14"/>
                    <a:pt x="288" y="0"/>
                  </a:cubicBezTo>
                  <a:lnTo>
                    <a:pt x="0" y="0"/>
                  </a:lnTo>
                  <a:cubicBezTo>
                    <a:pt x="18" y="16"/>
                    <a:pt x="24" y="22"/>
                    <a:pt x="33" y="35"/>
                  </a:cubicBezTo>
                  <a:cubicBezTo>
                    <a:pt x="39" y="44"/>
                    <a:pt x="44" y="54"/>
                    <a:pt x="47" y="64"/>
                  </a:cubicBezTo>
                  <a:cubicBezTo>
                    <a:pt x="53" y="86"/>
                    <a:pt x="56" y="108"/>
                    <a:pt x="56" y="161"/>
                  </a:cubicBezTo>
                  <a:cubicBezTo>
                    <a:pt x="56" y="188"/>
                    <a:pt x="56" y="206"/>
                    <a:pt x="56" y="215"/>
                  </a:cubicBezTo>
                  <a:lnTo>
                    <a:pt x="56" y="752"/>
                  </a:lnTo>
                  <a:cubicBezTo>
                    <a:pt x="56" y="784"/>
                    <a:pt x="51" y="817"/>
                    <a:pt x="42" y="839"/>
                  </a:cubicBezTo>
                  <a:cubicBezTo>
                    <a:pt x="39" y="848"/>
                    <a:pt x="34" y="857"/>
                    <a:pt x="28" y="865"/>
                  </a:cubicBezTo>
                  <a:cubicBezTo>
                    <a:pt x="21" y="875"/>
                    <a:pt x="16" y="880"/>
                    <a:pt x="1" y="897"/>
                  </a:cubicBezTo>
                  <a:lnTo>
                    <a:pt x="285" y="897"/>
                  </a:lnTo>
                  <a:cubicBezTo>
                    <a:pt x="271" y="885"/>
                    <a:pt x="266" y="879"/>
                    <a:pt x="258" y="865"/>
                  </a:cubicBezTo>
                  <a:cubicBezTo>
                    <a:pt x="252" y="856"/>
                    <a:pt x="247" y="847"/>
                    <a:pt x="243" y="838"/>
                  </a:cubicBezTo>
                  <a:cubicBezTo>
                    <a:pt x="236" y="817"/>
                    <a:pt x="231" y="787"/>
                    <a:pt x="231" y="759"/>
                  </a:cubicBezTo>
                  <a:lnTo>
                    <a:pt x="231" y="218"/>
                  </a:lnTo>
                  <a:lnTo>
                    <a:pt x="232" y="16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1" name="Freeform 7">
              <a:extLst>
                <a:ext uri="{FF2B5EF4-FFF2-40B4-BE49-F238E27FC236}">
                  <a16:creationId xmlns:a16="http://schemas.microsoft.com/office/drawing/2014/main" id="{4974666D-0662-49E1-AD05-0F75E9CDE5CC}"/>
                </a:ext>
              </a:extLst>
            </p:cNvPr>
            <p:cNvSpPr>
              <a:spLocks/>
            </p:cNvSpPr>
            <p:nvPr userDrawn="1"/>
          </p:nvSpPr>
          <p:spPr bwMode="auto">
            <a:xfrm>
              <a:off x="761" y="197"/>
              <a:ext cx="77" cy="80"/>
            </a:xfrm>
            <a:custGeom>
              <a:avLst/>
              <a:gdLst>
                <a:gd name="T0" fmla="*/ 810 w 869"/>
                <a:gd name="T1" fmla="*/ 165 h 897"/>
                <a:gd name="T2" fmla="*/ 810 w 869"/>
                <a:gd name="T3" fmla="*/ 165 h 897"/>
                <a:gd name="T4" fmla="*/ 819 w 869"/>
                <a:gd name="T5" fmla="*/ 70 h 897"/>
                <a:gd name="T6" fmla="*/ 834 w 869"/>
                <a:gd name="T7" fmla="*/ 37 h 897"/>
                <a:gd name="T8" fmla="*/ 869 w 869"/>
                <a:gd name="T9" fmla="*/ 0 h 897"/>
                <a:gd name="T10" fmla="*/ 576 w 869"/>
                <a:gd name="T11" fmla="*/ 0 h 897"/>
                <a:gd name="T12" fmla="*/ 609 w 869"/>
                <a:gd name="T13" fmla="*/ 36 h 897"/>
                <a:gd name="T14" fmla="*/ 624 w 869"/>
                <a:gd name="T15" fmla="*/ 67 h 897"/>
                <a:gd name="T16" fmla="*/ 634 w 869"/>
                <a:gd name="T17" fmla="*/ 162 h 897"/>
                <a:gd name="T18" fmla="*/ 634 w 869"/>
                <a:gd name="T19" fmla="*/ 379 h 897"/>
                <a:gd name="T20" fmla="*/ 232 w 869"/>
                <a:gd name="T21" fmla="*/ 379 h 897"/>
                <a:gd name="T22" fmla="*/ 232 w 869"/>
                <a:gd name="T23" fmla="*/ 216 h 897"/>
                <a:gd name="T24" fmla="*/ 234 w 869"/>
                <a:gd name="T25" fmla="*/ 109 h 897"/>
                <a:gd name="T26" fmla="*/ 241 w 869"/>
                <a:gd name="T27" fmla="*/ 70 h 897"/>
                <a:gd name="T28" fmla="*/ 278 w 869"/>
                <a:gd name="T29" fmla="*/ 9 h 897"/>
                <a:gd name="T30" fmla="*/ 288 w 869"/>
                <a:gd name="T31" fmla="*/ 0 h 897"/>
                <a:gd name="T32" fmla="*/ 1 w 869"/>
                <a:gd name="T33" fmla="*/ 0 h 897"/>
                <a:gd name="T34" fmla="*/ 30 w 869"/>
                <a:gd name="T35" fmla="*/ 34 h 897"/>
                <a:gd name="T36" fmla="*/ 46 w 869"/>
                <a:gd name="T37" fmla="*/ 64 h 897"/>
                <a:gd name="T38" fmla="*/ 56 w 869"/>
                <a:gd name="T39" fmla="*/ 159 h 897"/>
                <a:gd name="T40" fmla="*/ 57 w 869"/>
                <a:gd name="T41" fmla="*/ 216 h 897"/>
                <a:gd name="T42" fmla="*/ 57 w 869"/>
                <a:gd name="T43" fmla="*/ 707 h 897"/>
                <a:gd name="T44" fmla="*/ 53 w 869"/>
                <a:gd name="T45" fmla="*/ 802 h 897"/>
                <a:gd name="T46" fmla="*/ 44 w 869"/>
                <a:gd name="T47" fmla="*/ 838 h 897"/>
                <a:gd name="T48" fmla="*/ 9 w 869"/>
                <a:gd name="T49" fmla="*/ 888 h 897"/>
                <a:gd name="T50" fmla="*/ 0 w 869"/>
                <a:gd name="T51" fmla="*/ 897 h 897"/>
                <a:gd name="T52" fmla="*/ 284 w 869"/>
                <a:gd name="T53" fmla="*/ 897 h 897"/>
                <a:gd name="T54" fmla="*/ 260 w 869"/>
                <a:gd name="T55" fmla="*/ 867 h 897"/>
                <a:gd name="T56" fmla="*/ 245 w 869"/>
                <a:gd name="T57" fmla="*/ 839 h 897"/>
                <a:gd name="T58" fmla="*/ 232 w 869"/>
                <a:gd name="T59" fmla="*/ 761 h 897"/>
                <a:gd name="T60" fmla="*/ 232 w 869"/>
                <a:gd name="T61" fmla="*/ 707 h 897"/>
                <a:gd name="T62" fmla="*/ 232 w 869"/>
                <a:gd name="T63" fmla="*/ 490 h 897"/>
                <a:gd name="T64" fmla="*/ 634 w 869"/>
                <a:gd name="T65" fmla="*/ 490 h 897"/>
                <a:gd name="T66" fmla="*/ 634 w 869"/>
                <a:gd name="T67" fmla="*/ 709 h 897"/>
                <a:gd name="T68" fmla="*/ 630 w 869"/>
                <a:gd name="T69" fmla="*/ 800 h 897"/>
                <a:gd name="T70" fmla="*/ 620 w 869"/>
                <a:gd name="T71" fmla="*/ 838 h 897"/>
                <a:gd name="T72" fmla="*/ 588 w 869"/>
                <a:gd name="T73" fmla="*/ 885 h 897"/>
                <a:gd name="T74" fmla="*/ 575 w 869"/>
                <a:gd name="T75" fmla="*/ 897 h 897"/>
                <a:gd name="T76" fmla="*/ 862 w 869"/>
                <a:gd name="T77" fmla="*/ 897 h 897"/>
                <a:gd name="T78" fmla="*/ 838 w 869"/>
                <a:gd name="T79" fmla="*/ 869 h 897"/>
                <a:gd name="T80" fmla="*/ 821 w 869"/>
                <a:gd name="T81" fmla="*/ 839 h 897"/>
                <a:gd name="T82" fmla="*/ 810 w 869"/>
                <a:gd name="T83" fmla="*/ 758 h 897"/>
                <a:gd name="T84" fmla="*/ 809 w 869"/>
                <a:gd name="T85" fmla="*/ 712 h 897"/>
                <a:gd name="T86" fmla="*/ 810 w 869"/>
                <a:gd name="T87" fmla="*/ 218 h 897"/>
                <a:gd name="T88" fmla="*/ 810 w 869"/>
                <a:gd name="T89" fmla="*/ 16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9" h="897">
                  <a:moveTo>
                    <a:pt x="810" y="165"/>
                  </a:moveTo>
                  <a:lnTo>
                    <a:pt x="810" y="165"/>
                  </a:lnTo>
                  <a:cubicBezTo>
                    <a:pt x="810" y="125"/>
                    <a:pt x="813" y="95"/>
                    <a:pt x="819" y="70"/>
                  </a:cubicBezTo>
                  <a:cubicBezTo>
                    <a:pt x="823" y="59"/>
                    <a:pt x="828" y="48"/>
                    <a:pt x="834" y="37"/>
                  </a:cubicBezTo>
                  <a:cubicBezTo>
                    <a:pt x="843" y="22"/>
                    <a:pt x="850" y="14"/>
                    <a:pt x="869" y="0"/>
                  </a:cubicBezTo>
                  <a:lnTo>
                    <a:pt x="576" y="0"/>
                  </a:lnTo>
                  <a:cubicBezTo>
                    <a:pt x="593" y="14"/>
                    <a:pt x="599" y="20"/>
                    <a:pt x="609" y="36"/>
                  </a:cubicBezTo>
                  <a:cubicBezTo>
                    <a:pt x="616" y="46"/>
                    <a:pt x="621" y="57"/>
                    <a:pt x="624" y="67"/>
                  </a:cubicBezTo>
                  <a:cubicBezTo>
                    <a:pt x="631" y="88"/>
                    <a:pt x="634" y="115"/>
                    <a:pt x="634" y="162"/>
                  </a:cubicBezTo>
                  <a:lnTo>
                    <a:pt x="634" y="379"/>
                  </a:lnTo>
                  <a:lnTo>
                    <a:pt x="232" y="379"/>
                  </a:lnTo>
                  <a:lnTo>
                    <a:pt x="232" y="216"/>
                  </a:lnTo>
                  <a:cubicBezTo>
                    <a:pt x="232" y="166"/>
                    <a:pt x="232" y="134"/>
                    <a:pt x="234" y="109"/>
                  </a:cubicBezTo>
                  <a:cubicBezTo>
                    <a:pt x="235" y="95"/>
                    <a:pt x="238" y="82"/>
                    <a:pt x="241" y="70"/>
                  </a:cubicBezTo>
                  <a:cubicBezTo>
                    <a:pt x="247" y="51"/>
                    <a:pt x="264" y="24"/>
                    <a:pt x="278" y="9"/>
                  </a:cubicBezTo>
                  <a:cubicBezTo>
                    <a:pt x="280" y="7"/>
                    <a:pt x="284" y="4"/>
                    <a:pt x="288" y="0"/>
                  </a:cubicBezTo>
                  <a:lnTo>
                    <a:pt x="1" y="0"/>
                  </a:lnTo>
                  <a:cubicBezTo>
                    <a:pt x="18" y="17"/>
                    <a:pt x="23" y="23"/>
                    <a:pt x="30" y="34"/>
                  </a:cubicBezTo>
                  <a:cubicBezTo>
                    <a:pt x="37" y="43"/>
                    <a:pt x="42" y="53"/>
                    <a:pt x="46" y="64"/>
                  </a:cubicBezTo>
                  <a:cubicBezTo>
                    <a:pt x="53" y="87"/>
                    <a:pt x="55" y="100"/>
                    <a:pt x="56" y="159"/>
                  </a:cubicBezTo>
                  <a:lnTo>
                    <a:pt x="57" y="216"/>
                  </a:lnTo>
                  <a:lnTo>
                    <a:pt x="57" y="707"/>
                  </a:lnTo>
                  <a:cubicBezTo>
                    <a:pt x="57" y="757"/>
                    <a:pt x="56" y="779"/>
                    <a:pt x="53" y="802"/>
                  </a:cubicBezTo>
                  <a:cubicBezTo>
                    <a:pt x="51" y="814"/>
                    <a:pt x="48" y="825"/>
                    <a:pt x="44" y="838"/>
                  </a:cubicBezTo>
                  <a:cubicBezTo>
                    <a:pt x="37" y="857"/>
                    <a:pt x="26" y="872"/>
                    <a:pt x="9" y="888"/>
                  </a:cubicBezTo>
                  <a:cubicBezTo>
                    <a:pt x="7" y="890"/>
                    <a:pt x="4" y="893"/>
                    <a:pt x="0" y="897"/>
                  </a:cubicBezTo>
                  <a:lnTo>
                    <a:pt x="284" y="897"/>
                  </a:lnTo>
                  <a:cubicBezTo>
                    <a:pt x="271" y="884"/>
                    <a:pt x="267" y="878"/>
                    <a:pt x="260" y="867"/>
                  </a:cubicBezTo>
                  <a:cubicBezTo>
                    <a:pt x="254" y="859"/>
                    <a:pt x="249" y="849"/>
                    <a:pt x="245" y="839"/>
                  </a:cubicBezTo>
                  <a:cubicBezTo>
                    <a:pt x="236" y="815"/>
                    <a:pt x="233" y="799"/>
                    <a:pt x="232" y="761"/>
                  </a:cubicBezTo>
                  <a:cubicBezTo>
                    <a:pt x="232" y="741"/>
                    <a:pt x="232" y="724"/>
                    <a:pt x="232" y="707"/>
                  </a:cubicBezTo>
                  <a:lnTo>
                    <a:pt x="232" y="490"/>
                  </a:lnTo>
                  <a:lnTo>
                    <a:pt x="634" y="490"/>
                  </a:lnTo>
                  <a:lnTo>
                    <a:pt x="634" y="709"/>
                  </a:lnTo>
                  <a:cubicBezTo>
                    <a:pt x="634" y="757"/>
                    <a:pt x="633" y="775"/>
                    <a:pt x="630" y="800"/>
                  </a:cubicBezTo>
                  <a:cubicBezTo>
                    <a:pt x="628" y="813"/>
                    <a:pt x="625" y="826"/>
                    <a:pt x="620" y="838"/>
                  </a:cubicBezTo>
                  <a:cubicBezTo>
                    <a:pt x="613" y="855"/>
                    <a:pt x="603" y="871"/>
                    <a:pt x="588" y="885"/>
                  </a:cubicBezTo>
                  <a:cubicBezTo>
                    <a:pt x="585" y="888"/>
                    <a:pt x="581" y="892"/>
                    <a:pt x="575" y="897"/>
                  </a:cubicBezTo>
                  <a:lnTo>
                    <a:pt x="862" y="897"/>
                  </a:lnTo>
                  <a:cubicBezTo>
                    <a:pt x="850" y="885"/>
                    <a:pt x="846" y="880"/>
                    <a:pt x="838" y="869"/>
                  </a:cubicBezTo>
                  <a:cubicBezTo>
                    <a:pt x="831" y="859"/>
                    <a:pt x="825" y="849"/>
                    <a:pt x="821" y="839"/>
                  </a:cubicBezTo>
                  <a:cubicBezTo>
                    <a:pt x="813" y="818"/>
                    <a:pt x="811" y="803"/>
                    <a:pt x="810" y="758"/>
                  </a:cubicBezTo>
                  <a:cubicBezTo>
                    <a:pt x="809" y="732"/>
                    <a:pt x="809" y="717"/>
                    <a:pt x="809" y="712"/>
                  </a:cubicBezTo>
                  <a:lnTo>
                    <a:pt x="810" y="218"/>
                  </a:lnTo>
                  <a:lnTo>
                    <a:pt x="810" y="16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2" name="Freeform 8">
              <a:extLst>
                <a:ext uri="{FF2B5EF4-FFF2-40B4-BE49-F238E27FC236}">
                  <a16:creationId xmlns:a16="http://schemas.microsoft.com/office/drawing/2014/main" id="{AACF3C74-3E37-49FF-8A5C-499C94775A22}"/>
                </a:ext>
              </a:extLst>
            </p:cNvPr>
            <p:cNvSpPr>
              <a:spLocks noEditPoints="1"/>
            </p:cNvSpPr>
            <p:nvPr userDrawn="1"/>
          </p:nvSpPr>
          <p:spPr bwMode="auto">
            <a:xfrm>
              <a:off x="562" y="197"/>
              <a:ext cx="73" cy="80"/>
            </a:xfrm>
            <a:custGeom>
              <a:avLst/>
              <a:gdLst>
                <a:gd name="T0" fmla="*/ 408 w 822"/>
                <a:gd name="T1" fmla="*/ 395 h 897"/>
                <a:gd name="T2" fmla="*/ 408 w 822"/>
                <a:gd name="T3" fmla="*/ 395 h 897"/>
                <a:gd name="T4" fmla="*/ 295 w 822"/>
                <a:gd name="T5" fmla="*/ 431 h 897"/>
                <a:gd name="T6" fmla="*/ 248 w 822"/>
                <a:gd name="T7" fmla="*/ 435 h 897"/>
                <a:gd name="T8" fmla="*/ 233 w 822"/>
                <a:gd name="T9" fmla="*/ 435 h 897"/>
                <a:gd name="T10" fmla="*/ 233 w 822"/>
                <a:gd name="T11" fmla="*/ 103 h 897"/>
                <a:gd name="T12" fmla="*/ 257 w 822"/>
                <a:gd name="T13" fmla="*/ 102 h 897"/>
                <a:gd name="T14" fmla="*/ 378 w 822"/>
                <a:gd name="T15" fmla="*/ 117 h 897"/>
                <a:gd name="T16" fmla="*/ 439 w 822"/>
                <a:gd name="T17" fmla="*/ 149 h 897"/>
                <a:gd name="T18" fmla="*/ 485 w 822"/>
                <a:gd name="T19" fmla="*/ 260 h 897"/>
                <a:gd name="T20" fmla="*/ 450 w 822"/>
                <a:gd name="T21" fmla="*/ 361 h 897"/>
                <a:gd name="T22" fmla="*/ 408 w 822"/>
                <a:gd name="T23" fmla="*/ 395 h 897"/>
                <a:gd name="T24" fmla="*/ 408 w 822"/>
                <a:gd name="T25" fmla="*/ 395 h 897"/>
                <a:gd name="T26" fmla="*/ 750 w 822"/>
                <a:gd name="T27" fmla="*/ 835 h 897"/>
                <a:gd name="T28" fmla="*/ 750 w 822"/>
                <a:gd name="T29" fmla="*/ 835 h 897"/>
                <a:gd name="T30" fmla="*/ 649 w 822"/>
                <a:gd name="T31" fmla="*/ 730 h 897"/>
                <a:gd name="T32" fmla="*/ 583 w 822"/>
                <a:gd name="T33" fmla="*/ 657 h 897"/>
                <a:gd name="T34" fmla="*/ 444 w 822"/>
                <a:gd name="T35" fmla="*/ 493 h 897"/>
                <a:gd name="T36" fmla="*/ 484 w 822"/>
                <a:gd name="T37" fmla="*/ 480 h 897"/>
                <a:gd name="T38" fmla="*/ 594 w 822"/>
                <a:gd name="T39" fmla="*/ 416 h 897"/>
                <a:gd name="T40" fmla="*/ 665 w 822"/>
                <a:gd name="T41" fmla="*/ 313 h 897"/>
                <a:gd name="T42" fmla="*/ 676 w 822"/>
                <a:gd name="T43" fmla="*/ 244 h 897"/>
                <a:gd name="T44" fmla="*/ 615 w 822"/>
                <a:gd name="T45" fmla="*/ 97 h 897"/>
                <a:gd name="T46" fmla="*/ 470 w 822"/>
                <a:gd name="T47" fmla="*/ 16 h 897"/>
                <a:gd name="T48" fmla="*/ 316 w 822"/>
                <a:gd name="T49" fmla="*/ 1 h 897"/>
                <a:gd name="T50" fmla="*/ 233 w 822"/>
                <a:gd name="T51" fmla="*/ 0 h 897"/>
                <a:gd name="T52" fmla="*/ 2 w 822"/>
                <a:gd name="T53" fmla="*/ 0 h 897"/>
                <a:gd name="T54" fmla="*/ 32 w 822"/>
                <a:gd name="T55" fmla="*/ 33 h 897"/>
                <a:gd name="T56" fmla="*/ 47 w 822"/>
                <a:gd name="T57" fmla="*/ 66 h 897"/>
                <a:gd name="T58" fmla="*/ 56 w 822"/>
                <a:gd name="T59" fmla="*/ 162 h 897"/>
                <a:gd name="T60" fmla="*/ 56 w 822"/>
                <a:gd name="T61" fmla="*/ 750 h 897"/>
                <a:gd name="T62" fmla="*/ 46 w 822"/>
                <a:gd name="T63" fmla="*/ 837 h 897"/>
                <a:gd name="T64" fmla="*/ 31 w 822"/>
                <a:gd name="T65" fmla="*/ 865 h 897"/>
                <a:gd name="T66" fmla="*/ 0 w 822"/>
                <a:gd name="T67" fmla="*/ 897 h 897"/>
                <a:gd name="T68" fmla="*/ 285 w 822"/>
                <a:gd name="T69" fmla="*/ 897 h 897"/>
                <a:gd name="T70" fmla="*/ 261 w 822"/>
                <a:gd name="T71" fmla="*/ 867 h 897"/>
                <a:gd name="T72" fmla="*/ 245 w 822"/>
                <a:gd name="T73" fmla="*/ 840 h 897"/>
                <a:gd name="T74" fmla="*/ 234 w 822"/>
                <a:gd name="T75" fmla="*/ 757 h 897"/>
                <a:gd name="T76" fmla="*/ 233 w 822"/>
                <a:gd name="T77" fmla="*/ 712 h 897"/>
                <a:gd name="T78" fmla="*/ 233 w 822"/>
                <a:gd name="T79" fmla="*/ 510 h 897"/>
                <a:gd name="T80" fmla="*/ 400 w 822"/>
                <a:gd name="T81" fmla="*/ 710 h 897"/>
                <a:gd name="T82" fmla="*/ 437 w 822"/>
                <a:gd name="T83" fmla="*/ 753 h 897"/>
                <a:gd name="T84" fmla="*/ 481 w 822"/>
                <a:gd name="T85" fmla="*/ 801 h 897"/>
                <a:gd name="T86" fmla="*/ 573 w 822"/>
                <a:gd name="T87" fmla="*/ 875 h 897"/>
                <a:gd name="T88" fmla="*/ 662 w 822"/>
                <a:gd name="T89" fmla="*/ 896 h 897"/>
                <a:gd name="T90" fmla="*/ 709 w 822"/>
                <a:gd name="T91" fmla="*/ 897 h 897"/>
                <a:gd name="T92" fmla="*/ 822 w 822"/>
                <a:gd name="T93" fmla="*/ 897 h 897"/>
                <a:gd name="T94" fmla="*/ 789 w 822"/>
                <a:gd name="T95" fmla="*/ 870 h 897"/>
                <a:gd name="T96" fmla="*/ 750 w 822"/>
                <a:gd name="T97"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22" h="897">
                  <a:moveTo>
                    <a:pt x="408" y="395"/>
                  </a:moveTo>
                  <a:lnTo>
                    <a:pt x="408" y="395"/>
                  </a:lnTo>
                  <a:cubicBezTo>
                    <a:pt x="376" y="413"/>
                    <a:pt x="343" y="424"/>
                    <a:pt x="295" y="431"/>
                  </a:cubicBezTo>
                  <a:cubicBezTo>
                    <a:pt x="277" y="434"/>
                    <a:pt x="261" y="435"/>
                    <a:pt x="248" y="435"/>
                  </a:cubicBezTo>
                  <a:cubicBezTo>
                    <a:pt x="243" y="435"/>
                    <a:pt x="240" y="435"/>
                    <a:pt x="233" y="435"/>
                  </a:cubicBezTo>
                  <a:lnTo>
                    <a:pt x="233" y="103"/>
                  </a:lnTo>
                  <a:cubicBezTo>
                    <a:pt x="245" y="102"/>
                    <a:pt x="249" y="102"/>
                    <a:pt x="257" y="102"/>
                  </a:cubicBezTo>
                  <a:cubicBezTo>
                    <a:pt x="301" y="102"/>
                    <a:pt x="344" y="107"/>
                    <a:pt x="378" y="117"/>
                  </a:cubicBezTo>
                  <a:cubicBezTo>
                    <a:pt x="400" y="123"/>
                    <a:pt x="421" y="135"/>
                    <a:pt x="439" y="149"/>
                  </a:cubicBezTo>
                  <a:cubicBezTo>
                    <a:pt x="469" y="175"/>
                    <a:pt x="485" y="213"/>
                    <a:pt x="485" y="260"/>
                  </a:cubicBezTo>
                  <a:cubicBezTo>
                    <a:pt x="485" y="300"/>
                    <a:pt x="473" y="335"/>
                    <a:pt x="450" y="361"/>
                  </a:cubicBezTo>
                  <a:cubicBezTo>
                    <a:pt x="439" y="373"/>
                    <a:pt x="425" y="385"/>
                    <a:pt x="408" y="395"/>
                  </a:cubicBezTo>
                  <a:lnTo>
                    <a:pt x="408" y="395"/>
                  </a:lnTo>
                  <a:close/>
                  <a:moveTo>
                    <a:pt x="750" y="835"/>
                  </a:moveTo>
                  <a:lnTo>
                    <a:pt x="750" y="835"/>
                  </a:lnTo>
                  <a:cubicBezTo>
                    <a:pt x="719" y="804"/>
                    <a:pt x="691" y="776"/>
                    <a:pt x="649" y="730"/>
                  </a:cubicBezTo>
                  <a:cubicBezTo>
                    <a:pt x="622" y="702"/>
                    <a:pt x="600" y="677"/>
                    <a:pt x="583" y="657"/>
                  </a:cubicBezTo>
                  <a:lnTo>
                    <a:pt x="444" y="493"/>
                  </a:lnTo>
                  <a:cubicBezTo>
                    <a:pt x="461" y="488"/>
                    <a:pt x="468" y="486"/>
                    <a:pt x="484" y="480"/>
                  </a:cubicBezTo>
                  <a:cubicBezTo>
                    <a:pt x="529" y="462"/>
                    <a:pt x="563" y="442"/>
                    <a:pt x="594" y="416"/>
                  </a:cubicBezTo>
                  <a:cubicBezTo>
                    <a:pt x="630" y="386"/>
                    <a:pt x="652" y="354"/>
                    <a:pt x="665" y="313"/>
                  </a:cubicBezTo>
                  <a:cubicBezTo>
                    <a:pt x="673" y="291"/>
                    <a:pt x="676" y="267"/>
                    <a:pt x="676" y="244"/>
                  </a:cubicBezTo>
                  <a:cubicBezTo>
                    <a:pt x="676" y="189"/>
                    <a:pt x="656" y="139"/>
                    <a:pt x="615" y="97"/>
                  </a:cubicBezTo>
                  <a:cubicBezTo>
                    <a:pt x="579" y="58"/>
                    <a:pt x="527" y="30"/>
                    <a:pt x="470" y="16"/>
                  </a:cubicBezTo>
                  <a:cubicBezTo>
                    <a:pt x="429" y="7"/>
                    <a:pt x="388" y="2"/>
                    <a:pt x="316" y="1"/>
                  </a:cubicBezTo>
                  <a:cubicBezTo>
                    <a:pt x="289" y="0"/>
                    <a:pt x="262" y="0"/>
                    <a:pt x="233" y="0"/>
                  </a:cubicBezTo>
                  <a:lnTo>
                    <a:pt x="2" y="0"/>
                  </a:lnTo>
                  <a:cubicBezTo>
                    <a:pt x="17" y="14"/>
                    <a:pt x="23" y="20"/>
                    <a:pt x="32" y="33"/>
                  </a:cubicBezTo>
                  <a:cubicBezTo>
                    <a:pt x="38" y="44"/>
                    <a:pt x="44" y="55"/>
                    <a:pt x="47" y="66"/>
                  </a:cubicBezTo>
                  <a:cubicBezTo>
                    <a:pt x="53" y="86"/>
                    <a:pt x="56" y="114"/>
                    <a:pt x="56" y="162"/>
                  </a:cubicBezTo>
                  <a:lnTo>
                    <a:pt x="56" y="750"/>
                  </a:lnTo>
                  <a:cubicBezTo>
                    <a:pt x="56" y="793"/>
                    <a:pt x="53" y="817"/>
                    <a:pt x="46" y="837"/>
                  </a:cubicBezTo>
                  <a:cubicBezTo>
                    <a:pt x="42" y="847"/>
                    <a:pt x="37" y="857"/>
                    <a:pt x="31" y="865"/>
                  </a:cubicBezTo>
                  <a:cubicBezTo>
                    <a:pt x="22" y="876"/>
                    <a:pt x="17" y="882"/>
                    <a:pt x="0" y="897"/>
                  </a:cubicBezTo>
                  <a:lnTo>
                    <a:pt x="285" y="897"/>
                  </a:lnTo>
                  <a:cubicBezTo>
                    <a:pt x="273" y="883"/>
                    <a:pt x="269" y="878"/>
                    <a:pt x="261" y="867"/>
                  </a:cubicBezTo>
                  <a:cubicBezTo>
                    <a:pt x="254" y="859"/>
                    <a:pt x="249" y="850"/>
                    <a:pt x="245" y="840"/>
                  </a:cubicBezTo>
                  <a:cubicBezTo>
                    <a:pt x="238" y="820"/>
                    <a:pt x="234" y="799"/>
                    <a:pt x="234" y="757"/>
                  </a:cubicBezTo>
                  <a:cubicBezTo>
                    <a:pt x="234" y="744"/>
                    <a:pt x="233" y="729"/>
                    <a:pt x="233" y="712"/>
                  </a:cubicBezTo>
                  <a:lnTo>
                    <a:pt x="233" y="510"/>
                  </a:lnTo>
                  <a:lnTo>
                    <a:pt x="400" y="710"/>
                  </a:lnTo>
                  <a:cubicBezTo>
                    <a:pt x="407" y="719"/>
                    <a:pt x="420" y="734"/>
                    <a:pt x="437" y="753"/>
                  </a:cubicBezTo>
                  <a:cubicBezTo>
                    <a:pt x="456" y="775"/>
                    <a:pt x="471" y="791"/>
                    <a:pt x="481" y="801"/>
                  </a:cubicBezTo>
                  <a:cubicBezTo>
                    <a:pt x="513" y="835"/>
                    <a:pt x="543" y="859"/>
                    <a:pt x="573" y="875"/>
                  </a:cubicBezTo>
                  <a:cubicBezTo>
                    <a:pt x="599" y="889"/>
                    <a:pt x="624" y="895"/>
                    <a:pt x="662" y="896"/>
                  </a:cubicBezTo>
                  <a:cubicBezTo>
                    <a:pt x="677" y="897"/>
                    <a:pt x="693" y="897"/>
                    <a:pt x="709" y="897"/>
                  </a:cubicBezTo>
                  <a:lnTo>
                    <a:pt x="822" y="897"/>
                  </a:lnTo>
                  <a:cubicBezTo>
                    <a:pt x="807" y="885"/>
                    <a:pt x="800" y="880"/>
                    <a:pt x="789" y="870"/>
                  </a:cubicBezTo>
                  <a:cubicBezTo>
                    <a:pt x="777" y="859"/>
                    <a:pt x="764" y="848"/>
                    <a:pt x="750" y="83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3" name="Freeform 9">
              <a:extLst>
                <a:ext uri="{FF2B5EF4-FFF2-40B4-BE49-F238E27FC236}">
                  <a16:creationId xmlns:a16="http://schemas.microsoft.com/office/drawing/2014/main" id="{8F61EB5B-16E9-4E81-930C-CC3AF4AE8004}"/>
                </a:ext>
              </a:extLst>
            </p:cNvPr>
            <p:cNvSpPr>
              <a:spLocks/>
            </p:cNvSpPr>
            <p:nvPr userDrawn="1"/>
          </p:nvSpPr>
          <p:spPr bwMode="auto">
            <a:xfrm>
              <a:off x="679" y="195"/>
              <a:ext cx="68" cy="84"/>
            </a:xfrm>
            <a:custGeom>
              <a:avLst/>
              <a:gdLst>
                <a:gd name="T0" fmla="*/ 668 w 765"/>
                <a:gd name="T1" fmla="*/ 790 h 944"/>
                <a:gd name="T2" fmla="*/ 668 w 765"/>
                <a:gd name="T3" fmla="*/ 790 h 944"/>
                <a:gd name="T4" fmla="*/ 512 w 765"/>
                <a:gd name="T5" fmla="*/ 823 h 944"/>
                <a:gd name="T6" fmla="*/ 281 w 765"/>
                <a:gd name="T7" fmla="*/ 727 h 944"/>
                <a:gd name="T8" fmla="*/ 191 w 765"/>
                <a:gd name="T9" fmla="*/ 478 h 944"/>
                <a:gd name="T10" fmla="*/ 272 w 765"/>
                <a:gd name="T11" fmla="*/ 236 h 944"/>
                <a:gd name="T12" fmla="*/ 354 w 765"/>
                <a:gd name="T13" fmla="*/ 170 h 944"/>
                <a:gd name="T14" fmla="*/ 527 w 765"/>
                <a:gd name="T15" fmla="*/ 126 h 944"/>
                <a:gd name="T16" fmla="*/ 688 w 765"/>
                <a:gd name="T17" fmla="*/ 159 h 944"/>
                <a:gd name="T18" fmla="*/ 762 w 765"/>
                <a:gd name="T19" fmla="*/ 199 h 944"/>
                <a:gd name="T20" fmla="*/ 762 w 765"/>
                <a:gd name="T21" fmla="*/ 31 h 944"/>
                <a:gd name="T22" fmla="*/ 708 w 765"/>
                <a:gd name="T23" fmla="*/ 16 h 944"/>
                <a:gd name="T24" fmla="*/ 550 w 765"/>
                <a:gd name="T25" fmla="*/ 0 h 944"/>
                <a:gd name="T26" fmla="*/ 294 w 765"/>
                <a:gd name="T27" fmla="*/ 48 h 944"/>
                <a:gd name="T28" fmla="*/ 171 w 765"/>
                <a:gd name="T29" fmla="*/ 121 h 944"/>
                <a:gd name="T30" fmla="*/ 0 w 765"/>
                <a:gd name="T31" fmla="*/ 488 h 944"/>
                <a:gd name="T32" fmla="*/ 164 w 765"/>
                <a:gd name="T33" fmla="*/ 840 h 944"/>
                <a:gd name="T34" fmla="*/ 499 w 765"/>
                <a:gd name="T35" fmla="*/ 944 h 944"/>
                <a:gd name="T36" fmla="*/ 751 w 765"/>
                <a:gd name="T37" fmla="*/ 904 h 944"/>
                <a:gd name="T38" fmla="*/ 765 w 765"/>
                <a:gd name="T39" fmla="*/ 899 h 944"/>
                <a:gd name="T40" fmla="*/ 765 w 765"/>
                <a:gd name="T41" fmla="*/ 736 h 944"/>
                <a:gd name="T42" fmla="*/ 724 w 765"/>
                <a:gd name="T43" fmla="*/ 763 h 944"/>
                <a:gd name="T44" fmla="*/ 668 w 765"/>
                <a:gd name="T45" fmla="*/ 790 h 9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65" h="944">
                  <a:moveTo>
                    <a:pt x="668" y="790"/>
                  </a:moveTo>
                  <a:lnTo>
                    <a:pt x="668" y="790"/>
                  </a:lnTo>
                  <a:cubicBezTo>
                    <a:pt x="614" y="813"/>
                    <a:pt x="565" y="823"/>
                    <a:pt x="512" y="823"/>
                  </a:cubicBezTo>
                  <a:cubicBezTo>
                    <a:pt x="419" y="823"/>
                    <a:pt x="340" y="790"/>
                    <a:pt x="281" y="727"/>
                  </a:cubicBezTo>
                  <a:cubicBezTo>
                    <a:pt x="222" y="664"/>
                    <a:pt x="191" y="577"/>
                    <a:pt x="191" y="478"/>
                  </a:cubicBezTo>
                  <a:cubicBezTo>
                    <a:pt x="191" y="384"/>
                    <a:pt x="220" y="297"/>
                    <a:pt x="272" y="236"/>
                  </a:cubicBezTo>
                  <a:cubicBezTo>
                    <a:pt x="295" y="210"/>
                    <a:pt x="322" y="187"/>
                    <a:pt x="354" y="170"/>
                  </a:cubicBezTo>
                  <a:cubicBezTo>
                    <a:pt x="404" y="141"/>
                    <a:pt x="463" y="126"/>
                    <a:pt x="527" y="126"/>
                  </a:cubicBezTo>
                  <a:cubicBezTo>
                    <a:pt x="582" y="126"/>
                    <a:pt x="635" y="137"/>
                    <a:pt x="688" y="159"/>
                  </a:cubicBezTo>
                  <a:cubicBezTo>
                    <a:pt x="722" y="172"/>
                    <a:pt x="734" y="179"/>
                    <a:pt x="762" y="199"/>
                  </a:cubicBezTo>
                  <a:lnTo>
                    <a:pt x="762" y="31"/>
                  </a:lnTo>
                  <a:cubicBezTo>
                    <a:pt x="740" y="24"/>
                    <a:pt x="731" y="21"/>
                    <a:pt x="708" y="16"/>
                  </a:cubicBezTo>
                  <a:cubicBezTo>
                    <a:pt x="656" y="5"/>
                    <a:pt x="606" y="0"/>
                    <a:pt x="550" y="0"/>
                  </a:cubicBezTo>
                  <a:cubicBezTo>
                    <a:pt x="453" y="0"/>
                    <a:pt x="370" y="16"/>
                    <a:pt x="294" y="48"/>
                  </a:cubicBezTo>
                  <a:cubicBezTo>
                    <a:pt x="249" y="67"/>
                    <a:pt x="207" y="91"/>
                    <a:pt x="171" y="121"/>
                  </a:cubicBezTo>
                  <a:cubicBezTo>
                    <a:pt x="60" y="210"/>
                    <a:pt x="0" y="339"/>
                    <a:pt x="0" y="488"/>
                  </a:cubicBezTo>
                  <a:cubicBezTo>
                    <a:pt x="0" y="632"/>
                    <a:pt x="58" y="756"/>
                    <a:pt x="164" y="840"/>
                  </a:cubicBezTo>
                  <a:cubicBezTo>
                    <a:pt x="251" y="909"/>
                    <a:pt x="364" y="944"/>
                    <a:pt x="499" y="944"/>
                  </a:cubicBezTo>
                  <a:cubicBezTo>
                    <a:pt x="583" y="944"/>
                    <a:pt x="662" y="931"/>
                    <a:pt x="751" y="904"/>
                  </a:cubicBezTo>
                  <a:cubicBezTo>
                    <a:pt x="754" y="903"/>
                    <a:pt x="759" y="901"/>
                    <a:pt x="765" y="899"/>
                  </a:cubicBezTo>
                  <a:lnTo>
                    <a:pt x="765" y="736"/>
                  </a:lnTo>
                  <a:cubicBezTo>
                    <a:pt x="744" y="750"/>
                    <a:pt x="736" y="755"/>
                    <a:pt x="724" y="763"/>
                  </a:cubicBezTo>
                  <a:cubicBezTo>
                    <a:pt x="706" y="773"/>
                    <a:pt x="688" y="782"/>
                    <a:pt x="668" y="79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4" name="Freeform 10">
              <a:extLst>
                <a:ext uri="{FF2B5EF4-FFF2-40B4-BE49-F238E27FC236}">
                  <a16:creationId xmlns:a16="http://schemas.microsoft.com/office/drawing/2014/main" id="{3F11AFA1-B24F-4137-ADBD-BC99C549B761}"/>
                </a:ext>
              </a:extLst>
            </p:cNvPr>
            <p:cNvSpPr>
              <a:spLocks/>
            </p:cNvSpPr>
            <p:nvPr userDrawn="1"/>
          </p:nvSpPr>
          <p:spPr bwMode="auto">
            <a:xfrm>
              <a:off x="471" y="197"/>
              <a:ext cx="78" cy="83"/>
            </a:xfrm>
            <a:custGeom>
              <a:avLst/>
              <a:gdLst>
                <a:gd name="T0" fmla="*/ 631 w 885"/>
                <a:gd name="T1" fmla="*/ 34 h 927"/>
                <a:gd name="T2" fmla="*/ 631 w 885"/>
                <a:gd name="T3" fmla="*/ 34 h 927"/>
                <a:gd name="T4" fmla="*/ 644 w 885"/>
                <a:gd name="T5" fmla="*/ 65 h 927"/>
                <a:gd name="T6" fmla="*/ 652 w 885"/>
                <a:gd name="T7" fmla="*/ 159 h 927"/>
                <a:gd name="T8" fmla="*/ 652 w 885"/>
                <a:gd name="T9" fmla="*/ 500 h 927"/>
                <a:gd name="T10" fmla="*/ 645 w 885"/>
                <a:gd name="T11" fmla="*/ 652 h 927"/>
                <a:gd name="T12" fmla="*/ 621 w 885"/>
                <a:gd name="T13" fmla="*/ 718 h 927"/>
                <a:gd name="T14" fmla="*/ 511 w 885"/>
                <a:gd name="T15" fmla="*/ 795 h 927"/>
                <a:gd name="T16" fmla="*/ 448 w 885"/>
                <a:gd name="T17" fmla="*/ 802 h 927"/>
                <a:gd name="T18" fmla="*/ 272 w 885"/>
                <a:gd name="T19" fmla="*/ 726 h 927"/>
                <a:gd name="T20" fmla="*/ 240 w 885"/>
                <a:gd name="T21" fmla="*/ 562 h 927"/>
                <a:gd name="T22" fmla="*/ 239 w 885"/>
                <a:gd name="T23" fmla="*/ 488 h 927"/>
                <a:gd name="T24" fmla="*/ 239 w 885"/>
                <a:gd name="T25" fmla="*/ 218 h 927"/>
                <a:gd name="T26" fmla="*/ 241 w 885"/>
                <a:gd name="T27" fmla="*/ 114 h 927"/>
                <a:gd name="T28" fmla="*/ 248 w 885"/>
                <a:gd name="T29" fmla="*/ 73 h 927"/>
                <a:gd name="T30" fmla="*/ 284 w 885"/>
                <a:gd name="T31" fmla="*/ 8 h 927"/>
                <a:gd name="T32" fmla="*/ 291 w 885"/>
                <a:gd name="T33" fmla="*/ 0 h 927"/>
                <a:gd name="T34" fmla="*/ 0 w 885"/>
                <a:gd name="T35" fmla="*/ 0 h 927"/>
                <a:gd name="T36" fmla="*/ 32 w 885"/>
                <a:gd name="T37" fmla="*/ 36 h 927"/>
                <a:gd name="T38" fmla="*/ 45 w 885"/>
                <a:gd name="T39" fmla="*/ 67 h 927"/>
                <a:gd name="T40" fmla="*/ 51 w 885"/>
                <a:gd name="T41" fmla="*/ 109 h 927"/>
                <a:gd name="T42" fmla="*/ 51 w 885"/>
                <a:gd name="T43" fmla="*/ 164 h 927"/>
                <a:gd name="T44" fmla="*/ 52 w 885"/>
                <a:gd name="T45" fmla="*/ 216 h 927"/>
                <a:gd name="T46" fmla="*/ 52 w 885"/>
                <a:gd name="T47" fmla="*/ 473 h 927"/>
                <a:gd name="T48" fmla="*/ 55 w 885"/>
                <a:gd name="T49" fmla="*/ 631 h 927"/>
                <a:gd name="T50" fmla="*/ 118 w 885"/>
                <a:gd name="T51" fmla="*/ 796 h 927"/>
                <a:gd name="T52" fmla="*/ 435 w 885"/>
                <a:gd name="T53" fmla="*/ 927 h 927"/>
                <a:gd name="T54" fmla="*/ 615 w 885"/>
                <a:gd name="T55" fmla="*/ 898 h 927"/>
                <a:gd name="T56" fmla="*/ 748 w 885"/>
                <a:gd name="T57" fmla="*/ 809 h 927"/>
                <a:gd name="T58" fmla="*/ 821 w 885"/>
                <a:gd name="T59" fmla="*/ 635 h 927"/>
                <a:gd name="T60" fmla="*/ 827 w 885"/>
                <a:gd name="T61" fmla="*/ 475 h 927"/>
                <a:gd name="T62" fmla="*/ 827 w 885"/>
                <a:gd name="T63" fmla="*/ 217 h 927"/>
                <a:gd name="T64" fmla="*/ 826 w 885"/>
                <a:gd name="T65" fmla="*/ 165 h 927"/>
                <a:gd name="T66" fmla="*/ 826 w 885"/>
                <a:gd name="T67" fmla="*/ 155 h 927"/>
                <a:gd name="T68" fmla="*/ 834 w 885"/>
                <a:gd name="T69" fmla="*/ 73 h 927"/>
                <a:gd name="T70" fmla="*/ 849 w 885"/>
                <a:gd name="T71" fmla="*/ 37 h 927"/>
                <a:gd name="T72" fmla="*/ 885 w 885"/>
                <a:gd name="T73" fmla="*/ 0 h 927"/>
                <a:gd name="T74" fmla="*/ 599 w 885"/>
                <a:gd name="T75" fmla="*/ 0 h 927"/>
                <a:gd name="T76" fmla="*/ 631 w 885"/>
                <a:gd name="T77" fmla="*/ 34 h 9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85" h="927">
                  <a:moveTo>
                    <a:pt x="631" y="34"/>
                  </a:moveTo>
                  <a:lnTo>
                    <a:pt x="631" y="34"/>
                  </a:lnTo>
                  <a:cubicBezTo>
                    <a:pt x="637" y="44"/>
                    <a:pt x="641" y="54"/>
                    <a:pt x="644" y="65"/>
                  </a:cubicBezTo>
                  <a:cubicBezTo>
                    <a:pt x="650" y="87"/>
                    <a:pt x="652" y="108"/>
                    <a:pt x="652" y="159"/>
                  </a:cubicBezTo>
                  <a:lnTo>
                    <a:pt x="652" y="500"/>
                  </a:lnTo>
                  <a:cubicBezTo>
                    <a:pt x="652" y="573"/>
                    <a:pt x="650" y="617"/>
                    <a:pt x="645" y="652"/>
                  </a:cubicBezTo>
                  <a:cubicBezTo>
                    <a:pt x="641" y="676"/>
                    <a:pt x="633" y="698"/>
                    <a:pt x="621" y="718"/>
                  </a:cubicBezTo>
                  <a:cubicBezTo>
                    <a:pt x="600" y="755"/>
                    <a:pt x="559" y="783"/>
                    <a:pt x="511" y="795"/>
                  </a:cubicBezTo>
                  <a:cubicBezTo>
                    <a:pt x="492" y="800"/>
                    <a:pt x="470" y="802"/>
                    <a:pt x="448" y="802"/>
                  </a:cubicBezTo>
                  <a:cubicBezTo>
                    <a:pt x="371" y="802"/>
                    <a:pt x="304" y="773"/>
                    <a:pt x="272" y="726"/>
                  </a:cubicBezTo>
                  <a:cubicBezTo>
                    <a:pt x="248" y="690"/>
                    <a:pt x="241" y="655"/>
                    <a:pt x="240" y="562"/>
                  </a:cubicBezTo>
                  <a:lnTo>
                    <a:pt x="239" y="488"/>
                  </a:lnTo>
                  <a:lnTo>
                    <a:pt x="239" y="218"/>
                  </a:lnTo>
                  <a:cubicBezTo>
                    <a:pt x="239" y="166"/>
                    <a:pt x="239" y="141"/>
                    <a:pt x="241" y="114"/>
                  </a:cubicBezTo>
                  <a:cubicBezTo>
                    <a:pt x="242" y="98"/>
                    <a:pt x="244" y="84"/>
                    <a:pt x="248" y="73"/>
                  </a:cubicBezTo>
                  <a:cubicBezTo>
                    <a:pt x="254" y="52"/>
                    <a:pt x="269" y="25"/>
                    <a:pt x="284" y="8"/>
                  </a:cubicBezTo>
                  <a:cubicBezTo>
                    <a:pt x="286" y="6"/>
                    <a:pt x="288" y="3"/>
                    <a:pt x="291" y="0"/>
                  </a:cubicBezTo>
                  <a:lnTo>
                    <a:pt x="0" y="0"/>
                  </a:lnTo>
                  <a:cubicBezTo>
                    <a:pt x="18" y="15"/>
                    <a:pt x="23" y="21"/>
                    <a:pt x="32" y="36"/>
                  </a:cubicBezTo>
                  <a:cubicBezTo>
                    <a:pt x="38" y="46"/>
                    <a:pt x="42" y="56"/>
                    <a:pt x="45" y="67"/>
                  </a:cubicBezTo>
                  <a:cubicBezTo>
                    <a:pt x="48" y="81"/>
                    <a:pt x="51" y="95"/>
                    <a:pt x="51" y="109"/>
                  </a:cubicBezTo>
                  <a:cubicBezTo>
                    <a:pt x="51" y="117"/>
                    <a:pt x="51" y="136"/>
                    <a:pt x="51" y="164"/>
                  </a:cubicBezTo>
                  <a:lnTo>
                    <a:pt x="52" y="216"/>
                  </a:lnTo>
                  <a:lnTo>
                    <a:pt x="52" y="473"/>
                  </a:lnTo>
                  <a:cubicBezTo>
                    <a:pt x="52" y="569"/>
                    <a:pt x="52" y="593"/>
                    <a:pt x="55" y="631"/>
                  </a:cubicBezTo>
                  <a:cubicBezTo>
                    <a:pt x="61" y="697"/>
                    <a:pt x="80" y="749"/>
                    <a:pt x="118" y="796"/>
                  </a:cubicBezTo>
                  <a:cubicBezTo>
                    <a:pt x="186" y="882"/>
                    <a:pt x="295" y="927"/>
                    <a:pt x="435" y="927"/>
                  </a:cubicBezTo>
                  <a:cubicBezTo>
                    <a:pt x="501" y="927"/>
                    <a:pt x="566" y="916"/>
                    <a:pt x="615" y="898"/>
                  </a:cubicBezTo>
                  <a:cubicBezTo>
                    <a:pt x="667" y="879"/>
                    <a:pt x="714" y="847"/>
                    <a:pt x="748" y="809"/>
                  </a:cubicBezTo>
                  <a:cubicBezTo>
                    <a:pt x="790" y="763"/>
                    <a:pt x="814" y="705"/>
                    <a:pt x="821" y="635"/>
                  </a:cubicBezTo>
                  <a:cubicBezTo>
                    <a:pt x="825" y="594"/>
                    <a:pt x="827" y="545"/>
                    <a:pt x="827" y="475"/>
                  </a:cubicBezTo>
                  <a:lnTo>
                    <a:pt x="827" y="217"/>
                  </a:lnTo>
                  <a:lnTo>
                    <a:pt x="826" y="165"/>
                  </a:lnTo>
                  <a:lnTo>
                    <a:pt x="826" y="155"/>
                  </a:lnTo>
                  <a:cubicBezTo>
                    <a:pt x="826" y="117"/>
                    <a:pt x="828" y="94"/>
                    <a:pt x="834" y="73"/>
                  </a:cubicBezTo>
                  <a:cubicBezTo>
                    <a:pt x="837" y="61"/>
                    <a:pt x="842" y="48"/>
                    <a:pt x="849" y="37"/>
                  </a:cubicBezTo>
                  <a:cubicBezTo>
                    <a:pt x="859" y="22"/>
                    <a:pt x="866" y="15"/>
                    <a:pt x="885" y="0"/>
                  </a:cubicBezTo>
                  <a:lnTo>
                    <a:pt x="599" y="0"/>
                  </a:lnTo>
                  <a:cubicBezTo>
                    <a:pt x="616" y="13"/>
                    <a:pt x="622" y="20"/>
                    <a:pt x="631" y="3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5" name="Freeform 11">
              <a:extLst>
                <a:ext uri="{FF2B5EF4-FFF2-40B4-BE49-F238E27FC236}">
                  <a16:creationId xmlns:a16="http://schemas.microsoft.com/office/drawing/2014/main" id="{D974EA69-2A4E-481A-8DD8-9C9FD2156EB1}"/>
                </a:ext>
              </a:extLst>
            </p:cNvPr>
            <p:cNvSpPr>
              <a:spLocks/>
            </p:cNvSpPr>
            <p:nvPr userDrawn="1"/>
          </p:nvSpPr>
          <p:spPr bwMode="auto">
            <a:xfrm>
              <a:off x="381" y="197"/>
              <a:ext cx="77" cy="80"/>
            </a:xfrm>
            <a:custGeom>
              <a:avLst/>
              <a:gdLst>
                <a:gd name="T0" fmla="*/ 654 w 865"/>
                <a:gd name="T1" fmla="*/ 771 h 897"/>
                <a:gd name="T2" fmla="*/ 654 w 865"/>
                <a:gd name="T3" fmla="*/ 771 h 897"/>
                <a:gd name="T4" fmla="*/ 513 w 865"/>
                <a:gd name="T5" fmla="*/ 783 h 897"/>
                <a:gd name="T6" fmla="*/ 442 w 865"/>
                <a:gd name="T7" fmla="*/ 784 h 897"/>
                <a:gd name="T8" fmla="*/ 304 w 865"/>
                <a:gd name="T9" fmla="*/ 784 h 897"/>
                <a:gd name="T10" fmla="*/ 848 w 865"/>
                <a:gd name="T11" fmla="*/ 0 h 897"/>
                <a:gd name="T12" fmla="*/ 143 w 865"/>
                <a:gd name="T13" fmla="*/ 0 h 897"/>
                <a:gd name="T14" fmla="*/ 56 w 865"/>
                <a:gd name="T15" fmla="*/ 191 h 897"/>
                <a:gd name="T16" fmla="*/ 121 w 865"/>
                <a:gd name="T17" fmla="*/ 160 h 897"/>
                <a:gd name="T18" fmla="*/ 248 w 865"/>
                <a:gd name="T19" fmla="*/ 124 h 897"/>
                <a:gd name="T20" fmla="*/ 375 w 865"/>
                <a:gd name="T21" fmla="*/ 113 h 897"/>
                <a:gd name="T22" fmla="*/ 444 w 865"/>
                <a:gd name="T23" fmla="*/ 112 h 897"/>
                <a:gd name="T24" fmla="*/ 549 w 865"/>
                <a:gd name="T25" fmla="*/ 112 h 897"/>
                <a:gd name="T26" fmla="*/ 0 w 865"/>
                <a:gd name="T27" fmla="*/ 897 h 897"/>
                <a:gd name="T28" fmla="*/ 776 w 865"/>
                <a:gd name="T29" fmla="*/ 897 h 897"/>
                <a:gd name="T30" fmla="*/ 865 w 865"/>
                <a:gd name="T31" fmla="*/ 692 h 897"/>
                <a:gd name="T32" fmla="*/ 800 w 865"/>
                <a:gd name="T33" fmla="*/ 727 h 897"/>
                <a:gd name="T34" fmla="*/ 654 w 865"/>
                <a:gd name="T35" fmla="*/ 77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5" h="897">
                  <a:moveTo>
                    <a:pt x="654" y="771"/>
                  </a:moveTo>
                  <a:lnTo>
                    <a:pt x="654" y="771"/>
                  </a:lnTo>
                  <a:cubicBezTo>
                    <a:pt x="614" y="778"/>
                    <a:pt x="569" y="782"/>
                    <a:pt x="513" y="783"/>
                  </a:cubicBezTo>
                  <a:cubicBezTo>
                    <a:pt x="495" y="784"/>
                    <a:pt x="471" y="784"/>
                    <a:pt x="442" y="784"/>
                  </a:cubicBezTo>
                  <a:lnTo>
                    <a:pt x="304" y="784"/>
                  </a:lnTo>
                  <a:lnTo>
                    <a:pt x="848" y="0"/>
                  </a:lnTo>
                  <a:lnTo>
                    <a:pt x="143" y="0"/>
                  </a:lnTo>
                  <a:lnTo>
                    <a:pt x="56" y="191"/>
                  </a:lnTo>
                  <a:cubicBezTo>
                    <a:pt x="85" y="176"/>
                    <a:pt x="96" y="170"/>
                    <a:pt x="121" y="160"/>
                  </a:cubicBezTo>
                  <a:cubicBezTo>
                    <a:pt x="162" y="144"/>
                    <a:pt x="206" y="132"/>
                    <a:pt x="248" y="124"/>
                  </a:cubicBezTo>
                  <a:cubicBezTo>
                    <a:pt x="285" y="118"/>
                    <a:pt x="319" y="115"/>
                    <a:pt x="375" y="113"/>
                  </a:cubicBezTo>
                  <a:cubicBezTo>
                    <a:pt x="400" y="112"/>
                    <a:pt x="423" y="112"/>
                    <a:pt x="444" y="112"/>
                  </a:cubicBezTo>
                  <a:lnTo>
                    <a:pt x="549" y="112"/>
                  </a:lnTo>
                  <a:lnTo>
                    <a:pt x="0" y="897"/>
                  </a:lnTo>
                  <a:lnTo>
                    <a:pt x="776" y="897"/>
                  </a:lnTo>
                  <a:lnTo>
                    <a:pt x="865" y="692"/>
                  </a:lnTo>
                  <a:cubicBezTo>
                    <a:pt x="834" y="710"/>
                    <a:pt x="823" y="716"/>
                    <a:pt x="800" y="727"/>
                  </a:cubicBezTo>
                  <a:cubicBezTo>
                    <a:pt x="754" y="747"/>
                    <a:pt x="705" y="762"/>
                    <a:pt x="654" y="77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6" name="Freeform 12">
              <a:extLst>
                <a:ext uri="{FF2B5EF4-FFF2-40B4-BE49-F238E27FC236}">
                  <a16:creationId xmlns:a16="http://schemas.microsoft.com/office/drawing/2014/main" id="{28C940DE-D324-4410-80C5-9BC2A365D934}"/>
                </a:ext>
              </a:extLst>
            </p:cNvPr>
            <p:cNvSpPr>
              <a:spLocks noEditPoints="1"/>
            </p:cNvSpPr>
            <p:nvPr userDrawn="1"/>
          </p:nvSpPr>
          <p:spPr bwMode="auto">
            <a:xfrm>
              <a:off x="850" y="167"/>
              <a:ext cx="18" cy="18"/>
            </a:xfrm>
            <a:custGeom>
              <a:avLst/>
              <a:gdLst>
                <a:gd name="T0" fmla="*/ 102 w 203"/>
                <a:gd name="T1" fmla="*/ 189 h 203"/>
                <a:gd name="T2" fmla="*/ 102 w 203"/>
                <a:gd name="T3" fmla="*/ 189 h 203"/>
                <a:gd name="T4" fmla="*/ 17 w 203"/>
                <a:gd name="T5" fmla="*/ 102 h 203"/>
                <a:gd name="T6" fmla="*/ 102 w 203"/>
                <a:gd name="T7" fmla="*/ 15 h 203"/>
                <a:gd name="T8" fmla="*/ 187 w 203"/>
                <a:gd name="T9" fmla="*/ 102 h 203"/>
                <a:gd name="T10" fmla="*/ 102 w 203"/>
                <a:gd name="T11" fmla="*/ 189 h 203"/>
                <a:gd name="T12" fmla="*/ 102 w 203"/>
                <a:gd name="T13" fmla="*/ 189 h 203"/>
                <a:gd name="T14" fmla="*/ 102 w 203"/>
                <a:gd name="T15" fmla="*/ 0 h 203"/>
                <a:gd name="T16" fmla="*/ 102 w 203"/>
                <a:gd name="T17" fmla="*/ 0 h 203"/>
                <a:gd name="T18" fmla="*/ 0 w 203"/>
                <a:gd name="T19" fmla="*/ 102 h 203"/>
                <a:gd name="T20" fmla="*/ 102 w 203"/>
                <a:gd name="T21" fmla="*/ 203 h 203"/>
                <a:gd name="T22" fmla="*/ 203 w 203"/>
                <a:gd name="T23" fmla="*/ 102 h 203"/>
                <a:gd name="T24" fmla="*/ 102 w 203"/>
                <a:gd name="T25"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 h="203">
                  <a:moveTo>
                    <a:pt x="102" y="189"/>
                  </a:moveTo>
                  <a:lnTo>
                    <a:pt x="102" y="189"/>
                  </a:lnTo>
                  <a:cubicBezTo>
                    <a:pt x="54" y="189"/>
                    <a:pt x="17" y="154"/>
                    <a:pt x="17" y="102"/>
                  </a:cubicBezTo>
                  <a:cubicBezTo>
                    <a:pt x="17" y="50"/>
                    <a:pt x="54" y="15"/>
                    <a:pt x="102" y="15"/>
                  </a:cubicBezTo>
                  <a:cubicBezTo>
                    <a:pt x="150" y="15"/>
                    <a:pt x="187" y="50"/>
                    <a:pt x="187" y="102"/>
                  </a:cubicBezTo>
                  <a:cubicBezTo>
                    <a:pt x="187" y="154"/>
                    <a:pt x="150" y="189"/>
                    <a:pt x="102" y="189"/>
                  </a:cubicBezTo>
                  <a:lnTo>
                    <a:pt x="102" y="189"/>
                  </a:lnTo>
                  <a:close/>
                  <a:moveTo>
                    <a:pt x="102" y="0"/>
                  </a:moveTo>
                  <a:lnTo>
                    <a:pt x="102" y="0"/>
                  </a:lnTo>
                  <a:cubicBezTo>
                    <a:pt x="46" y="0"/>
                    <a:pt x="0" y="42"/>
                    <a:pt x="0" y="102"/>
                  </a:cubicBezTo>
                  <a:cubicBezTo>
                    <a:pt x="0" y="162"/>
                    <a:pt x="46" y="203"/>
                    <a:pt x="102" y="203"/>
                  </a:cubicBezTo>
                  <a:cubicBezTo>
                    <a:pt x="158" y="203"/>
                    <a:pt x="203" y="162"/>
                    <a:pt x="203" y="102"/>
                  </a:cubicBezTo>
                  <a:cubicBezTo>
                    <a:pt x="203" y="42"/>
                    <a:pt x="158" y="0"/>
                    <a:pt x="10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sp>
          <p:nvSpPr>
            <p:cNvPr id="27" name="Freeform 13">
              <a:extLst>
                <a:ext uri="{FF2B5EF4-FFF2-40B4-BE49-F238E27FC236}">
                  <a16:creationId xmlns:a16="http://schemas.microsoft.com/office/drawing/2014/main" id="{F399AED9-15E5-4439-853F-533F93806D33}"/>
                </a:ext>
              </a:extLst>
            </p:cNvPr>
            <p:cNvSpPr>
              <a:spLocks noEditPoints="1"/>
            </p:cNvSpPr>
            <p:nvPr userDrawn="1"/>
          </p:nvSpPr>
          <p:spPr bwMode="auto">
            <a:xfrm>
              <a:off x="856" y="171"/>
              <a:ext cx="7" cy="9"/>
            </a:xfrm>
            <a:custGeom>
              <a:avLst/>
              <a:gdLst>
                <a:gd name="T0" fmla="*/ 40 w 87"/>
                <a:gd name="T1" fmla="*/ 50 h 107"/>
                <a:gd name="T2" fmla="*/ 40 w 87"/>
                <a:gd name="T3" fmla="*/ 50 h 107"/>
                <a:gd name="T4" fmla="*/ 15 w 87"/>
                <a:gd name="T5" fmla="*/ 50 h 107"/>
                <a:gd name="T6" fmla="*/ 15 w 87"/>
                <a:gd name="T7" fmla="*/ 16 h 107"/>
                <a:gd name="T8" fmla="*/ 38 w 87"/>
                <a:gd name="T9" fmla="*/ 16 h 107"/>
                <a:gd name="T10" fmla="*/ 66 w 87"/>
                <a:gd name="T11" fmla="*/ 33 h 107"/>
                <a:gd name="T12" fmla="*/ 40 w 87"/>
                <a:gd name="T13" fmla="*/ 50 h 107"/>
                <a:gd name="T14" fmla="*/ 40 w 87"/>
                <a:gd name="T15" fmla="*/ 50 h 107"/>
                <a:gd name="T16" fmla="*/ 83 w 87"/>
                <a:gd name="T17" fmla="*/ 33 h 107"/>
                <a:gd name="T18" fmla="*/ 83 w 87"/>
                <a:gd name="T19" fmla="*/ 33 h 107"/>
                <a:gd name="T20" fmla="*/ 32 w 87"/>
                <a:gd name="T21" fmla="*/ 0 h 107"/>
                <a:gd name="T22" fmla="*/ 0 w 87"/>
                <a:gd name="T23" fmla="*/ 0 h 107"/>
                <a:gd name="T24" fmla="*/ 0 w 87"/>
                <a:gd name="T25" fmla="*/ 107 h 107"/>
                <a:gd name="T26" fmla="*/ 15 w 87"/>
                <a:gd name="T27" fmla="*/ 107 h 107"/>
                <a:gd name="T28" fmla="*/ 15 w 87"/>
                <a:gd name="T29" fmla="*/ 66 h 107"/>
                <a:gd name="T30" fmla="*/ 44 w 87"/>
                <a:gd name="T31" fmla="*/ 66 h 107"/>
                <a:gd name="T32" fmla="*/ 46 w 87"/>
                <a:gd name="T33" fmla="*/ 65 h 107"/>
                <a:gd name="T34" fmla="*/ 69 w 87"/>
                <a:gd name="T35" fmla="*/ 107 h 107"/>
                <a:gd name="T36" fmla="*/ 87 w 87"/>
                <a:gd name="T37" fmla="*/ 107 h 107"/>
                <a:gd name="T38" fmla="*/ 62 w 87"/>
                <a:gd name="T39" fmla="*/ 62 h 107"/>
                <a:gd name="T40" fmla="*/ 83 w 87"/>
                <a:gd name="T41" fmla="*/ 3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7" h="107">
                  <a:moveTo>
                    <a:pt x="40" y="50"/>
                  </a:moveTo>
                  <a:lnTo>
                    <a:pt x="40" y="50"/>
                  </a:lnTo>
                  <a:lnTo>
                    <a:pt x="15" y="50"/>
                  </a:lnTo>
                  <a:lnTo>
                    <a:pt x="15" y="16"/>
                  </a:lnTo>
                  <a:lnTo>
                    <a:pt x="38" y="16"/>
                  </a:lnTo>
                  <a:cubicBezTo>
                    <a:pt x="54" y="16"/>
                    <a:pt x="66" y="19"/>
                    <a:pt x="66" y="33"/>
                  </a:cubicBezTo>
                  <a:cubicBezTo>
                    <a:pt x="66" y="45"/>
                    <a:pt x="58" y="50"/>
                    <a:pt x="40" y="50"/>
                  </a:cubicBezTo>
                  <a:lnTo>
                    <a:pt x="40" y="50"/>
                  </a:lnTo>
                  <a:close/>
                  <a:moveTo>
                    <a:pt x="83" y="33"/>
                  </a:moveTo>
                  <a:lnTo>
                    <a:pt x="83" y="33"/>
                  </a:lnTo>
                  <a:cubicBezTo>
                    <a:pt x="83" y="5"/>
                    <a:pt x="64" y="0"/>
                    <a:pt x="32" y="0"/>
                  </a:cubicBezTo>
                  <a:lnTo>
                    <a:pt x="0" y="0"/>
                  </a:lnTo>
                  <a:lnTo>
                    <a:pt x="0" y="107"/>
                  </a:lnTo>
                  <a:lnTo>
                    <a:pt x="15" y="107"/>
                  </a:lnTo>
                  <a:lnTo>
                    <a:pt x="15" y="66"/>
                  </a:lnTo>
                  <a:lnTo>
                    <a:pt x="44" y="66"/>
                  </a:lnTo>
                  <a:cubicBezTo>
                    <a:pt x="45" y="66"/>
                    <a:pt x="46" y="66"/>
                    <a:pt x="46" y="65"/>
                  </a:cubicBezTo>
                  <a:lnTo>
                    <a:pt x="69" y="107"/>
                  </a:lnTo>
                  <a:lnTo>
                    <a:pt x="87" y="107"/>
                  </a:lnTo>
                  <a:lnTo>
                    <a:pt x="62" y="62"/>
                  </a:lnTo>
                  <a:cubicBezTo>
                    <a:pt x="76" y="56"/>
                    <a:pt x="83" y="45"/>
                    <a:pt x="83" y="3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latin typeface="+mn-lt"/>
                <a:cs typeface="Arial" panose="020B0604020202020204" pitchFamily="34" charset="0"/>
              </a:endParaRPr>
            </a:p>
          </p:txBody>
        </p:sp>
      </p:grpSp>
      <p:sp>
        <p:nvSpPr>
          <p:cNvPr id="28" name="Slide Number Placeholder 5">
            <a:extLst>
              <a:ext uri="{FF2B5EF4-FFF2-40B4-BE49-F238E27FC236}">
                <a16:creationId xmlns:a16="http://schemas.microsoft.com/office/drawing/2014/main" id="{54613BA4-3F37-477A-9F83-816FFC37569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0" name="Footer Placeholder 3">
            <a:extLst>
              <a:ext uri="{FF2B5EF4-FFF2-40B4-BE49-F238E27FC236}">
                <a16:creationId xmlns:a16="http://schemas.microsoft.com/office/drawing/2014/main" id="{3866945B-F4D3-4972-8A47-C02C9E2AC957}"/>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2599937159"/>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250826" y="249926"/>
            <a:ext cx="9586415" cy="553998"/>
          </a:xfrm>
        </p:spPr>
        <p:txBody>
          <a:bodyPr lIns="0" tIns="0" rIns="0" bIns="0"/>
          <a:lstStyle>
            <a:lvl1pPr>
              <a:defRPr sz="4000" b="0" i="0">
                <a:solidFill>
                  <a:srgbClr val="2067AD"/>
                </a:solidFill>
                <a:latin typeface="Zurich Sans Light"/>
                <a:cs typeface="Zurich Sans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6/9/2025</a:t>
            </a:fld>
            <a:endParaRPr lang="en-US"/>
          </a:p>
        </p:txBody>
      </p:sp>
      <p:sp>
        <p:nvSpPr>
          <p:cNvPr id="6" name="Holder 6"/>
          <p:cNvSpPr>
            <a:spLocks noGrp="1"/>
          </p:cNvSpPr>
          <p:nvPr>
            <p:ph type="sldNum" sz="quarter" idx="7"/>
          </p:nvPr>
        </p:nvSpPr>
        <p:spPr/>
        <p:txBody>
          <a:bodyPr lIns="0" tIns="0" rIns="0" bIns="0"/>
          <a:lstStyle>
            <a:lvl1pPr>
              <a:defRPr sz="867" b="0" i="0">
                <a:solidFill>
                  <a:srgbClr val="2067AD"/>
                </a:solidFill>
                <a:latin typeface="Zurich Sans Light"/>
                <a:cs typeface="Zurich Sans Light"/>
              </a:defRPr>
            </a:lvl1pPr>
          </a:lstStyle>
          <a:p>
            <a:pPr marL="94824">
              <a:spcBef>
                <a:spcPts val="67"/>
              </a:spcBef>
            </a:pPr>
            <a:fld id="{81D60167-4931-47E6-BA6A-407CBD079E47}" type="slidenum">
              <a:rPr lang="en-US" spc="13" smtClean="0"/>
              <a:pPr marL="94824">
                <a:spcBef>
                  <a:spcPts val="67"/>
                </a:spcBef>
              </a:pPr>
              <a:t>‹nr.›</a:t>
            </a:fld>
            <a:endParaRPr lang="en-US" spc="13"/>
          </a:p>
        </p:txBody>
      </p:sp>
    </p:spTree>
    <p:extLst>
      <p:ext uri="{BB962C8B-B14F-4D97-AF65-F5344CB8AC3E}">
        <p14:creationId xmlns:p14="http://schemas.microsoft.com/office/powerpoint/2010/main" val="259108826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6/9/2025</a:t>
            </a:fld>
            <a:endParaRPr lang="en-US"/>
          </a:p>
        </p:txBody>
      </p:sp>
      <p:sp>
        <p:nvSpPr>
          <p:cNvPr id="4" name="Holder 4"/>
          <p:cNvSpPr>
            <a:spLocks noGrp="1"/>
          </p:cNvSpPr>
          <p:nvPr>
            <p:ph type="sldNum" sz="quarter" idx="7"/>
          </p:nvPr>
        </p:nvSpPr>
        <p:spPr/>
        <p:txBody>
          <a:bodyPr lIns="0" tIns="0" rIns="0" bIns="0"/>
          <a:lstStyle>
            <a:lvl1pPr>
              <a:defRPr sz="867" b="0" i="0">
                <a:solidFill>
                  <a:srgbClr val="2067AD"/>
                </a:solidFill>
                <a:latin typeface="Zurich Sans Light"/>
                <a:cs typeface="Zurich Sans Light"/>
              </a:defRPr>
            </a:lvl1pPr>
          </a:lstStyle>
          <a:p>
            <a:pPr marL="94824">
              <a:spcBef>
                <a:spcPts val="67"/>
              </a:spcBef>
            </a:pPr>
            <a:fld id="{81D60167-4931-47E6-BA6A-407CBD079E47}" type="slidenum">
              <a:rPr lang="en-US" spc="13" smtClean="0"/>
              <a:pPr marL="94824">
                <a:spcBef>
                  <a:spcPts val="67"/>
                </a:spcBef>
              </a:pPr>
              <a:t>‹nr.›</a:t>
            </a:fld>
            <a:endParaRPr lang="en-US" spc="13"/>
          </a:p>
        </p:txBody>
      </p:sp>
    </p:spTree>
    <p:extLst>
      <p:ext uri="{BB962C8B-B14F-4D97-AF65-F5344CB8AC3E}">
        <p14:creationId xmlns:p14="http://schemas.microsoft.com/office/powerpoint/2010/main" val="436928721"/>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obj">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35847" y="198797"/>
            <a:ext cx="8559800" cy="553998"/>
          </a:xfrm>
          <a:prstGeom prst="rect">
            <a:avLst/>
          </a:prstGeom>
        </p:spPr>
        <p:txBody>
          <a:bodyPr wrap="square" lIns="0" tIns="0" rIns="0" bIns="0">
            <a:spAutoFit/>
          </a:bodyPr>
          <a:lstStyle>
            <a:lvl1pPr>
              <a:defRPr sz="4000" b="0" i="0">
                <a:solidFill>
                  <a:srgbClr val="2067AD"/>
                </a:solidFill>
                <a:latin typeface="Zurich Sans Light"/>
                <a:cs typeface="Zurich Sans Light"/>
              </a:defRPr>
            </a:lvl1pPr>
          </a:lstStyle>
          <a:p>
            <a:endParaRPr/>
          </a:p>
        </p:txBody>
      </p:sp>
      <p:sp>
        <p:nvSpPr>
          <p:cNvPr id="3" name="Holder 3"/>
          <p:cNvSpPr>
            <a:spLocks noGrp="1"/>
          </p:cNvSpPr>
          <p:nvPr>
            <p:ph type="subTitle" idx="4"/>
          </p:nvPr>
        </p:nvSpPr>
        <p:spPr>
          <a:xfrm>
            <a:off x="1828800" y="3840481"/>
            <a:ext cx="8534400"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6/9/2025</a:t>
            </a:fld>
            <a:endParaRPr lang="en-US"/>
          </a:p>
        </p:txBody>
      </p:sp>
      <p:sp>
        <p:nvSpPr>
          <p:cNvPr id="6" name="Holder 6"/>
          <p:cNvSpPr>
            <a:spLocks noGrp="1"/>
          </p:cNvSpPr>
          <p:nvPr>
            <p:ph type="sldNum" sz="quarter" idx="7"/>
          </p:nvPr>
        </p:nvSpPr>
        <p:spPr/>
        <p:txBody>
          <a:bodyPr lIns="0" tIns="0" rIns="0" bIns="0"/>
          <a:lstStyle>
            <a:lvl1pPr>
              <a:defRPr sz="867" b="0" i="0">
                <a:solidFill>
                  <a:srgbClr val="2067AD"/>
                </a:solidFill>
                <a:latin typeface="Zurich Sans Light"/>
                <a:cs typeface="Zurich Sans Light"/>
              </a:defRPr>
            </a:lvl1pPr>
          </a:lstStyle>
          <a:p>
            <a:pPr marL="94824">
              <a:spcBef>
                <a:spcPts val="67"/>
              </a:spcBef>
            </a:pPr>
            <a:fld id="{81D60167-4931-47E6-BA6A-407CBD079E47}" type="slidenum">
              <a:rPr lang="en-US" spc="13" smtClean="0"/>
              <a:pPr marL="94824">
                <a:spcBef>
                  <a:spcPts val="67"/>
                </a:spcBef>
              </a:pPr>
              <a:t>‹nr.›</a:t>
            </a:fld>
            <a:endParaRPr lang="en-US" spc="13"/>
          </a:p>
        </p:txBody>
      </p:sp>
    </p:spTree>
    <p:extLst>
      <p:ext uri="{BB962C8B-B14F-4D97-AF65-F5344CB8AC3E}">
        <p14:creationId xmlns:p14="http://schemas.microsoft.com/office/powerpoint/2010/main" val="113620433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pic>
        <p:nvPicPr>
          <p:cNvPr id="2" name="ZRS Logo Horozontal">
            <a:extLst>
              <a:ext uri="{FF2B5EF4-FFF2-40B4-BE49-F238E27FC236}">
                <a16:creationId xmlns:a16="http://schemas.microsoft.com/office/drawing/2014/main" id="{AD6B03EA-B1F5-E5B3-E991-0F57E0753F4B}"/>
              </a:ext>
            </a:extLst>
          </p:cNvPr>
          <p:cNvPicPr>
            <a:picLocks noChangeAspect="1"/>
          </p:cNvPicPr>
          <p:nvPr userDrawn="1"/>
        </p:nvPicPr>
        <p:blipFill rotWithShape="1">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l="4194" t="5628" b="28088"/>
          <a:stretch/>
        </p:blipFill>
        <p:spPr>
          <a:xfrm>
            <a:off x="10342650" y="317500"/>
            <a:ext cx="1510791" cy="520700"/>
          </a:xfrm>
          <a:prstGeom prst="rect">
            <a:avLst/>
          </a:prstGeom>
        </p:spPr>
      </p:pic>
      <p:sp>
        <p:nvSpPr>
          <p:cNvPr id="3" name="Content Placeholder 2"/>
          <p:cNvSpPr>
            <a:spLocks noGrp="1"/>
          </p:cNvSpPr>
          <p:nvPr>
            <p:ph idx="1"/>
          </p:nvPr>
        </p:nvSpPr>
        <p:spPr>
          <a:xfrm>
            <a:off x="259451" y="1205994"/>
            <a:ext cx="11669024" cy="5040145"/>
          </a:xfrm>
        </p:spPr>
        <p:txBody>
          <a:bodyPr/>
          <a:lstStyle>
            <a:lvl1pPr>
              <a:defRPr sz="1800">
                <a:latin typeface="+mn-lt"/>
                <a:cs typeface="Arial" panose="020B0604020202020204" pitchFamily="34" charset="0"/>
              </a:defRPr>
            </a:lvl1pPr>
            <a:lvl2pPr>
              <a:defRPr sz="1600">
                <a:latin typeface="+mn-lt"/>
                <a:cs typeface="Arial" panose="020B0604020202020204" pitchFamily="34" charset="0"/>
              </a:defRPr>
            </a:lvl2pPr>
            <a:lvl3pPr>
              <a:defRPr sz="1400">
                <a:latin typeface="+mn-lt"/>
                <a:cs typeface="Arial" panose="020B0604020202020204" pitchFamily="34" charset="0"/>
              </a:defRPr>
            </a:lvl3pPr>
            <a:lvl4pPr>
              <a:defRPr sz="1200">
                <a:latin typeface="+mn-lt"/>
                <a:cs typeface="Arial" panose="020B0604020202020204" pitchFamily="34" charset="0"/>
              </a:defRPr>
            </a:lvl4pPr>
            <a:lvl5pPr>
              <a:defRPr sz="1200">
                <a:latin typeface="+mn-lt"/>
                <a:cs typeface="Arial" panose="020B0604020202020204" pitchFamily="34" charset="0"/>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21" name="Title 1">
            <a:extLst>
              <a:ext uri="{FF2B5EF4-FFF2-40B4-BE49-F238E27FC236}">
                <a16:creationId xmlns:a16="http://schemas.microsoft.com/office/drawing/2014/main" id="{29FBF581-E754-574B-A309-6F2FB382E481}"/>
              </a:ext>
            </a:extLst>
          </p:cNvPr>
          <p:cNvSpPr>
            <a:spLocks noGrp="1"/>
          </p:cNvSpPr>
          <p:nvPr>
            <p:ph type="title"/>
          </p:nvPr>
        </p:nvSpPr>
        <p:spPr>
          <a:xfrm>
            <a:off x="252659" y="260268"/>
            <a:ext cx="9586415" cy="332399"/>
          </a:xfrm>
        </p:spPr>
        <p:txBody>
          <a:bodyPr>
            <a:spAutoFit/>
          </a:bodyPr>
          <a:lstStyle>
            <a:lvl1pPr>
              <a:defRPr>
                <a:latin typeface="+mn-lt"/>
                <a:cs typeface="Arial" panose="020B0604020202020204" pitchFamily="34" charset="0"/>
              </a:defRPr>
            </a:lvl1pPr>
          </a:lstStyle>
          <a:p>
            <a:r>
              <a:rPr lang="es-ES"/>
              <a:t>Haga clic para modificar el estilo de título del patrón</a:t>
            </a:r>
            <a:endParaRPr lang="en-US"/>
          </a:p>
        </p:txBody>
      </p:sp>
      <p:sp>
        <p:nvSpPr>
          <p:cNvPr id="22" name="Subtitle 2">
            <a:extLst>
              <a:ext uri="{FF2B5EF4-FFF2-40B4-BE49-F238E27FC236}">
                <a16:creationId xmlns:a16="http://schemas.microsoft.com/office/drawing/2014/main" id="{60580A64-4AC1-D547-A7C8-FF2A5434D2C5}"/>
              </a:ext>
            </a:extLst>
          </p:cNvPr>
          <p:cNvSpPr>
            <a:spLocks noGrp="1"/>
          </p:cNvSpPr>
          <p:nvPr>
            <p:ph type="subTitle" idx="13"/>
          </p:nvPr>
        </p:nvSpPr>
        <p:spPr>
          <a:xfrm>
            <a:off x="252658" y="610597"/>
            <a:ext cx="9586415" cy="332399"/>
          </a:xfrm>
          <a:prstGeom prst="rect">
            <a:avLst/>
          </a:prstGeom>
        </p:spPr>
        <p:txBody>
          <a:bodyPr anchor="t">
            <a:normAutofit/>
          </a:bodyPr>
          <a:lstStyle>
            <a:lvl1pPr marL="0" indent="0" algn="l">
              <a:buFont typeface="Arial" panose="020B0604020202020204" pitchFamily="34" charset="0"/>
              <a:buNone/>
              <a:defRPr sz="1800" b="0" i="0">
                <a:solidFill>
                  <a:srgbClr val="2167AE"/>
                </a:solidFill>
                <a:latin typeface="+mn-lt"/>
                <a:cs typeface="Arial" panose="020B0604020202020204" pitchFamily="34" charset="0"/>
              </a:defRPr>
            </a:lvl1pPr>
            <a:lvl2pPr marL="342854" indent="0" algn="ctr">
              <a:buNone/>
              <a:defRPr>
                <a:solidFill>
                  <a:schemeClr val="tx1">
                    <a:tint val="75000"/>
                  </a:schemeClr>
                </a:solidFill>
              </a:defRPr>
            </a:lvl2pPr>
            <a:lvl3pPr marL="685709" indent="0" algn="ctr">
              <a:buNone/>
              <a:defRPr>
                <a:solidFill>
                  <a:schemeClr val="tx1">
                    <a:tint val="75000"/>
                  </a:schemeClr>
                </a:solidFill>
              </a:defRPr>
            </a:lvl3pPr>
            <a:lvl4pPr marL="1028563" indent="0" algn="ctr">
              <a:buNone/>
              <a:defRPr>
                <a:solidFill>
                  <a:schemeClr val="tx1">
                    <a:tint val="75000"/>
                  </a:schemeClr>
                </a:solidFill>
              </a:defRPr>
            </a:lvl4pPr>
            <a:lvl5pPr marL="1371417" indent="0" algn="ctr">
              <a:buNone/>
              <a:defRPr>
                <a:solidFill>
                  <a:schemeClr val="tx1">
                    <a:tint val="75000"/>
                  </a:schemeClr>
                </a:solidFill>
              </a:defRPr>
            </a:lvl5pPr>
            <a:lvl6pPr marL="1714271" indent="0" algn="ctr">
              <a:buNone/>
              <a:defRPr>
                <a:solidFill>
                  <a:schemeClr val="tx1">
                    <a:tint val="75000"/>
                  </a:schemeClr>
                </a:solidFill>
              </a:defRPr>
            </a:lvl6pPr>
            <a:lvl7pPr marL="2057126" indent="0" algn="ctr">
              <a:buNone/>
              <a:defRPr>
                <a:solidFill>
                  <a:schemeClr val="tx1">
                    <a:tint val="75000"/>
                  </a:schemeClr>
                </a:solidFill>
              </a:defRPr>
            </a:lvl7pPr>
            <a:lvl8pPr marL="2399980" indent="0" algn="ctr">
              <a:buNone/>
              <a:defRPr>
                <a:solidFill>
                  <a:schemeClr val="tx1">
                    <a:tint val="75000"/>
                  </a:schemeClr>
                </a:solidFill>
              </a:defRPr>
            </a:lvl8pPr>
            <a:lvl9pPr marL="2742834" indent="0" algn="ctr">
              <a:buNone/>
              <a:defRPr>
                <a:solidFill>
                  <a:schemeClr val="tx1">
                    <a:tint val="75000"/>
                  </a:schemeClr>
                </a:solidFill>
              </a:defRPr>
            </a:lvl9pPr>
          </a:lstStyle>
          <a:p>
            <a:r>
              <a:rPr lang="es-ES"/>
              <a:t>Haga clic para modificar el estilo de subtítulo del patrón</a:t>
            </a:r>
            <a:endParaRPr lang="en-GB" noProof="0"/>
          </a:p>
        </p:txBody>
      </p:sp>
      <p:sp>
        <p:nvSpPr>
          <p:cNvPr id="18" name="Slide Number Placeholder 5">
            <a:extLst>
              <a:ext uri="{FF2B5EF4-FFF2-40B4-BE49-F238E27FC236}">
                <a16:creationId xmlns:a16="http://schemas.microsoft.com/office/drawing/2014/main" id="{9DEE29F2-F280-4686-A9A8-3959443731C7}"/>
              </a:ext>
            </a:extLst>
          </p:cNvPr>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33" name="Footer Placeholder 3">
            <a:extLst>
              <a:ext uri="{FF2B5EF4-FFF2-40B4-BE49-F238E27FC236}">
                <a16:creationId xmlns:a16="http://schemas.microsoft.com/office/drawing/2014/main" id="{F71481AB-279E-41C8-ACA9-C2DA8D6056B0}"/>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Tree>
    <p:extLst>
      <p:ext uri="{BB962C8B-B14F-4D97-AF65-F5344CB8AC3E}">
        <p14:creationId xmlns:p14="http://schemas.microsoft.com/office/powerpoint/2010/main" val="17003875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ianummer 1">
            <a:extLst>
              <a:ext uri="{FF2B5EF4-FFF2-40B4-BE49-F238E27FC236}">
                <a16:creationId xmlns:a16="http://schemas.microsoft.com/office/drawing/2014/main" id="{E48B8235-F186-9ABF-3794-10210F396D7F}"/>
              </a:ext>
            </a:extLst>
          </p:cNvPr>
          <p:cNvSpPr>
            <a:spLocks noGrp="1"/>
          </p:cNvSpPr>
          <p:nvPr>
            <p:ph type="sldNum" sz="quarter" idx="10"/>
          </p:nvPr>
        </p:nvSpPr>
        <p:spPr/>
        <p:txBody>
          <a:bodyPr/>
          <a:lstStyle/>
          <a:p>
            <a:fld id="{FA58F0B4-6BC7-4BFB-804F-EE9B892902C7}" type="slidenum">
              <a:rPr lang="en-US" smtClean="0"/>
              <a:pPr/>
              <a:t>‹nr.›</a:t>
            </a:fld>
            <a:endParaRPr lang="en-US"/>
          </a:p>
        </p:txBody>
      </p:sp>
      <p:sp>
        <p:nvSpPr>
          <p:cNvPr id="3" name="Tijdelijke aanduiding voor voettekst 2">
            <a:extLst>
              <a:ext uri="{FF2B5EF4-FFF2-40B4-BE49-F238E27FC236}">
                <a16:creationId xmlns:a16="http://schemas.microsoft.com/office/drawing/2014/main" id="{0223619B-A74A-0579-BC7A-53DCAAD1D9C0}"/>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27483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1.emf"/><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oleObject" Target="../embeddings/oleObject1.bin"/><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ags" Target="../tags/tag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 Id="rId35" Type="http://schemas.openxmlformats.org/officeDocument/2006/relationships/image" Target="../media/image3.sv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slideLayout" Target="../slideLayouts/slideLayout47.xml"/><Relationship Id="rId3" Type="http://schemas.openxmlformats.org/officeDocument/2006/relationships/slideLayout" Target="../slideLayouts/slideLayout32.xml"/><Relationship Id="rId21" Type="http://schemas.openxmlformats.org/officeDocument/2006/relationships/oleObject" Target="../embeddings/oleObject27.bin"/><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20" Type="http://schemas.openxmlformats.org/officeDocument/2006/relationships/tags" Target="../tags/tag28.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24" Type="http://schemas.openxmlformats.org/officeDocument/2006/relationships/image" Target="../media/image17.svg"/><Relationship Id="rId5" Type="http://schemas.openxmlformats.org/officeDocument/2006/relationships/slideLayout" Target="../slideLayouts/slideLayout34.xml"/><Relationship Id="rId15" Type="http://schemas.openxmlformats.org/officeDocument/2006/relationships/slideLayout" Target="../slideLayouts/slideLayout44.xml"/><Relationship Id="rId23" Type="http://schemas.openxmlformats.org/officeDocument/2006/relationships/image" Target="../media/image7.png"/><Relationship Id="rId10" Type="http://schemas.openxmlformats.org/officeDocument/2006/relationships/slideLayout" Target="../slideLayouts/slideLayout39.xml"/><Relationship Id="rId19" Type="http://schemas.openxmlformats.org/officeDocument/2006/relationships/theme" Target="../theme/theme2.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 Id="rId22" Type="http://schemas.openxmlformats.org/officeDocument/2006/relationships/image" Target="../media/image1.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slideLayout" Target="../slideLayouts/slideLayout60.xml"/><Relationship Id="rId18" Type="http://schemas.openxmlformats.org/officeDocument/2006/relationships/slideLayout" Target="../slideLayouts/slideLayout65.xml"/><Relationship Id="rId26" Type="http://schemas.openxmlformats.org/officeDocument/2006/relationships/slideLayout" Target="../slideLayouts/slideLayout73.xml"/><Relationship Id="rId3" Type="http://schemas.openxmlformats.org/officeDocument/2006/relationships/slideLayout" Target="../slideLayouts/slideLayout50.xml"/><Relationship Id="rId21" Type="http://schemas.openxmlformats.org/officeDocument/2006/relationships/slideLayout" Target="../slideLayouts/slideLayout68.xml"/><Relationship Id="rId34" Type="http://schemas.openxmlformats.org/officeDocument/2006/relationships/slideLayout" Target="../slideLayouts/slideLayout81.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5" Type="http://schemas.openxmlformats.org/officeDocument/2006/relationships/slideLayout" Target="../slideLayouts/slideLayout72.xml"/><Relationship Id="rId33" Type="http://schemas.openxmlformats.org/officeDocument/2006/relationships/slideLayout" Target="../slideLayouts/slideLayout80.xml"/><Relationship Id="rId38" Type="http://schemas.openxmlformats.org/officeDocument/2006/relationships/image" Target="../media/image19.emf"/><Relationship Id="rId2" Type="http://schemas.openxmlformats.org/officeDocument/2006/relationships/slideLayout" Target="../slideLayouts/slideLayout49.xml"/><Relationship Id="rId16" Type="http://schemas.openxmlformats.org/officeDocument/2006/relationships/slideLayout" Target="../slideLayouts/slideLayout63.xml"/><Relationship Id="rId20" Type="http://schemas.openxmlformats.org/officeDocument/2006/relationships/slideLayout" Target="../slideLayouts/slideLayout67.xml"/><Relationship Id="rId29" Type="http://schemas.openxmlformats.org/officeDocument/2006/relationships/slideLayout" Target="../slideLayouts/slideLayout76.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24" Type="http://schemas.openxmlformats.org/officeDocument/2006/relationships/slideLayout" Target="../slideLayouts/slideLayout71.xml"/><Relationship Id="rId32" Type="http://schemas.openxmlformats.org/officeDocument/2006/relationships/slideLayout" Target="../slideLayouts/slideLayout79.xml"/><Relationship Id="rId37" Type="http://schemas.openxmlformats.org/officeDocument/2006/relationships/oleObject" Target="../embeddings/oleObject28.bin"/><Relationship Id="rId5" Type="http://schemas.openxmlformats.org/officeDocument/2006/relationships/slideLayout" Target="../slideLayouts/slideLayout52.xml"/><Relationship Id="rId15" Type="http://schemas.openxmlformats.org/officeDocument/2006/relationships/slideLayout" Target="../slideLayouts/slideLayout62.xml"/><Relationship Id="rId23" Type="http://schemas.openxmlformats.org/officeDocument/2006/relationships/slideLayout" Target="../slideLayouts/slideLayout70.xml"/><Relationship Id="rId28" Type="http://schemas.openxmlformats.org/officeDocument/2006/relationships/slideLayout" Target="../slideLayouts/slideLayout75.xml"/><Relationship Id="rId36" Type="http://schemas.openxmlformats.org/officeDocument/2006/relationships/tags" Target="../tags/tag30.xml"/><Relationship Id="rId10" Type="http://schemas.openxmlformats.org/officeDocument/2006/relationships/slideLayout" Target="../slideLayouts/slideLayout57.xml"/><Relationship Id="rId19" Type="http://schemas.openxmlformats.org/officeDocument/2006/relationships/slideLayout" Target="../slideLayouts/slideLayout66.xml"/><Relationship Id="rId31" Type="http://schemas.openxmlformats.org/officeDocument/2006/relationships/slideLayout" Target="../slideLayouts/slideLayout78.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 Id="rId22" Type="http://schemas.openxmlformats.org/officeDocument/2006/relationships/slideLayout" Target="../slideLayouts/slideLayout69.xml"/><Relationship Id="rId27" Type="http://schemas.openxmlformats.org/officeDocument/2006/relationships/slideLayout" Target="../slideLayouts/slideLayout74.xml"/><Relationship Id="rId30" Type="http://schemas.openxmlformats.org/officeDocument/2006/relationships/slideLayout" Target="../slideLayouts/slideLayout77.xml"/><Relationship Id="rId35"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18" Type="http://schemas.openxmlformats.org/officeDocument/2006/relationships/slideLayout" Target="../slideLayouts/slideLayout99.xml"/><Relationship Id="rId26" Type="http://schemas.openxmlformats.org/officeDocument/2006/relationships/slideLayout" Target="../slideLayouts/slideLayout107.xml"/><Relationship Id="rId39" Type="http://schemas.openxmlformats.org/officeDocument/2006/relationships/image" Target="../media/image2.png"/><Relationship Id="rId3" Type="http://schemas.openxmlformats.org/officeDocument/2006/relationships/slideLayout" Target="../slideLayouts/slideLayout84.xml"/><Relationship Id="rId21" Type="http://schemas.openxmlformats.org/officeDocument/2006/relationships/slideLayout" Target="../slideLayouts/slideLayout102.xml"/><Relationship Id="rId34" Type="http://schemas.openxmlformats.org/officeDocument/2006/relationships/slideLayout" Target="../slideLayouts/slideLayout115.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5" Type="http://schemas.openxmlformats.org/officeDocument/2006/relationships/slideLayout" Target="../slideLayouts/slideLayout106.xml"/><Relationship Id="rId33" Type="http://schemas.openxmlformats.org/officeDocument/2006/relationships/slideLayout" Target="../slideLayouts/slideLayout114.xml"/><Relationship Id="rId38" Type="http://schemas.openxmlformats.org/officeDocument/2006/relationships/image" Target="../media/image1.emf"/><Relationship Id="rId2" Type="http://schemas.openxmlformats.org/officeDocument/2006/relationships/slideLayout" Target="../slideLayouts/slideLayout83.xml"/><Relationship Id="rId16" Type="http://schemas.openxmlformats.org/officeDocument/2006/relationships/slideLayout" Target="../slideLayouts/slideLayout97.xml"/><Relationship Id="rId20" Type="http://schemas.openxmlformats.org/officeDocument/2006/relationships/slideLayout" Target="../slideLayouts/slideLayout101.xml"/><Relationship Id="rId29" Type="http://schemas.openxmlformats.org/officeDocument/2006/relationships/slideLayout" Target="../slideLayouts/slideLayout110.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24" Type="http://schemas.openxmlformats.org/officeDocument/2006/relationships/slideLayout" Target="../slideLayouts/slideLayout105.xml"/><Relationship Id="rId32" Type="http://schemas.openxmlformats.org/officeDocument/2006/relationships/slideLayout" Target="../slideLayouts/slideLayout113.xml"/><Relationship Id="rId37" Type="http://schemas.openxmlformats.org/officeDocument/2006/relationships/oleObject" Target="../embeddings/oleObject37.bin"/><Relationship Id="rId40" Type="http://schemas.openxmlformats.org/officeDocument/2006/relationships/image" Target="../media/image3.svg"/><Relationship Id="rId5" Type="http://schemas.openxmlformats.org/officeDocument/2006/relationships/slideLayout" Target="../slideLayouts/slideLayout86.xml"/><Relationship Id="rId15" Type="http://schemas.openxmlformats.org/officeDocument/2006/relationships/slideLayout" Target="../slideLayouts/slideLayout96.xml"/><Relationship Id="rId23" Type="http://schemas.openxmlformats.org/officeDocument/2006/relationships/slideLayout" Target="../slideLayouts/slideLayout104.xml"/><Relationship Id="rId28" Type="http://schemas.openxmlformats.org/officeDocument/2006/relationships/slideLayout" Target="../slideLayouts/slideLayout109.xml"/><Relationship Id="rId36" Type="http://schemas.openxmlformats.org/officeDocument/2006/relationships/tags" Target="../tags/tag54.xml"/><Relationship Id="rId10" Type="http://schemas.openxmlformats.org/officeDocument/2006/relationships/slideLayout" Target="../slideLayouts/slideLayout91.xml"/><Relationship Id="rId19" Type="http://schemas.openxmlformats.org/officeDocument/2006/relationships/slideLayout" Target="../slideLayouts/slideLayout100.xml"/><Relationship Id="rId31" Type="http://schemas.openxmlformats.org/officeDocument/2006/relationships/slideLayout" Target="../slideLayouts/slideLayout112.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 Id="rId22" Type="http://schemas.openxmlformats.org/officeDocument/2006/relationships/slideLayout" Target="../slideLayouts/slideLayout103.xml"/><Relationship Id="rId27" Type="http://schemas.openxmlformats.org/officeDocument/2006/relationships/slideLayout" Target="../slideLayouts/slideLayout108.xml"/><Relationship Id="rId30" Type="http://schemas.openxmlformats.org/officeDocument/2006/relationships/slideLayout" Target="../slideLayouts/slideLayout111.xml"/><Relationship Id="rId35"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18" Type="http://schemas.openxmlformats.org/officeDocument/2006/relationships/slideLayout" Target="../slideLayouts/slideLayout133.xml"/><Relationship Id="rId26" Type="http://schemas.openxmlformats.org/officeDocument/2006/relationships/theme" Target="../theme/theme5.xml"/><Relationship Id="rId3" Type="http://schemas.openxmlformats.org/officeDocument/2006/relationships/slideLayout" Target="../slideLayouts/slideLayout118.xml"/><Relationship Id="rId21" Type="http://schemas.openxmlformats.org/officeDocument/2006/relationships/slideLayout" Target="../slideLayouts/slideLayout136.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slideLayout" Target="../slideLayouts/slideLayout132.xml"/><Relationship Id="rId25" Type="http://schemas.openxmlformats.org/officeDocument/2006/relationships/slideLayout" Target="../slideLayouts/slideLayout140.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20" Type="http://schemas.openxmlformats.org/officeDocument/2006/relationships/slideLayout" Target="../slideLayouts/slideLayout135.xml"/><Relationship Id="rId29" Type="http://schemas.openxmlformats.org/officeDocument/2006/relationships/image" Target="../media/image13.emf"/><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24" Type="http://schemas.openxmlformats.org/officeDocument/2006/relationships/slideLayout" Target="../slideLayouts/slideLayout139.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23" Type="http://schemas.openxmlformats.org/officeDocument/2006/relationships/slideLayout" Target="../slideLayouts/slideLayout138.xml"/><Relationship Id="rId28" Type="http://schemas.openxmlformats.org/officeDocument/2006/relationships/oleObject" Target="../embeddings/oleObject38.bin"/><Relationship Id="rId10" Type="http://schemas.openxmlformats.org/officeDocument/2006/relationships/slideLayout" Target="../slideLayouts/slideLayout125.xml"/><Relationship Id="rId19" Type="http://schemas.openxmlformats.org/officeDocument/2006/relationships/slideLayout" Target="../slideLayouts/slideLayout134.xml"/><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 Id="rId22" Type="http://schemas.openxmlformats.org/officeDocument/2006/relationships/slideLayout" Target="../slideLayouts/slideLayout137.xml"/><Relationship Id="rId27" Type="http://schemas.openxmlformats.org/officeDocument/2006/relationships/tags" Target="../tags/tag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8.xml"/><Relationship Id="rId13" Type="http://schemas.openxmlformats.org/officeDocument/2006/relationships/slideLayout" Target="../slideLayouts/slideLayout153.xml"/><Relationship Id="rId18" Type="http://schemas.openxmlformats.org/officeDocument/2006/relationships/slideLayout" Target="../slideLayouts/slideLayout158.xml"/><Relationship Id="rId3" Type="http://schemas.openxmlformats.org/officeDocument/2006/relationships/slideLayout" Target="../slideLayouts/slideLayout143.xml"/><Relationship Id="rId21" Type="http://schemas.openxmlformats.org/officeDocument/2006/relationships/slideLayout" Target="../slideLayouts/slideLayout161.xml"/><Relationship Id="rId7" Type="http://schemas.openxmlformats.org/officeDocument/2006/relationships/slideLayout" Target="../slideLayouts/slideLayout147.xml"/><Relationship Id="rId12" Type="http://schemas.openxmlformats.org/officeDocument/2006/relationships/slideLayout" Target="../slideLayouts/slideLayout152.xml"/><Relationship Id="rId17" Type="http://schemas.openxmlformats.org/officeDocument/2006/relationships/slideLayout" Target="../slideLayouts/slideLayout157.xml"/><Relationship Id="rId2" Type="http://schemas.openxmlformats.org/officeDocument/2006/relationships/slideLayout" Target="../slideLayouts/slideLayout142.xml"/><Relationship Id="rId16" Type="http://schemas.openxmlformats.org/officeDocument/2006/relationships/slideLayout" Target="../slideLayouts/slideLayout156.xml"/><Relationship Id="rId20" Type="http://schemas.openxmlformats.org/officeDocument/2006/relationships/slideLayout" Target="../slideLayouts/slideLayout160.xml"/><Relationship Id="rId1" Type="http://schemas.openxmlformats.org/officeDocument/2006/relationships/slideLayout" Target="../slideLayouts/slideLayout141.xml"/><Relationship Id="rId6" Type="http://schemas.openxmlformats.org/officeDocument/2006/relationships/slideLayout" Target="../slideLayouts/slideLayout146.xml"/><Relationship Id="rId11" Type="http://schemas.openxmlformats.org/officeDocument/2006/relationships/slideLayout" Target="../slideLayouts/slideLayout151.xml"/><Relationship Id="rId5" Type="http://schemas.openxmlformats.org/officeDocument/2006/relationships/slideLayout" Target="../slideLayouts/slideLayout145.xml"/><Relationship Id="rId15" Type="http://schemas.openxmlformats.org/officeDocument/2006/relationships/slideLayout" Target="../slideLayouts/slideLayout155.xml"/><Relationship Id="rId10" Type="http://schemas.openxmlformats.org/officeDocument/2006/relationships/slideLayout" Target="../slideLayouts/slideLayout150.xml"/><Relationship Id="rId19" Type="http://schemas.openxmlformats.org/officeDocument/2006/relationships/slideLayout" Target="../slideLayouts/slideLayout159.xml"/><Relationship Id="rId4" Type="http://schemas.openxmlformats.org/officeDocument/2006/relationships/slideLayout" Target="../slideLayouts/slideLayout144.xml"/><Relationship Id="rId9" Type="http://schemas.openxmlformats.org/officeDocument/2006/relationships/slideLayout" Target="../slideLayouts/slideLayout149.xml"/><Relationship Id="rId14" Type="http://schemas.openxmlformats.org/officeDocument/2006/relationships/slideLayout" Target="../slideLayouts/slideLayout154.xml"/><Relationship Id="rId22"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5B9DEE13-22B2-4884-9273-2CFEC9C731DF}"/>
              </a:ext>
            </a:extLst>
          </p:cNvPr>
          <p:cNvGraphicFramePr>
            <a:graphicFrameLocks noChangeAspect="1"/>
          </p:cNvGraphicFramePr>
          <p:nvPr userDrawn="1">
            <p:custDataLst>
              <p:tags r:id="rId31"/>
            </p:custDataLst>
            <p:extLst>
              <p:ext uri="{D42A27DB-BD31-4B8C-83A1-F6EECF244321}">
                <p14:modId xmlns:p14="http://schemas.microsoft.com/office/powerpoint/2010/main" val="348001399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2" imgW="592" imgH="591" progId="TCLayout.ActiveDocument.1">
                  <p:embed/>
                </p:oleObj>
              </mc:Choice>
              <mc:Fallback>
                <p:oleObj name="think-cell Folie" r:id="rId32" imgW="592" imgH="591" progId="TCLayout.ActiveDocument.1">
                  <p:embed/>
                  <p:pic>
                    <p:nvPicPr>
                      <p:cNvPr id="7" name="Objekt 6" hidden="1">
                        <a:extLst>
                          <a:ext uri="{FF2B5EF4-FFF2-40B4-BE49-F238E27FC236}">
                            <a16:creationId xmlns:a16="http://schemas.microsoft.com/office/drawing/2014/main" id="{5B9DEE13-22B2-4884-9273-2CFEC9C731DF}"/>
                          </a:ext>
                        </a:extLst>
                      </p:cNvPr>
                      <p:cNvPicPr/>
                      <p:nvPr/>
                    </p:nvPicPr>
                    <p:blipFill>
                      <a:blip r:embed="rId33"/>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334964" y="249926"/>
            <a:ext cx="9502278" cy="664797"/>
          </a:xfrm>
          <a:prstGeom prst="rect">
            <a:avLst/>
          </a:prstGeom>
        </p:spPr>
        <p:txBody>
          <a:bodyPr vert="horz" wrap="square" lIns="0" tIns="0" rIns="0" bIns="0" rtlCol="0" anchor="t" anchorCtr="0">
            <a:spAutoFit/>
          </a:bodyPr>
          <a:lstStyle/>
          <a:p>
            <a:r>
              <a:rPr lang="de-DE"/>
              <a:t>173007991 (12/21) TCL</a:t>
            </a:r>
            <a:br>
              <a:rPr lang="de-DE"/>
            </a:br>
            <a:r>
              <a:rPr lang="de-DE"/>
              <a:t>previously 173006414</a:t>
            </a:r>
          </a:p>
        </p:txBody>
      </p:sp>
      <p:sp>
        <p:nvSpPr>
          <p:cNvPr id="3" name="Text Placeholder 2"/>
          <p:cNvSpPr>
            <a:spLocks noGrp="1"/>
          </p:cNvSpPr>
          <p:nvPr>
            <p:ph type="body" idx="1"/>
          </p:nvPr>
        </p:nvSpPr>
        <p:spPr>
          <a:xfrm>
            <a:off x="334963" y="1196975"/>
            <a:ext cx="11522603" cy="5040145"/>
          </a:xfrm>
          <a:prstGeom prst="rect">
            <a:avLst/>
          </a:prstGeom>
        </p:spPr>
        <p:txBody>
          <a:bodyPr vert="horz" lIns="0" tIns="0" rIns="0" bIns="0" rtlCol="0" anchor="t" anchorCtr="0">
            <a:noAutofit/>
          </a:body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6" name="Slide Number Placeholder 5"/>
          <p:cNvSpPr>
            <a:spLocks noGrp="1"/>
          </p:cNvSpPr>
          <p:nvPr>
            <p:ph type="sldNum" sz="quarter" idx="4"/>
          </p:nvPr>
        </p:nvSpPr>
        <p:spPr>
          <a:xfrm>
            <a:off x="10704512" y="6531715"/>
            <a:ext cx="551115" cy="181960"/>
          </a:xfrm>
          <a:prstGeom prst="rect">
            <a:avLst/>
          </a:prstGeom>
        </p:spPr>
        <p:txBody>
          <a:bodyPr vert="horz" lIns="0" tIns="0" rIns="0" bIns="0" rtlCol="0" anchor="t" anchorCtr="0"/>
          <a:lstStyle>
            <a:lvl1pPr algn="r" rtl="0">
              <a:defRPr sz="900">
                <a:solidFill>
                  <a:schemeClr val="accent1"/>
                </a:solidFill>
                <a:latin typeface="+mn-lt"/>
                <a:cs typeface="Arial" panose="020B0604020202020204" pitchFamily="34" charset="0"/>
              </a:defRPr>
            </a:lvl1pPr>
          </a:lstStyle>
          <a:p>
            <a:fld id="{FA58F0B4-6BC7-4BFB-804F-EE9B892902C7}" type="slidenum">
              <a:rPr lang="de-DE" smtClean="0"/>
              <a:pPr/>
              <a:t>‹nr.›</a:t>
            </a:fld>
            <a:endParaRPr lang="de-DE"/>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0" y="6531715"/>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rtl="0"/>
            <a:r>
              <a:rPr lang="de-DE" sz="900">
                <a:latin typeface="+mn-lt"/>
                <a:cs typeface="Arial" panose="020B0604020202020204" pitchFamily="34" charset="0"/>
              </a:rPr>
              <a:t>© Zurich</a:t>
            </a:r>
          </a:p>
        </p:txBody>
      </p:sp>
      <p:sp>
        <p:nvSpPr>
          <p:cNvPr id="9" name="Footer Placeholder 3">
            <a:extLst>
              <a:ext uri="{FF2B5EF4-FFF2-40B4-BE49-F238E27FC236}">
                <a16:creationId xmlns:a16="http://schemas.microsoft.com/office/drawing/2014/main" id="{1DD3C19F-8057-4A4E-9322-AA44FA531B96}"/>
              </a:ext>
            </a:extLst>
          </p:cNvPr>
          <p:cNvSpPr>
            <a:spLocks noGrp="1"/>
          </p:cNvSpPr>
          <p:nvPr>
            <p:ph type="ftr" sz="quarter" idx="3"/>
          </p:nvPr>
        </p:nvSpPr>
        <p:spPr>
          <a:xfrm>
            <a:off x="2261053" y="6531715"/>
            <a:ext cx="8112000" cy="181960"/>
          </a:xfrm>
          <a:prstGeom prst="rect">
            <a:avLst/>
          </a:prstGeom>
        </p:spPr>
        <p:txBody>
          <a:bodyPr lIns="0" tIns="0" rIns="0" bIns="0"/>
          <a:lstStyle>
            <a:lvl1pPr algn="r" rtl="0">
              <a:defRPr sz="900">
                <a:solidFill>
                  <a:schemeClr val="accent1"/>
                </a:solidFill>
                <a:latin typeface="+mn-lt"/>
                <a:cs typeface="Arial" panose="020B0604020202020204" pitchFamily="34" charset="0"/>
              </a:defRPr>
            </a:lvl1pPr>
          </a:lstStyle>
          <a:p>
            <a:endParaRPr lang="de-DE"/>
          </a:p>
        </p:txBody>
      </p:sp>
      <p:pic>
        <p:nvPicPr>
          <p:cNvPr id="4" name="Graphic 3">
            <a:extLst>
              <a:ext uri="{FF2B5EF4-FFF2-40B4-BE49-F238E27FC236}">
                <a16:creationId xmlns:a16="http://schemas.microsoft.com/office/drawing/2014/main" id="{2186EF9E-F377-4DAF-92D2-F12CF5E6CBCE}"/>
              </a:ext>
            </a:extLst>
          </p:cNvPr>
          <p:cNvPicPr>
            <a:picLocks noChangeAspect="1"/>
          </p:cNvPicPr>
          <p:nvPr userDrawn="1"/>
        </p:nvPicPr>
        <p:blipFill>
          <a:blip r:embed="rId34">
            <a:extLst>
              <a:ext uri="{96DAC541-7B7A-43D3-8B79-37D633B846F1}">
                <asvg:svgBlip xmlns:asvg="http://schemas.microsoft.com/office/drawing/2016/SVG/main" r:embed="rId35"/>
              </a:ext>
            </a:extLst>
          </a:blip>
          <a:stretch>
            <a:fillRect/>
          </a:stretch>
        </p:blipFill>
        <p:spPr>
          <a:xfrm>
            <a:off x="10353690" y="306000"/>
            <a:ext cx="1500250" cy="498141"/>
          </a:xfrm>
          <a:prstGeom prst="rect">
            <a:avLst/>
          </a:prstGeom>
        </p:spPr>
      </p:pic>
    </p:spTree>
    <p:extLst>
      <p:ext uri="{BB962C8B-B14F-4D97-AF65-F5344CB8AC3E}">
        <p14:creationId xmlns:p14="http://schemas.microsoft.com/office/powerpoint/2010/main" val="1281696781"/>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 id="2147483843" r:id="rId18"/>
    <p:sldLayoutId id="2147483844" r:id="rId19"/>
    <p:sldLayoutId id="2147483845" r:id="rId20"/>
    <p:sldLayoutId id="2147484132" r:id="rId21"/>
    <p:sldLayoutId id="2147484279" r:id="rId22"/>
    <p:sldLayoutId id="2147484334" r:id="rId23"/>
    <p:sldLayoutId id="2147484335" r:id="rId24"/>
    <p:sldLayoutId id="2147484336" r:id="rId25"/>
    <p:sldLayoutId id="2147484337" r:id="rId26"/>
    <p:sldLayoutId id="2147484338" r:id="rId27"/>
    <p:sldLayoutId id="2147484339" r:id="rId28"/>
    <p:sldLayoutId id="2147484340" r:id="rId29"/>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ftr="0" dt="0"/>
  <p:txStyles>
    <p:titleStyle>
      <a:lvl1pPr algn="l" defTabSz="914377" rtl="0" eaLnBrk="1" latinLnBrk="0" hangingPunct="1">
        <a:lnSpc>
          <a:spcPct val="90000"/>
        </a:lnSpc>
        <a:spcBef>
          <a:spcPct val="0"/>
        </a:spcBef>
        <a:buNone/>
        <a:defRPr sz="2400" kern="1200">
          <a:solidFill>
            <a:schemeClr val="accent1"/>
          </a:solidFill>
          <a:latin typeface="+mj-lt"/>
          <a:ea typeface="+mj-ea"/>
          <a:cs typeface="Arial" panose="020B0604020202020204" pitchFamily="34" charset="0"/>
        </a:defRPr>
      </a:lvl1pPr>
    </p:titleStyle>
    <p:bodyStyle>
      <a:lvl1pPr marL="268288" indent="-268288" algn="l" defTabSz="914377" rtl="0" eaLnBrk="1" latinLnBrk="0" hangingPunct="1">
        <a:lnSpc>
          <a:spcPct val="100000"/>
        </a:lnSpc>
        <a:spcBef>
          <a:spcPts val="0"/>
        </a:spcBef>
        <a:spcAft>
          <a:spcPts val="600"/>
        </a:spcAft>
        <a:buFont typeface="Arial" panose="020B0604020202020204" pitchFamily="34" charset="0"/>
        <a:buChar char="•"/>
        <a:defRPr sz="1800" kern="1200">
          <a:solidFill>
            <a:schemeClr val="accent1"/>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6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6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6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6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
          <p15:clr>
            <a:srgbClr val="F26B43"/>
          </p15:clr>
        </p15:guide>
        <p15:guide id="2" pos="211">
          <p15:clr>
            <a:srgbClr val="F26B43"/>
          </p15:clr>
        </p15:guide>
        <p15:guide id="3" pos="7469">
          <p15:clr>
            <a:srgbClr val="F26B43"/>
          </p15:clr>
        </p15:guide>
        <p15:guide id="5" orient="horz" pos="599">
          <p15:clr>
            <a:srgbClr val="F26B43"/>
          </p15:clr>
        </p15:guide>
        <p15:guide id="6" orient="horz" pos="3929">
          <p15:clr>
            <a:srgbClr val="F26B43"/>
          </p15:clr>
        </p15:guide>
        <p15:guide id="7" pos="3840">
          <p15:clr>
            <a:srgbClr val="F26B43"/>
          </p15:clr>
        </p15:guide>
        <p15:guide id="8" orient="horz" pos="4110">
          <p15:clr>
            <a:srgbClr val="F26B43"/>
          </p15:clr>
        </p15:guide>
        <p15:guide id="9" orient="horz" pos="75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04CC8A3F-41D7-7C46-A0C0-272FF51754DD}"/>
              </a:ext>
            </a:extLst>
          </p:cNvPr>
          <p:cNvGraphicFramePr>
            <a:graphicFrameLocks noChangeAspect="1"/>
          </p:cNvGraphicFramePr>
          <p:nvPr userDrawn="1">
            <p:custDataLst>
              <p:tags r:id="rId20"/>
            </p:custDataLst>
            <p:extLst>
              <p:ext uri="{D42A27DB-BD31-4B8C-83A1-F6EECF244321}">
                <p14:modId xmlns:p14="http://schemas.microsoft.com/office/powerpoint/2010/main" val="14914315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1" imgW="592" imgH="591" progId="TCLayout.ActiveDocument.1">
                  <p:embed/>
                </p:oleObj>
              </mc:Choice>
              <mc:Fallback>
                <p:oleObj name="think-cell Folie" r:id="rId21" imgW="592" imgH="591" progId="TCLayout.ActiveDocument.1">
                  <p:embed/>
                  <p:pic>
                    <p:nvPicPr>
                      <p:cNvPr id="5" name="Objekt 4" hidden="1">
                        <a:extLst>
                          <a:ext uri="{FF2B5EF4-FFF2-40B4-BE49-F238E27FC236}">
                            <a16:creationId xmlns:a16="http://schemas.microsoft.com/office/drawing/2014/main" id="{04CC8A3F-41D7-7C46-A0C0-272FF51754DD}"/>
                          </a:ext>
                        </a:extLst>
                      </p:cNvPr>
                      <p:cNvPicPr/>
                      <p:nvPr/>
                    </p:nvPicPr>
                    <p:blipFill>
                      <a:blip r:embed="rId22"/>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250826" y="249926"/>
            <a:ext cx="9586415" cy="332399"/>
          </a:xfrm>
          <a:prstGeom prst="rect">
            <a:avLst/>
          </a:prstGeom>
        </p:spPr>
        <p:txBody>
          <a:bodyPr vert="horz" lIns="0" tIns="0" rIns="0" bIns="0" rtlCol="0" anchor="t" anchorCtr="0">
            <a:spAutoFit/>
          </a:bodyPr>
          <a:lstStyle/>
          <a:p>
            <a:r>
              <a:rPr lang="en-US"/>
              <a:t>Click to edit Master title style</a:t>
            </a:r>
          </a:p>
        </p:txBody>
      </p:sp>
      <p:sp>
        <p:nvSpPr>
          <p:cNvPr id="3" name="Text Placeholder 2"/>
          <p:cNvSpPr>
            <a:spLocks noGrp="1"/>
          </p:cNvSpPr>
          <p:nvPr>
            <p:ph type="body" idx="1"/>
          </p:nvPr>
        </p:nvSpPr>
        <p:spPr>
          <a:xfrm>
            <a:off x="259451" y="959539"/>
            <a:ext cx="11669024" cy="5040145"/>
          </a:xfrm>
          <a:prstGeom prst="rect">
            <a:avLst/>
          </a:prstGeom>
        </p:spPr>
        <p:txBody>
          <a:bodyPr vert="horz" lIns="0" tIns="0" rIns="0" bIns="0" rtlCol="0" anchor="t" anchorCtr="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9" name="Footer Placeholder 3">
            <a:extLst>
              <a:ext uri="{FF2B5EF4-FFF2-40B4-BE49-F238E27FC236}">
                <a16:creationId xmlns:a16="http://schemas.microsoft.com/office/drawing/2014/main" id="{1DD3C19F-8057-4A4E-9322-AA44FA531B96}"/>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10" name="ZRS Logo Horozontal">
            <a:extLst>
              <a:ext uri="{FF2B5EF4-FFF2-40B4-BE49-F238E27FC236}">
                <a16:creationId xmlns:a16="http://schemas.microsoft.com/office/drawing/2014/main" id="{D2C8E51D-F673-46EE-90B0-FA810001CD93}"/>
              </a:ext>
            </a:extLst>
          </p:cNvPr>
          <p:cNvPicPr>
            <a:picLocks noChangeAspect="1"/>
          </p:cNvPicPr>
          <p:nvPr userDrawn="1"/>
        </p:nvPicPr>
        <p:blipFill>
          <a:blip r:embed="rId23" cstate="screen">
            <a:extLst>
              <a:ext uri="{28A0092B-C50C-407E-A947-70E740481C1C}">
                <a14:useLocalDpi xmlns:a14="http://schemas.microsoft.com/office/drawing/2010/main"/>
              </a:ext>
              <a:ext uri="{96DAC541-7B7A-43D3-8B79-37D633B846F1}">
                <asvg:svgBlip xmlns:asvg="http://schemas.microsoft.com/office/drawing/2016/SVG/main" r:embed="rId24"/>
              </a:ext>
            </a:extLst>
          </a:blip>
          <a:stretch>
            <a:fillRect/>
          </a:stretch>
        </p:blipFill>
        <p:spPr>
          <a:xfrm>
            <a:off x="10347446" y="325479"/>
            <a:ext cx="1501200" cy="498456"/>
          </a:xfrm>
          <a:prstGeom prst="rect">
            <a:avLst/>
          </a:prstGeom>
        </p:spPr>
      </p:pic>
    </p:spTree>
    <p:extLst>
      <p:ext uri="{BB962C8B-B14F-4D97-AF65-F5344CB8AC3E}">
        <p14:creationId xmlns:p14="http://schemas.microsoft.com/office/powerpoint/2010/main" val="2400426375"/>
      </p:ext>
    </p:extLst>
  </p:cSld>
  <p:clrMap bg1="lt1" tx1="dk1" bg2="lt2" tx2="dk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 id="2147484061" r:id="rId12"/>
    <p:sldLayoutId id="2147484062" r:id="rId13"/>
    <p:sldLayoutId id="2147484063" r:id="rId14"/>
    <p:sldLayoutId id="2147484064" r:id="rId15"/>
    <p:sldLayoutId id="2147484065" r:id="rId16"/>
    <p:sldLayoutId id="2147484066" r:id="rId17"/>
    <p:sldLayoutId id="2147484463" r:id="rId18"/>
  </p:sldLayoutIdLst>
  <p:hf hdr="0" ftr="0" dt="0"/>
  <p:txStyles>
    <p:titleStyle>
      <a:lvl1pPr algn="l" defTabSz="914377" rtl="0" eaLnBrk="1" latinLnBrk="0" hangingPunct="1">
        <a:lnSpc>
          <a:spcPct val="90000"/>
        </a:lnSpc>
        <a:spcBef>
          <a:spcPct val="0"/>
        </a:spcBef>
        <a:buNone/>
        <a:defRPr sz="2400" kern="1200">
          <a:solidFill>
            <a:schemeClr val="accent1"/>
          </a:solidFill>
          <a:latin typeface="+mj-lt"/>
          <a:ea typeface="+mj-ea"/>
          <a:cs typeface="Arial" panose="020B0604020202020204" pitchFamily="34" charset="0"/>
        </a:defRPr>
      </a:lvl1pPr>
    </p:titleStyle>
    <p:bodyStyle>
      <a:lvl1pPr marL="268288" indent="-268288" algn="l" defTabSz="914377"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
          <p15:clr>
            <a:srgbClr val="F26B43"/>
          </p15:clr>
        </p15:guide>
        <p15:guide id="2" pos="166">
          <p15:clr>
            <a:srgbClr val="F26B43"/>
          </p15:clr>
        </p15:guide>
        <p15:guide id="3" pos="7514">
          <p15:clr>
            <a:srgbClr val="F26B43"/>
          </p15:clr>
        </p15:guide>
        <p15:guide id="4" pos="3931">
          <p15:clr>
            <a:srgbClr val="F26B43"/>
          </p15:clr>
        </p15:guide>
        <p15:guide id="5" orient="horz" pos="599">
          <p15:clr>
            <a:srgbClr val="F26B43"/>
          </p15:clr>
        </p15:guide>
        <p15:guide id="6" orient="horz" pos="4110">
          <p15:clr>
            <a:srgbClr val="F26B43"/>
          </p15:clr>
        </p15:guide>
        <p15:guide id="7" pos="3749">
          <p15:clr>
            <a:srgbClr val="F26B43"/>
          </p15:clr>
        </p15:guide>
        <p15:guide id="8" orient="horz" pos="3952">
          <p15:clr>
            <a:srgbClr val="F26B43"/>
          </p15:clr>
        </p15:guide>
        <p15:guide id="9" orient="horz" pos="75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10" name="Object 9" hidden="1">
            <a:extLst>
              <a:ext uri="{FF2B5EF4-FFF2-40B4-BE49-F238E27FC236}">
                <a16:creationId xmlns:a16="http://schemas.microsoft.com/office/drawing/2014/main" id="{FF0C9379-8BA2-43FA-BDF9-114500086327}"/>
              </a:ext>
            </a:extLst>
          </p:cNvPr>
          <p:cNvGraphicFramePr>
            <a:graphicFrameLocks noChangeAspect="1"/>
          </p:cNvGraphicFramePr>
          <p:nvPr userDrawn="1">
            <p:custDataLst>
              <p:tags r:id="rId36"/>
            </p:custDataLst>
            <p:extLst>
              <p:ext uri="{D42A27DB-BD31-4B8C-83A1-F6EECF244321}">
                <p14:modId xmlns:p14="http://schemas.microsoft.com/office/powerpoint/2010/main" val="3574849517"/>
              </p:ext>
            </p:extLst>
          </p:nvPr>
        </p:nvGraphicFramePr>
        <p:xfrm>
          <a:off x="1590" y="1590"/>
          <a:ext cx="1588" cy="1588"/>
        </p:xfrm>
        <a:graphic>
          <a:graphicData uri="http://schemas.openxmlformats.org/presentationml/2006/ole">
            <mc:AlternateContent xmlns:mc="http://schemas.openxmlformats.org/markup-compatibility/2006">
              <mc:Choice xmlns:v="urn:schemas-microsoft-com:vml" Requires="v">
                <p:oleObj name="think-cell Folie" r:id="rId37" imgW="415" imgH="416" progId="TCLayout.ActiveDocument.1">
                  <p:embed/>
                </p:oleObj>
              </mc:Choice>
              <mc:Fallback>
                <p:oleObj name="think-cell Folie" r:id="rId37" imgW="415" imgH="416" progId="TCLayout.ActiveDocument.1">
                  <p:embed/>
                  <p:pic>
                    <p:nvPicPr>
                      <p:cNvPr id="10" name="Object 9" hidden="1">
                        <a:extLst>
                          <a:ext uri="{FF2B5EF4-FFF2-40B4-BE49-F238E27FC236}">
                            <a16:creationId xmlns:a16="http://schemas.microsoft.com/office/drawing/2014/main" id="{FF0C9379-8BA2-43FA-BDF9-114500086327}"/>
                          </a:ext>
                        </a:extLst>
                      </p:cNvPr>
                      <p:cNvPicPr/>
                      <p:nvPr/>
                    </p:nvPicPr>
                    <p:blipFill>
                      <a:blip r:embed="rId38"/>
                      <a:stretch>
                        <a:fillRect/>
                      </a:stretch>
                    </p:blipFill>
                    <p:spPr>
                      <a:xfrm>
                        <a:off x="1590" y="1590"/>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250830" y="249930"/>
            <a:ext cx="9586415" cy="332399"/>
          </a:xfrm>
          <a:prstGeom prst="rect">
            <a:avLst/>
          </a:prstGeom>
        </p:spPr>
        <p:txBody>
          <a:bodyPr vert="horz" lIns="0" tIns="0" rIns="0" bIns="0" rtlCol="0" anchor="t" anchorCtr="0">
            <a:spAutoFit/>
          </a:bodyPr>
          <a:lstStyle/>
          <a:p>
            <a:r>
              <a:rPr lang="en-US"/>
              <a:t>Click to edit Master title style</a:t>
            </a:r>
          </a:p>
        </p:txBody>
      </p:sp>
      <p:sp>
        <p:nvSpPr>
          <p:cNvPr id="3" name="Text Placeholder 2"/>
          <p:cNvSpPr>
            <a:spLocks noGrp="1"/>
          </p:cNvSpPr>
          <p:nvPr>
            <p:ph type="body" idx="1"/>
          </p:nvPr>
        </p:nvSpPr>
        <p:spPr>
          <a:xfrm>
            <a:off x="259456" y="959545"/>
            <a:ext cx="11518145" cy="5040145"/>
          </a:xfrm>
          <a:prstGeom prst="rect">
            <a:avLst/>
          </a:prstGeom>
        </p:spPr>
        <p:txBody>
          <a:bodyPr vert="horz" lIns="0" tIns="0" rIns="0" bIns="0" rtlCol="0" anchor="t" anchorCtr="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4" y="6548973"/>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t>© Zurich</a:t>
            </a:r>
          </a:p>
        </p:txBody>
      </p:sp>
      <p:sp>
        <p:nvSpPr>
          <p:cNvPr id="9" name="Footer Placeholder 3">
            <a:extLst>
              <a:ext uri="{FF2B5EF4-FFF2-40B4-BE49-F238E27FC236}">
                <a16:creationId xmlns:a16="http://schemas.microsoft.com/office/drawing/2014/main" id="{1DD3C19F-8057-4A4E-9322-AA44FA531B96}"/>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defRPr>
            </a:lvl1pPr>
          </a:lstStyle>
          <a:p>
            <a:endParaRPr lang="en-US"/>
          </a:p>
        </p:txBody>
      </p:sp>
      <p:sp>
        <p:nvSpPr>
          <p:cNvPr id="4" name="Slide Number Placeholder 3">
            <a:extLst>
              <a:ext uri="{FF2B5EF4-FFF2-40B4-BE49-F238E27FC236}">
                <a16:creationId xmlns:a16="http://schemas.microsoft.com/office/drawing/2014/main" id="{5F2AF861-225B-4CC8-8B10-71EB346540E7}"/>
              </a:ext>
            </a:extLst>
          </p:cNvPr>
          <p:cNvSpPr>
            <a:spLocks noGrp="1"/>
          </p:cNvSpPr>
          <p:nvPr>
            <p:ph type="sldNum" sz="quarter" idx="4"/>
          </p:nvPr>
        </p:nvSpPr>
        <p:spPr>
          <a:xfrm>
            <a:off x="10704515" y="6548969"/>
            <a:ext cx="551115" cy="186267"/>
          </a:xfrm>
          <a:prstGeom prst="rect">
            <a:avLst/>
          </a:prstGeom>
        </p:spPr>
        <p:txBody>
          <a:bodyPr vert="horz" lIns="91440" tIns="45720" rIns="0" bIns="45720" rtlCol="0" anchor="ctr"/>
          <a:lstStyle>
            <a:lvl1pPr algn="r">
              <a:defRPr sz="900" b="0">
                <a:solidFill>
                  <a:srgbClr val="2167AE"/>
                </a:solidFill>
                <a:latin typeface="Zurich Sans Light" panose="02000000000000000000" pitchFamily="2" charset="0"/>
              </a:defRPr>
            </a:lvl1pPr>
          </a:lstStyle>
          <a:p>
            <a:fld id="{21B12F49-7477-41A7-9D95-A87C83E4291E}" type="slidenum">
              <a:rPr lang="en-US" smtClean="0"/>
              <a:pPr/>
              <a:t>‹nr.›</a:t>
            </a:fld>
            <a:fld id="{73BF0EE8-2BC8-467E-B81E-0E13B8D45003}" type="slidenum">
              <a:rPr lang="en-US" smtClean="0"/>
              <a:pPr/>
              <a:t>‹nr.›</a:t>
            </a:fld>
            <a:endParaRPr lang="en-US"/>
          </a:p>
        </p:txBody>
      </p:sp>
    </p:spTree>
    <p:extLst>
      <p:ext uri="{BB962C8B-B14F-4D97-AF65-F5344CB8AC3E}">
        <p14:creationId xmlns:p14="http://schemas.microsoft.com/office/powerpoint/2010/main" val="1019872495"/>
      </p:ext>
    </p:extLst>
  </p:cSld>
  <p:clrMap bg1="lt1" tx1="dk1" bg2="lt2" tx2="dk2" accent1="accent1" accent2="accent2" accent3="accent3" accent4="accent4" accent5="accent5" accent6="accent6" hlink="hlink" folHlink="folHlink"/>
  <p:sldLayoutIdLst>
    <p:sldLayoutId id="2147484171" r:id="rId1"/>
    <p:sldLayoutId id="2147484172" r:id="rId2"/>
    <p:sldLayoutId id="2147484173" r:id="rId3"/>
    <p:sldLayoutId id="2147484174" r:id="rId4"/>
    <p:sldLayoutId id="2147484175" r:id="rId5"/>
    <p:sldLayoutId id="2147484176" r:id="rId6"/>
    <p:sldLayoutId id="2147484177" r:id="rId7"/>
    <p:sldLayoutId id="2147484178" r:id="rId8"/>
    <p:sldLayoutId id="2147484179" r:id="rId9"/>
    <p:sldLayoutId id="2147484180" r:id="rId10"/>
    <p:sldLayoutId id="2147484181" r:id="rId11"/>
    <p:sldLayoutId id="2147484182" r:id="rId12"/>
    <p:sldLayoutId id="2147484183" r:id="rId13"/>
    <p:sldLayoutId id="2147484184" r:id="rId14"/>
    <p:sldLayoutId id="2147484185" r:id="rId15"/>
    <p:sldLayoutId id="2147484186" r:id="rId16"/>
    <p:sldLayoutId id="2147484187" r:id="rId17"/>
    <p:sldLayoutId id="2147484188" r:id="rId18"/>
    <p:sldLayoutId id="2147484189" r:id="rId19"/>
    <p:sldLayoutId id="2147484190" r:id="rId20"/>
    <p:sldLayoutId id="2147484191" r:id="rId21"/>
    <p:sldLayoutId id="2147484192" r:id="rId22"/>
    <p:sldLayoutId id="2147484194" r:id="rId23"/>
    <p:sldLayoutId id="2147484195" r:id="rId24"/>
    <p:sldLayoutId id="2147484281" r:id="rId25"/>
    <p:sldLayoutId id="2147484283" r:id="rId26"/>
    <p:sldLayoutId id="2147484309" r:id="rId27"/>
    <p:sldLayoutId id="2147484310" r:id="rId28"/>
    <p:sldLayoutId id="2147484464" r:id="rId29"/>
    <p:sldLayoutId id="2147484465" r:id="rId30"/>
    <p:sldLayoutId id="2147484466" r:id="rId31"/>
    <p:sldLayoutId id="2147484467" r:id="rId32"/>
    <p:sldLayoutId id="2147484468" r:id="rId33"/>
    <p:sldLayoutId id="2147484477" r:id="rId34"/>
  </p:sldLayoutIdLst>
  <p:hf hdr="0" ftr="0" dt="0"/>
  <p:txStyles>
    <p:titleStyle>
      <a:lvl1pPr algn="l" defTabSz="914240" rtl="0" eaLnBrk="1" latinLnBrk="0" hangingPunct="1">
        <a:lnSpc>
          <a:spcPct val="90000"/>
        </a:lnSpc>
        <a:spcBef>
          <a:spcPct val="0"/>
        </a:spcBef>
        <a:buNone/>
        <a:defRPr sz="2400" kern="1200">
          <a:solidFill>
            <a:schemeClr val="accent1"/>
          </a:solidFill>
          <a:latin typeface="+mn-lt"/>
          <a:ea typeface="+mj-ea"/>
          <a:cs typeface="+mj-cs"/>
        </a:defRPr>
      </a:lvl1pPr>
    </p:titleStyle>
    <p:bodyStyle>
      <a:lvl1pPr marL="265073" indent="-265073" algn="l" defTabSz="914240"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493" indent="-271423" algn="l" defTabSz="914240"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031" indent="-273011" algn="l" defTabSz="914240"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832" indent="-239959" algn="l" defTabSz="914240"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815" indent="-171425" algn="l" defTabSz="914240"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160" indent="-228561" algn="l" defTabSz="91424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280" indent="-228561" algn="l" defTabSz="91424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401" indent="-228561" algn="l" defTabSz="91424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520" indent="-228561" algn="l" defTabSz="91424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240" rtl="0" eaLnBrk="1" latinLnBrk="0" hangingPunct="1">
        <a:defRPr sz="1800" kern="1200">
          <a:solidFill>
            <a:schemeClr val="tx1"/>
          </a:solidFill>
          <a:latin typeface="+mn-lt"/>
          <a:ea typeface="+mn-ea"/>
          <a:cs typeface="+mn-cs"/>
        </a:defRPr>
      </a:lvl1pPr>
      <a:lvl2pPr marL="457121" algn="l" defTabSz="914240" rtl="0" eaLnBrk="1" latinLnBrk="0" hangingPunct="1">
        <a:defRPr sz="1800" kern="1200">
          <a:solidFill>
            <a:schemeClr val="tx1"/>
          </a:solidFill>
          <a:latin typeface="+mn-lt"/>
          <a:ea typeface="+mn-ea"/>
          <a:cs typeface="+mn-cs"/>
        </a:defRPr>
      </a:lvl2pPr>
      <a:lvl3pPr marL="914240" algn="l" defTabSz="914240" rtl="0" eaLnBrk="1" latinLnBrk="0" hangingPunct="1">
        <a:defRPr sz="1800" kern="1200">
          <a:solidFill>
            <a:schemeClr val="tx1"/>
          </a:solidFill>
          <a:latin typeface="+mn-lt"/>
          <a:ea typeface="+mn-ea"/>
          <a:cs typeface="+mn-cs"/>
        </a:defRPr>
      </a:lvl3pPr>
      <a:lvl4pPr marL="1371360" algn="l" defTabSz="914240" rtl="0" eaLnBrk="1" latinLnBrk="0" hangingPunct="1">
        <a:defRPr sz="1800" kern="1200">
          <a:solidFill>
            <a:schemeClr val="tx1"/>
          </a:solidFill>
          <a:latin typeface="+mn-lt"/>
          <a:ea typeface="+mn-ea"/>
          <a:cs typeface="+mn-cs"/>
        </a:defRPr>
      </a:lvl4pPr>
      <a:lvl5pPr marL="1828481" algn="l" defTabSz="914240" rtl="0" eaLnBrk="1" latinLnBrk="0" hangingPunct="1">
        <a:defRPr sz="1800" kern="1200">
          <a:solidFill>
            <a:schemeClr val="tx1"/>
          </a:solidFill>
          <a:latin typeface="+mn-lt"/>
          <a:ea typeface="+mn-ea"/>
          <a:cs typeface="+mn-cs"/>
        </a:defRPr>
      </a:lvl5pPr>
      <a:lvl6pPr marL="2285600" algn="l" defTabSz="914240" rtl="0" eaLnBrk="1" latinLnBrk="0" hangingPunct="1">
        <a:defRPr sz="1800" kern="1200">
          <a:solidFill>
            <a:schemeClr val="tx1"/>
          </a:solidFill>
          <a:latin typeface="+mn-lt"/>
          <a:ea typeface="+mn-ea"/>
          <a:cs typeface="+mn-cs"/>
        </a:defRPr>
      </a:lvl6pPr>
      <a:lvl7pPr marL="2742719" algn="l" defTabSz="914240" rtl="0" eaLnBrk="1" latinLnBrk="0" hangingPunct="1">
        <a:defRPr sz="1800" kern="1200">
          <a:solidFill>
            <a:schemeClr val="tx1"/>
          </a:solidFill>
          <a:latin typeface="+mn-lt"/>
          <a:ea typeface="+mn-ea"/>
          <a:cs typeface="+mn-cs"/>
        </a:defRPr>
      </a:lvl7pPr>
      <a:lvl8pPr marL="3199840" algn="l" defTabSz="914240" rtl="0" eaLnBrk="1" latinLnBrk="0" hangingPunct="1">
        <a:defRPr sz="1800" kern="1200">
          <a:solidFill>
            <a:schemeClr val="tx1"/>
          </a:solidFill>
          <a:latin typeface="+mn-lt"/>
          <a:ea typeface="+mn-ea"/>
          <a:cs typeface="+mn-cs"/>
        </a:defRPr>
      </a:lvl8pPr>
      <a:lvl9pPr marL="3656961" algn="l" defTabSz="91424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
          <p15:clr>
            <a:srgbClr val="F26B43"/>
          </p15:clr>
        </p15:guide>
        <p15:guide id="2" pos="158">
          <p15:clr>
            <a:srgbClr val="F26B43"/>
          </p15:clr>
        </p15:guide>
        <p15:guide id="4" pos="7514">
          <p15:clr>
            <a:srgbClr val="F26B43"/>
          </p15:clr>
        </p15:guide>
        <p15:guide id="5" orient="horz" pos="599">
          <p15:clr>
            <a:srgbClr val="F26B43"/>
          </p15:clr>
        </p15:guide>
        <p15:guide id="6" orient="horz" pos="3094">
          <p15:clr>
            <a:srgbClr val="F26B43"/>
          </p15:clr>
        </p15:guide>
        <p15:guide id="7" pos="3840">
          <p15:clr>
            <a:srgbClr val="F26B43"/>
          </p15:clr>
        </p15:guide>
        <p15:guide id="8" orient="horz" pos="298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5B9DEE13-22B2-4884-9273-2CFEC9C731DF}"/>
              </a:ext>
            </a:extLst>
          </p:cNvPr>
          <p:cNvGraphicFramePr>
            <a:graphicFrameLocks noChangeAspect="1"/>
          </p:cNvGraphicFramePr>
          <p:nvPr userDrawn="1">
            <p:custDataLst>
              <p:tags r:id="rId36"/>
            </p:custDataLst>
            <p:extLst>
              <p:ext uri="{D42A27DB-BD31-4B8C-83A1-F6EECF244321}">
                <p14:modId xmlns:p14="http://schemas.microsoft.com/office/powerpoint/2010/main" val="3181329797"/>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Folie" r:id="rId37" imgW="592" imgH="591" progId="TCLayout.ActiveDocument.1">
                  <p:embed/>
                </p:oleObj>
              </mc:Choice>
              <mc:Fallback>
                <p:oleObj name="think-cell Folie" r:id="rId37" imgW="592" imgH="591" progId="TCLayout.ActiveDocument.1">
                  <p:embed/>
                  <p:pic>
                    <p:nvPicPr>
                      <p:cNvPr id="7" name="Objekt 6" hidden="1">
                        <a:extLst>
                          <a:ext uri="{FF2B5EF4-FFF2-40B4-BE49-F238E27FC236}">
                            <a16:creationId xmlns:a16="http://schemas.microsoft.com/office/drawing/2014/main" id="{5B9DEE13-22B2-4884-9273-2CFEC9C731DF}"/>
                          </a:ext>
                        </a:extLst>
                      </p:cNvPr>
                      <p:cNvPicPr/>
                      <p:nvPr/>
                    </p:nvPicPr>
                    <p:blipFill>
                      <a:blip r:embed="rId38"/>
                      <a:stretch>
                        <a:fillRect/>
                      </a:stretch>
                    </p:blipFill>
                    <p:spPr>
                      <a:xfrm>
                        <a:off x="1589" y="1589"/>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334965" y="249927"/>
            <a:ext cx="9502279" cy="664797"/>
          </a:xfrm>
          <a:prstGeom prst="rect">
            <a:avLst/>
          </a:prstGeom>
        </p:spPr>
        <p:txBody>
          <a:bodyPr vert="horz" wrap="square" lIns="0" tIns="0" rIns="0" bIns="0" rtlCol="0" anchor="t" anchorCtr="0">
            <a:spAutoFit/>
          </a:bodyPr>
          <a:lstStyle/>
          <a:p>
            <a:r>
              <a:rPr lang="en-US"/>
              <a:t>173007991 (12/21) TCL</a:t>
            </a:r>
            <a:br>
              <a:rPr lang="en-US"/>
            </a:br>
            <a:r>
              <a:rPr lang="en-US"/>
              <a:t>previously 173006414</a:t>
            </a:r>
          </a:p>
        </p:txBody>
      </p:sp>
      <p:sp>
        <p:nvSpPr>
          <p:cNvPr id="3" name="Text Placeholder 2"/>
          <p:cNvSpPr>
            <a:spLocks noGrp="1"/>
          </p:cNvSpPr>
          <p:nvPr>
            <p:ph type="body" idx="1"/>
          </p:nvPr>
        </p:nvSpPr>
        <p:spPr>
          <a:xfrm>
            <a:off x="334964" y="1196977"/>
            <a:ext cx="11522603" cy="5040145"/>
          </a:xfrm>
          <a:prstGeom prst="rect">
            <a:avLst/>
          </a:prstGeom>
        </p:spPr>
        <p:txBody>
          <a:bodyPr vert="horz" lIns="0" tIns="0" rIns="0" bIns="0" rtlCol="0" anchor="t" anchorCtr="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0704513" y="6531715"/>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2" y="6531717"/>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9" name="Footer Placeholder 3">
            <a:extLst>
              <a:ext uri="{FF2B5EF4-FFF2-40B4-BE49-F238E27FC236}">
                <a16:creationId xmlns:a16="http://schemas.microsoft.com/office/drawing/2014/main" id="{1DD3C19F-8057-4A4E-9322-AA44FA531B96}"/>
              </a:ext>
            </a:extLst>
          </p:cNvPr>
          <p:cNvSpPr>
            <a:spLocks noGrp="1"/>
          </p:cNvSpPr>
          <p:nvPr>
            <p:ph type="ftr" sz="quarter" idx="3"/>
          </p:nvPr>
        </p:nvSpPr>
        <p:spPr>
          <a:xfrm>
            <a:off x="2261053" y="6531715"/>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pic>
        <p:nvPicPr>
          <p:cNvPr id="4" name="Graphic 3">
            <a:extLst>
              <a:ext uri="{FF2B5EF4-FFF2-40B4-BE49-F238E27FC236}">
                <a16:creationId xmlns:a16="http://schemas.microsoft.com/office/drawing/2014/main" id="{2186EF9E-F377-4DAF-92D2-F12CF5E6CBCE}"/>
              </a:ext>
            </a:extLst>
          </p:cNvPr>
          <p:cNvPicPr>
            <a:picLocks noChangeAspect="1"/>
          </p:cNvPicPr>
          <p:nvPr userDrawn="1"/>
        </p:nvPicPr>
        <p:blipFill>
          <a:blip r:embed="rId39">
            <a:extLst>
              <a:ext uri="{96DAC541-7B7A-43D3-8B79-37D633B846F1}">
                <asvg:svgBlip xmlns:asvg="http://schemas.microsoft.com/office/drawing/2016/SVG/main" r:embed="rId40"/>
              </a:ext>
            </a:extLst>
          </a:blip>
          <a:stretch>
            <a:fillRect/>
          </a:stretch>
        </p:blipFill>
        <p:spPr>
          <a:xfrm>
            <a:off x="10353689" y="306000"/>
            <a:ext cx="1500251" cy="498141"/>
          </a:xfrm>
          <a:prstGeom prst="rect">
            <a:avLst/>
          </a:prstGeom>
        </p:spPr>
      </p:pic>
    </p:spTree>
    <p:extLst>
      <p:ext uri="{BB962C8B-B14F-4D97-AF65-F5344CB8AC3E}">
        <p14:creationId xmlns:p14="http://schemas.microsoft.com/office/powerpoint/2010/main" val="1266863426"/>
      </p:ext>
    </p:extLst>
  </p:cSld>
  <p:clrMap bg1="lt1" tx1="dk1" bg2="lt2" tx2="dk2" accent1="accent1" accent2="accent2" accent3="accent3" accent4="accent4" accent5="accent5" accent6="accent6" hlink="hlink" folHlink="folHlink"/>
  <p:sldLayoutIdLst>
    <p:sldLayoutId id="2147484411" r:id="rId1"/>
    <p:sldLayoutId id="2147484412" r:id="rId2"/>
    <p:sldLayoutId id="2147484413" r:id="rId3"/>
    <p:sldLayoutId id="2147484414" r:id="rId4"/>
    <p:sldLayoutId id="2147484415" r:id="rId5"/>
    <p:sldLayoutId id="2147484416" r:id="rId6"/>
    <p:sldLayoutId id="2147484417" r:id="rId7"/>
    <p:sldLayoutId id="2147484418" r:id="rId8"/>
    <p:sldLayoutId id="2147484419" r:id="rId9"/>
    <p:sldLayoutId id="2147484420" r:id="rId10"/>
    <p:sldLayoutId id="2147484421" r:id="rId11"/>
    <p:sldLayoutId id="2147484422" r:id="rId12"/>
    <p:sldLayoutId id="2147484423" r:id="rId13"/>
    <p:sldLayoutId id="2147484424" r:id="rId14"/>
    <p:sldLayoutId id="2147484425" r:id="rId15"/>
    <p:sldLayoutId id="2147484426" r:id="rId16"/>
    <p:sldLayoutId id="2147484427" r:id="rId17"/>
    <p:sldLayoutId id="2147484428" r:id="rId18"/>
    <p:sldLayoutId id="2147484429" r:id="rId19"/>
    <p:sldLayoutId id="2147484430" r:id="rId20"/>
    <p:sldLayoutId id="2147484431" r:id="rId21"/>
    <p:sldLayoutId id="2147484432" r:id="rId22"/>
    <p:sldLayoutId id="2147484433" r:id="rId23"/>
    <p:sldLayoutId id="2147484434" r:id="rId24"/>
    <p:sldLayoutId id="2147484435" r:id="rId25"/>
    <p:sldLayoutId id="2147484436" r:id="rId26"/>
    <p:sldLayoutId id="2147484469" r:id="rId27"/>
    <p:sldLayoutId id="2147484470" r:id="rId28"/>
    <p:sldLayoutId id="2147484471" r:id="rId29"/>
    <p:sldLayoutId id="2147484472" r:id="rId30"/>
    <p:sldLayoutId id="2147484473" r:id="rId31"/>
    <p:sldLayoutId id="2147484474" r:id="rId32"/>
    <p:sldLayoutId id="2147484475" r:id="rId33"/>
    <p:sldLayoutId id="2147484476" r:id="rId34"/>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ftr="0" dt="0"/>
  <p:txStyles>
    <p:titleStyle>
      <a:lvl1pPr algn="l" defTabSz="914354" rtl="0" eaLnBrk="1" latinLnBrk="0" hangingPunct="1">
        <a:lnSpc>
          <a:spcPct val="90000"/>
        </a:lnSpc>
        <a:spcBef>
          <a:spcPct val="0"/>
        </a:spcBef>
        <a:buNone/>
        <a:defRPr sz="2400" kern="1200">
          <a:solidFill>
            <a:schemeClr val="accent1"/>
          </a:solidFill>
          <a:latin typeface="+mj-lt"/>
          <a:ea typeface="+mj-ea"/>
          <a:cs typeface="Arial" panose="020B0604020202020204" pitchFamily="34" charset="0"/>
        </a:defRPr>
      </a:lvl1pPr>
    </p:titleStyle>
    <p:bodyStyle>
      <a:lvl1pPr marL="268281" indent="-268281" algn="l" defTabSz="914354" rtl="0" eaLnBrk="1" latinLnBrk="0" hangingPunct="1">
        <a:lnSpc>
          <a:spcPct val="100000"/>
        </a:lnSpc>
        <a:spcBef>
          <a:spcPts val="0"/>
        </a:spcBef>
        <a:spcAft>
          <a:spcPts val="600"/>
        </a:spcAft>
        <a:buFont typeface="Arial" panose="020B0604020202020204" pitchFamily="34" charset="0"/>
        <a:buChar char="•"/>
        <a:defRPr sz="1800" kern="1200">
          <a:solidFill>
            <a:schemeClr val="accent1"/>
          </a:solidFill>
          <a:latin typeface="+mn-lt"/>
          <a:ea typeface="+mn-ea"/>
          <a:cs typeface="Arial" panose="020B0604020202020204" pitchFamily="34" charset="0"/>
        </a:defRPr>
      </a:lvl1pPr>
      <a:lvl2pPr marL="447663" indent="-207957" algn="l" defTabSz="914354" rtl="0" eaLnBrk="1" latinLnBrk="0" hangingPunct="1">
        <a:lnSpc>
          <a:spcPct val="100000"/>
        </a:lnSpc>
        <a:spcBef>
          <a:spcPts val="0"/>
        </a:spcBef>
        <a:spcAft>
          <a:spcPts val="6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21" indent="-180970" algn="l" defTabSz="914354" rtl="0" eaLnBrk="1" latinLnBrk="0" hangingPunct="1">
        <a:lnSpc>
          <a:spcPct val="100000"/>
        </a:lnSpc>
        <a:spcBef>
          <a:spcPts val="0"/>
        </a:spcBef>
        <a:spcAft>
          <a:spcPts val="6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16" indent="-177796" algn="l" defTabSz="914354" rtl="0" eaLnBrk="1" latinLnBrk="0" hangingPunct="1">
        <a:lnSpc>
          <a:spcPct val="100000"/>
        </a:lnSpc>
        <a:spcBef>
          <a:spcPts val="0"/>
        </a:spcBef>
        <a:spcAft>
          <a:spcPts val="6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196" indent="-179384" algn="l" defTabSz="914354" rtl="0" eaLnBrk="1" latinLnBrk="0" hangingPunct="1">
        <a:lnSpc>
          <a:spcPct val="100000"/>
        </a:lnSpc>
        <a:spcBef>
          <a:spcPts val="0"/>
        </a:spcBef>
        <a:spcAft>
          <a:spcPts val="6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
          <p15:clr>
            <a:srgbClr val="F26B43"/>
          </p15:clr>
        </p15:guide>
        <p15:guide id="2" pos="211">
          <p15:clr>
            <a:srgbClr val="F26B43"/>
          </p15:clr>
        </p15:guide>
        <p15:guide id="3" pos="7469">
          <p15:clr>
            <a:srgbClr val="F26B43"/>
          </p15:clr>
        </p15:guide>
        <p15:guide id="5" orient="horz" pos="599">
          <p15:clr>
            <a:srgbClr val="F26B43"/>
          </p15:clr>
        </p15:guide>
        <p15:guide id="6" orient="horz" pos="3929">
          <p15:clr>
            <a:srgbClr val="F26B43"/>
          </p15:clr>
        </p15:guide>
        <p15:guide id="7" pos="3840">
          <p15:clr>
            <a:srgbClr val="F26B43"/>
          </p15:clr>
        </p15:guide>
        <p15:guide id="8" orient="horz" pos="4110">
          <p15:clr>
            <a:srgbClr val="F26B43"/>
          </p15:clr>
        </p15:guide>
        <p15:guide id="9" orient="horz" pos="75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B0BE9710-0948-72E4-B90E-FDD244A86321}"/>
              </a:ext>
            </a:extLst>
          </p:cNvPr>
          <p:cNvGraphicFramePr>
            <a:graphicFrameLocks noChangeAspect="1"/>
          </p:cNvGraphicFramePr>
          <p:nvPr userDrawn="1">
            <p:custDataLst>
              <p:tags r:id="rId27"/>
            </p:custDataLst>
            <p:extLst>
              <p:ext uri="{D42A27DB-BD31-4B8C-83A1-F6EECF244321}">
                <p14:modId xmlns:p14="http://schemas.microsoft.com/office/powerpoint/2010/main" val="27349901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8" imgW="421" imgH="420" progId="TCLayout.ActiveDocument.1">
                  <p:embed/>
                </p:oleObj>
              </mc:Choice>
              <mc:Fallback>
                <p:oleObj name="think-cell Slide" r:id="rId28" imgW="421" imgH="420" progId="TCLayout.ActiveDocument.1">
                  <p:embed/>
                  <p:pic>
                    <p:nvPicPr>
                      <p:cNvPr id="7" name="think-cell data - do not delete" hidden="1">
                        <a:extLst>
                          <a:ext uri="{FF2B5EF4-FFF2-40B4-BE49-F238E27FC236}">
                            <a16:creationId xmlns:a16="http://schemas.microsoft.com/office/drawing/2014/main" id="{B0BE9710-0948-72E4-B90E-FDD244A86321}"/>
                          </a:ext>
                        </a:extLst>
                      </p:cNvPr>
                      <p:cNvPicPr/>
                      <p:nvPr/>
                    </p:nvPicPr>
                    <p:blipFill>
                      <a:blip r:embed="rId29"/>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250826" y="249926"/>
            <a:ext cx="9586415" cy="332399"/>
          </a:xfrm>
          <a:prstGeom prst="rect">
            <a:avLst/>
          </a:prstGeom>
        </p:spPr>
        <p:txBody>
          <a:bodyPr vert="horz" lIns="0" tIns="0" rIns="0" bIns="0" rtlCol="0" anchor="t" anchorCtr="0">
            <a:spAutoFit/>
          </a:bodyPr>
          <a:lstStyle/>
          <a:p>
            <a:r>
              <a:rPr lang="de-DE"/>
              <a:t>Mastertitelformat bearbeiten</a:t>
            </a:r>
            <a:endParaRPr lang="en-US"/>
          </a:p>
        </p:txBody>
      </p:sp>
      <p:sp>
        <p:nvSpPr>
          <p:cNvPr id="3" name="Text Placeholder 2"/>
          <p:cNvSpPr>
            <a:spLocks noGrp="1"/>
          </p:cNvSpPr>
          <p:nvPr>
            <p:ph type="body" idx="1"/>
          </p:nvPr>
        </p:nvSpPr>
        <p:spPr>
          <a:xfrm>
            <a:off x="259451" y="959539"/>
            <a:ext cx="11518145" cy="5040145"/>
          </a:xfrm>
          <a:prstGeom prst="rect">
            <a:avLst/>
          </a:prstGeom>
        </p:spPr>
        <p:txBody>
          <a:bodyPr vert="horz" lIns="0" tIns="0" rIns="0" bIns="0" rtlCol="0" anchor="t" anchorCtr="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6" name="Slide Number Placeholder 5"/>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Zurich Sans Light" panose="02000000000000000000" pitchFamily="2" charset="0"/>
                <a:cs typeface="Arial" panose="020B0604020202020204" pitchFamily="34" charset="0"/>
                <a:sym typeface="Zurich Sans Light" panose="02000000000000000000" pitchFamily="2" charset="0"/>
              </a:defRPr>
            </a:lvl1pPr>
          </a:lstStyle>
          <a:p>
            <a:fld id="{FA58F0B4-6BC7-4BFB-804F-EE9B892902C7}" type="slidenum">
              <a:rPr lang="en-US" smtClean="0"/>
              <a:pPr/>
              <a:t>‹nr.›</a:t>
            </a:fld>
            <a:endParaRPr lang="en-US"/>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Zurich Sans Light" panose="02000000000000000000" pitchFamily="2" charset="0"/>
                <a:cs typeface="Arial" panose="020B0604020202020204" pitchFamily="34" charset="0"/>
                <a:sym typeface="Zurich Sans Light" panose="02000000000000000000" pitchFamily="2" charset="0"/>
              </a:rPr>
              <a:t>© Zurich</a:t>
            </a:r>
          </a:p>
        </p:txBody>
      </p:sp>
    </p:spTree>
    <p:extLst>
      <p:ext uri="{BB962C8B-B14F-4D97-AF65-F5344CB8AC3E}">
        <p14:creationId xmlns:p14="http://schemas.microsoft.com/office/powerpoint/2010/main" val="321457972"/>
      </p:ext>
    </p:extLst>
  </p:cSld>
  <p:clrMap bg1="lt1" tx1="dk1" bg2="lt2" tx2="dk2" accent1="accent1" accent2="accent2" accent3="accent3" accent4="accent4" accent5="accent5" accent6="accent6" hlink="hlink" folHlink="folHlink"/>
  <p:sldLayoutIdLst>
    <p:sldLayoutId id="2147484438" r:id="rId1"/>
    <p:sldLayoutId id="2147484439" r:id="rId2"/>
    <p:sldLayoutId id="2147484440" r:id="rId3"/>
    <p:sldLayoutId id="2147484441" r:id="rId4"/>
    <p:sldLayoutId id="2147484442" r:id="rId5"/>
    <p:sldLayoutId id="2147484443" r:id="rId6"/>
    <p:sldLayoutId id="2147484444" r:id="rId7"/>
    <p:sldLayoutId id="2147484445" r:id="rId8"/>
    <p:sldLayoutId id="2147484446" r:id="rId9"/>
    <p:sldLayoutId id="2147484447" r:id="rId10"/>
    <p:sldLayoutId id="2147484448" r:id="rId11"/>
    <p:sldLayoutId id="2147484449" r:id="rId12"/>
    <p:sldLayoutId id="2147484450" r:id="rId13"/>
    <p:sldLayoutId id="2147484451" r:id="rId14"/>
    <p:sldLayoutId id="2147484452" r:id="rId15"/>
    <p:sldLayoutId id="2147484453" r:id="rId16"/>
    <p:sldLayoutId id="2147484454" r:id="rId17"/>
    <p:sldLayoutId id="2147484455" r:id="rId18"/>
    <p:sldLayoutId id="2147484456" r:id="rId19"/>
    <p:sldLayoutId id="2147484457" r:id="rId20"/>
    <p:sldLayoutId id="2147484458" r:id="rId21"/>
    <p:sldLayoutId id="2147484459" r:id="rId22"/>
    <p:sldLayoutId id="2147484460" r:id="rId23"/>
    <p:sldLayoutId id="2147484461" r:id="rId24"/>
    <p:sldLayoutId id="2147484462" r:id="rId25"/>
  </p:sldLayoutIdLst>
  <p:hf hdr="0" ftr="0" dt="0"/>
  <p:txStyles>
    <p:titleStyle>
      <a:lvl1pPr algn="l" defTabSz="914377" rtl="0" eaLnBrk="1" latinLnBrk="0" hangingPunct="1">
        <a:lnSpc>
          <a:spcPct val="90000"/>
        </a:lnSpc>
        <a:spcBef>
          <a:spcPct val="0"/>
        </a:spcBef>
        <a:buNone/>
        <a:defRPr sz="2400" kern="1200">
          <a:solidFill>
            <a:schemeClr val="accent1"/>
          </a:solidFill>
          <a:latin typeface="Zurich Sans Light" panose="02000000000000000000" pitchFamily="2" charset="0"/>
          <a:ea typeface="+mj-ea"/>
          <a:cs typeface="Arial" panose="020B0604020202020204" pitchFamily="34" charset="0"/>
          <a:sym typeface="Zurich Sans Light" panose="02000000000000000000" pitchFamily="2" charset="0"/>
        </a:defRPr>
      </a:lvl1pPr>
    </p:titleStyle>
    <p:bodyStyle>
      <a:lvl1pPr marL="268288" indent="-268288" algn="l" defTabSz="914377"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Zurich Sans Light" panose="02000000000000000000" pitchFamily="2" charset="0"/>
          <a:ea typeface="+mn-ea"/>
          <a:cs typeface="Arial" panose="020B0604020202020204" pitchFamily="34" charset="0"/>
          <a:sym typeface="Zurich Sans Light" panose="02000000000000000000" pitchFamily="2"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Zurich Sans Light" panose="02000000000000000000" pitchFamily="2" charset="0"/>
          <a:ea typeface="+mn-ea"/>
          <a:cs typeface="Arial" panose="020B0604020202020204" pitchFamily="34" charset="0"/>
          <a:sym typeface="Zurich Sans Light" panose="02000000000000000000" pitchFamily="2"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Zurich Sans Light" panose="02000000000000000000" pitchFamily="2" charset="0"/>
          <a:ea typeface="+mn-ea"/>
          <a:cs typeface="Arial" panose="020B0604020202020204" pitchFamily="34" charset="0"/>
          <a:sym typeface="Zurich Sans Light" panose="02000000000000000000" pitchFamily="2"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Zurich Sans Light" panose="02000000000000000000" pitchFamily="2" charset="0"/>
          <a:ea typeface="+mn-ea"/>
          <a:cs typeface="Arial" panose="020B0604020202020204" pitchFamily="34" charset="0"/>
          <a:sym typeface="Zurich Sans Light" panose="02000000000000000000" pitchFamily="2"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Zurich Sans Light" panose="02000000000000000000" pitchFamily="2" charset="0"/>
          <a:ea typeface="+mn-ea"/>
          <a:cs typeface="Arial" panose="020B0604020202020204" pitchFamily="34" charset="0"/>
          <a:sym typeface="Zurich Sans Light" panose="02000000000000000000"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7">
          <p15:clr>
            <a:srgbClr val="F26B43"/>
          </p15:clr>
        </p15:guide>
        <p15:guide id="2" pos="162">
          <p15:clr>
            <a:srgbClr val="F26B43"/>
          </p15:clr>
        </p15:guide>
        <p15:guide id="3" pos="7420">
          <p15:clr>
            <a:srgbClr val="F26B43"/>
          </p15:clr>
        </p15:guide>
        <p15:guide id="5" orient="horz" pos="599">
          <p15:clr>
            <a:srgbClr val="F26B43"/>
          </p15:clr>
        </p15:guide>
        <p15:guide id="8" orient="horz" pos="3779">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0826" y="249926"/>
            <a:ext cx="9586415" cy="332399"/>
          </a:xfrm>
          <a:prstGeom prst="rect">
            <a:avLst/>
          </a:prstGeom>
        </p:spPr>
        <p:txBody>
          <a:bodyPr vert="horz" lIns="0" tIns="0" rIns="0" bIns="0" rtlCol="0" anchor="t" anchorCtr="0">
            <a:spAutoFit/>
          </a:bodyPr>
          <a:lstStyle/>
          <a:p>
            <a:r>
              <a:rPr lang="nl-NL"/>
              <a:t>Klik om stijl te bewerken</a:t>
            </a:r>
            <a:endParaRPr lang="en-US"/>
          </a:p>
        </p:txBody>
      </p:sp>
      <p:sp>
        <p:nvSpPr>
          <p:cNvPr id="3" name="Text Placeholder 2"/>
          <p:cNvSpPr>
            <a:spLocks noGrp="1"/>
          </p:cNvSpPr>
          <p:nvPr>
            <p:ph type="body" idx="1"/>
          </p:nvPr>
        </p:nvSpPr>
        <p:spPr>
          <a:xfrm>
            <a:off x="259451" y="959539"/>
            <a:ext cx="11518145" cy="5040145"/>
          </a:xfrm>
          <a:prstGeom prst="rect">
            <a:avLst/>
          </a:prstGeom>
        </p:spPr>
        <p:txBody>
          <a:bodyPr vert="horz" lIns="0" tIns="0" rIns="0" bIns="0" rtlCol="0" anchor="t" anchorCtr="0">
            <a:no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6" name="Slide Number Placeholder 5"/>
          <p:cNvSpPr>
            <a:spLocks noGrp="1"/>
          </p:cNvSpPr>
          <p:nvPr>
            <p:ph type="sldNum" sz="quarter" idx="4"/>
          </p:nvPr>
        </p:nvSpPr>
        <p:spPr>
          <a:xfrm>
            <a:off x="10704512" y="6548967"/>
            <a:ext cx="551115" cy="181960"/>
          </a:xfrm>
          <a:prstGeom prst="rect">
            <a:avLst/>
          </a:prstGeom>
        </p:spPr>
        <p:txBody>
          <a:bodyPr vert="horz" lIns="0" tIns="0" rIns="0" bIns="0" rtlCol="0" anchor="t" anchorCtr="0"/>
          <a:lstStyle>
            <a:lvl1pPr algn="r">
              <a:defRPr sz="900">
                <a:solidFill>
                  <a:schemeClr val="accent1"/>
                </a:solidFill>
                <a:latin typeface="+mn-lt"/>
                <a:cs typeface="Arial" panose="020B0604020202020204" pitchFamily="34" charset="0"/>
              </a:defRPr>
            </a:lvl1pPr>
          </a:lstStyle>
          <a:p>
            <a:fld id="{FA58F0B4-6BC7-4BFB-804F-EE9B892902C7}" type="slidenum">
              <a:rPr lang="en-US" smtClean="0"/>
              <a:pPr/>
              <a:t>‹nr.›</a:t>
            </a:fld>
            <a:endParaRPr lang="en-US"/>
          </a:p>
        </p:txBody>
      </p:sp>
      <p:sp>
        <p:nvSpPr>
          <p:cNvPr id="8" name="TextBox 7">
            <a:extLst>
              <a:ext uri="{FF2B5EF4-FFF2-40B4-BE49-F238E27FC236}">
                <a16:creationId xmlns:a16="http://schemas.microsoft.com/office/drawing/2014/main" id="{D14E9977-C3E2-4A29-A565-FFA15C7CA5E3}"/>
              </a:ext>
            </a:extLst>
          </p:cNvPr>
          <p:cNvSpPr txBox="1"/>
          <p:nvPr userDrawn="1"/>
        </p:nvSpPr>
        <p:spPr>
          <a:xfrm>
            <a:off x="11158230" y="6548967"/>
            <a:ext cx="699337" cy="143565"/>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en-US" sz="900">
                <a:latin typeface="+mn-lt"/>
                <a:cs typeface="Arial" panose="020B0604020202020204" pitchFamily="34" charset="0"/>
              </a:rPr>
              <a:t>© Zurich</a:t>
            </a:r>
          </a:p>
        </p:txBody>
      </p:sp>
      <p:sp>
        <p:nvSpPr>
          <p:cNvPr id="9" name="Footer Placeholder 3">
            <a:extLst>
              <a:ext uri="{FF2B5EF4-FFF2-40B4-BE49-F238E27FC236}">
                <a16:creationId xmlns:a16="http://schemas.microsoft.com/office/drawing/2014/main" id="{1DD3C19F-8057-4A4E-9322-AA44FA531B96}"/>
              </a:ext>
            </a:extLst>
          </p:cNvPr>
          <p:cNvSpPr>
            <a:spLocks noGrp="1"/>
          </p:cNvSpPr>
          <p:nvPr>
            <p:ph type="ftr" sz="quarter" idx="3"/>
          </p:nvPr>
        </p:nvSpPr>
        <p:spPr>
          <a:xfrm>
            <a:off x="2261053" y="6548967"/>
            <a:ext cx="8112000" cy="181960"/>
          </a:xfrm>
          <a:prstGeom prst="rect">
            <a:avLst/>
          </a:prstGeom>
        </p:spPr>
        <p:txBody>
          <a:bodyPr lIns="0" tIns="0" rIns="0" bIns="0"/>
          <a:lstStyle>
            <a:lvl1pPr algn="r">
              <a:defRPr sz="900">
                <a:solidFill>
                  <a:schemeClr val="accent1"/>
                </a:solidFill>
                <a:latin typeface="+mn-lt"/>
                <a:cs typeface="Arial" panose="020B0604020202020204" pitchFamily="34" charset="0"/>
              </a:defRPr>
            </a:lvl1pPr>
          </a:lstStyle>
          <a:p>
            <a:endParaRPr lang="en-US"/>
          </a:p>
        </p:txBody>
      </p:sp>
      <p:sp>
        <p:nvSpPr>
          <p:cNvPr id="4" name="MSIPCMContentMarking" descr="{&quot;HashCode&quot;:-2081672641,&quot;Placement&quot;:&quot;Footer&quot;,&quot;Top&quot;:519.343,&quot;Left&quot;:0.0,&quot;SlideWidth&quot;:960,&quot;SlideHeight&quot;:540}">
            <a:extLst>
              <a:ext uri="{FF2B5EF4-FFF2-40B4-BE49-F238E27FC236}">
                <a16:creationId xmlns:a16="http://schemas.microsoft.com/office/drawing/2014/main" id="{EF492E95-BB94-4F68-9076-6E4F2B7E5006}"/>
              </a:ext>
            </a:extLst>
          </p:cNvPr>
          <p:cNvSpPr txBox="1"/>
          <p:nvPr userDrawn="1"/>
        </p:nvSpPr>
        <p:spPr>
          <a:xfrm>
            <a:off x="0" y="6595656"/>
            <a:ext cx="1348831" cy="262344"/>
          </a:xfrm>
          <a:prstGeom prst="rect">
            <a:avLst/>
          </a:prstGeom>
          <a:noFill/>
        </p:spPr>
        <p:txBody>
          <a:bodyPr vert="horz" wrap="square" lIns="0" tIns="0" rIns="0" bIns="0" rtlCol="0" anchor="ctr" anchorCtr="1">
            <a:spAutoFit/>
          </a:bodyPr>
          <a:lstStyle/>
          <a:p>
            <a:pPr algn="l">
              <a:spcBef>
                <a:spcPts val="0"/>
              </a:spcBef>
              <a:spcAft>
                <a:spcPts val="0"/>
              </a:spcAft>
            </a:pPr>
            <a:r>
              <a:rPr lang="en-US" sz="1000">
                <a:solidFill>
                  <a:srgbClr val="000000"/>
                </a:solidFill>
                <a:latin typeface="Calibri" panose="020F0502020204030204" pitchFamily="34" charset="0"/>
              </a:rPr>
              <a:t>INTERNAL USE ONLY</a:t>
            </a:r>
          </a:p>
        </p:txBody>
      </p:sp>
    </p:spTree>
    <p:extLst>
      <p:ext uri="{BB962C8B-B14F-4D97-AF65-F5344CB8AC3E}">
        <p14:creationId xmlns:p14="http://schemas.microsoft.com/office/powerpoint/2010/main" val="323430708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81" r:id="rId3"/>
    <p:sldLayoutId id="2147484482" r:id="rId4"/>
    <p:sldLayoutId id="2147484483" r:id="rId5"/>
    <p:sldLayoutId id="2147484484" r:id="rId6"/>
    <p:sldLayoutId id="2147484485" r:id="rId7"/>
    <p:sldLayoutId id="2147484486" r:id="rId8"/>
    <p:sldLayoutId id="2147484487" r:id="rId9"/>
    <p:sldLayoutId id="2147484488" r:id="rId10"/>
    <p:sldLayoutId id="2147484489" r:id="rId11"/>
    <p:sldLayoutId id="2147484490" r:id="rId12"/>
    <p:sldLayoutId id="2147484491" r:id="rId13"/>
    <p:sldLayoutId id="2147484492" r:id="rId14"/>
    <p:sldLayoutId id="2147484493" r:id="rId15"/>
    <p:sldLayoutId id="2147484494" r:id="rId16"/>
    <p:sldLayoutId id="2147484495" r:id="rId17"/>
    <p:sldLayoutId id="2147484496" r:id="rId18"/>
    <p:sldLayoutId id="2147484497" r:id="rId19"/>
    <p:sldLayoutId id="2147484498" r:id="rId20"/>
    <p:sldLayoutId id="2147484499" r:id="rId21"/>
  </p:sldLayoutIdLst>
  <p:hf hdr="0" dt="0"/>
  <p:txStyles>
    <p:titleStyle>
      <a:lvl1pPr algn="l" defTabSz="914377" rtl="0" eaLnBrk="1" latinLnBrk="0" hangingPunct="1">
        <a:lnSpc>
          <a:spcPct val="90000"/>
        </a:lnSpc>
        <a:spcBef>
          <a:spcPct val="0"/>
        </a:spcBef>
        <a:buNone/>
        <a:defRPr sz="2400" kern="1200">
          <a:solidFill>
            <a:schemeClr val="accent1"/>
          </a:solidFill>
          <a:latin typeface="+mj-lt"/>
          <a:ea typeface="+mj-ea"/>
          <a:cs typeface="Arial" panose="020B0604020202020204" pitchFamily="34" charset="0"/>
        </a:defRPr>
      </a:lvl1pPr>
    </p:titleStyle>
    <p:bodyStyle>
      <a:lvl1pPr marL="268288" indent="-268288" algn="l" defTabSz="914377"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
          <p15:clr>
            <a:srgbClr val="F26B43"/>
          </p15:clr>
        </p15:guide>
        <p15:guide id="2" pos="158">
          <p15:clr>
            <a:srgbClr val="F26B43"/>
          </p15:clr>
        </p15:guide>
        <p15:guide id="3" pos="5602">
          <p15:clr>
            <a:srgbClr val="F26B43"/>
          </p15:clr>
        </p15:guide>
        <p15:guide id="4" pos="4898">
          <p15:clr>
            <a:srgbClr val="F26B43"/>
          </p15:clr>
        </p15:guide>
        <p15:guide id="5" orient="horz" pos="599">
          <p15:clr>
            <a:srgbClr val="F26B43"/>
          </p15:clr>
        </p15:guide>
        <p15:guide id="6" orient="horz" pos="3094">
          <p15:clr>
            <a:srgbClr val="F26B43"/>
          </p15:clr>
        </p15:guide>
        <p15:guide id="7" pos="4693">
          <p15:clr>
            <a:srgbClr val="F26B43"/>
          </p15:clr>
        </p15:guide>
        <p15:guide id="8" orient="horz" pos="298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xml"/><Relationship Id="rId1" Type="http://schemas.openxmlformats.org/officeDocument/2006/relationships/slideLayout" Target="../slideLayouts/slideLayout7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1.jpeg"/><Relationship Id="rId7"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159.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 Id="rId9" Type="http://schemas.openxmlformats.org/officeDocument/2006/relationships/image" Target="../media/image33.svg"/></Relationships>
</file>

<file path=ppt/slides/_rels/slide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4.xml"/><Relationship Id="rId1" Type="http://schemas.openxmlformats.org/officeDocument/2006/relationships/slideLayout" Target="../slideLayouts/slideLayout50.xml"/><Relationship Id="rId5" Type="http://schemas.openxmlformats.org/officeDocument/2006/relationships/image" Target="../media/image47.png"/><Relationship Id="rId4" Type="http://schemas.openxmlformats.org/officeDocument/2006/relationships/hyperlink" Target="http://www.ipcc.ch/report/ar6/wg1/" TargetMode="External"/></Relationships>
</file>

<file path=ppt/slides/_rels/slide5.xml.rels><?xml version="1.0" encoding="UTF-8" standalone="yes"?>
<Relationships xmlns="http://schemas.openxmlformats.org/package/2006/relationships"><Relationship Id="rId3" Type="http://schemas.microsoft.com/office/2018/10/relationships/comments" Target="../comments/modernComment_109_0.xml"/><Relationship Id="rId2" Type="http://schemas.openxmlformats.org/officeDocument/2006/relationships/notesSlide" Target="../notesSlides/notesSlide5.xml"/><Relationship Id="rId1" Type="http://schemas.openxmlformats.org/officeDocument/2006/relationships/slideLayout" Target="../slideLayouts/slideLayout50.xml"/><Relationship Id="rId4" Type="http://schemas.openxmlformats.org/officeDocument/2006/relationships/image" Target="../media/image48.png"/></Relationships>
</file>

<file path=ppt/slides/_rels/slide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91.xml"/><Relationship Id="rId4" Type="http://schemas.openxmlformats.org/officeDocument/2006/relationships/image" Target="../media/image51.jpeg"/></Relationships>
</file>

<file path=ppt/slides/_rels/slide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49.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3.xml"/><Relationship Id="rId1" Type="http://schemas.openxmlformats.org/officeDocument/2006/relationships/tags" Target="../tags/tag81.xml"/><Relationship Id="rId5" Type="http://schemas.openxmlformats.org/officeDocument/2006/relationships/image" Target="../media/image56.emf"/><Relationship Id="rId4" Type="http://schemas.openxmlformats.org/officeDocument/2006/relationships/oleObject" Target="../embeddings/oleObject44.bin"/></Relationships>
</file>

<file path=ppt/slides/_rels/slide9.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11.pn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png"/><Relationship Id="rId2" Type="http://schemas.openxmlformats.org/officeDocument/2006/relationships/notesSlide" Target="../notesSlides/notesSlide8.xml"/><Relationship Id="rId1" Type="http://schemas.openxmlformats.org/officeDocument/2006/relationships/slideLayout" Target="../slideLayouts/slideLayout74.xml"/><Relationship Id="rId6" Type="http://schemas.openxmlformats.org/officeDocument/2006/relationships/image" Target="../media/image60.png"/><Relationship Id="rId11" Type="http://schemas.openxmlformats.org/officeDocument/2006/relationships/image" Target="../media/image65.svg"/><Relationship Id="rId5" Type="http://schemas.openxmlformats.org/officeDocument/2006/relationships/image" Target="../media/image59.png"/><Relationship Id="rId10" Type="http://schemas.openxmlformats.org/officeDocument/2006/relationships/image" Target="../media/image64.png"/><Relationship Id="rId4" Type="http://schemas.openxmlformats.org/officeDocument/2006/relationships/image" Target="../media/image58.png"/><Relationship Id="rId9" Type="http://schemas.openxmlformats.org/officeDocument/2006/relationships/image" Target="../media/image63.png"/><Relationship Id="rId14" Type="http://schemas.openxmlformats.org/officeDocument/2006/relationships/image" Target="../media/image33.svg"/></Relationships>
</file>

<file path=ppt/slides/_rels/slide1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9.xml"/><Relationship Id="rId1" Type="http://schemas.openxmlformats.org/officeDocument/2006/relationships/slideLayout" Target="../slideLayouts/slideLayout72.xml"/><Relationship Id="rId5" Type="http://schemas.openxmlformats.org/officeDocument/2006/relationships/image" Target="../media/image68.png"/><Relationship Id="rId4" Type="http://schemas.openxmlformats.org/officeDocument/2006/relationships/image" Target="../media/image67.png"/></Relationships>
</file>

<file path=ppt/slides/_rels/slide1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72.xml"/><Relationship Id="rId4" Type="http://schemas.openxmlformats.org/officeDocument/2006/relationships/image" Target="../media/image69.png"/></Relationships>
</file>

<file path=ppt/slides/_rels/slide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1.xml"/><Relationship Id="rId1" Type="http://schemas.openxmlformats.org/officeDocument/2006/relationships/slideLayout" Target="../slideLayouts/slideLayout74.xml"/><Relationship Id="rId6" Type="http://schemas.openxmlformats.org/officeDocument/2006/relationships/image" Target="../media/image33.svg"/><Relationship Id="rId5" Type="http://schemas.openxmlformats.org/officeDocument/2006/relationships/image" Target="../media/image11.png"/><Relationship Id="rId4" Type="http://schemas.openxmlformats.org/officeDocument/2006/relationships/image" Target="../media/image71.jpeg"/></Relationships>
</file>

<file path=ppt/slides/_rels/slide13.xml.rels><?xml version="1.0" encoding="UTF-8" standalone="yes"?>
<Relationships xmlns="http://schemas.openxmlformats.org/package/2006/relationships"><Relationship Id="rId8" Type="http://schemas.openxmlformats.org/officeDocument/2006/relationships/image" Target="../media/image77.jpeg"/><Relationship Id="rId3" Type="http://schemas.openxmlformats.org/officeDocument/2006/relationships/image" Target="../media/image72.emf"/><Relationship Id="rId7" Type="http://schemas.openxmlformats.org/officeDocument/2006/relationships/image" Target="../media/image76.jpeg"/><Relationship Id="rId2" Type="http://schemas.openxmlformats.org/officeDocument/2006/relationships/notesSlide" Target="../notesSlides/notesSlide12.xml"/><Relationship Id="rId1" Type="http://schemas.openxmlformats.org/officeDocument/2006/relationships/slideLayout" Target="../slideLayouts/slideLayout50.xml"/><Relationship Id="rId6" Type="http://schemas.openxmlformats.org/officeDocument/2006/relationships/image" Target="../media/image75.jpeg"/><Relationship Id="rId11" Type="http://schemas.openxmlformats.org/officeDocument/2006/relationships/image" Target="../media/image79.png"/><Relationship Id="rId5" Type="http://schemas.openxmlformats.org/officeDocument/2006/relationships/image" Target="../media/image74.jpeg"/><Relationship Id="rId10" Type="http://schemas.openxmlformats.org/officeDocument/2006/relationships/image" Target="../media/image78.png"/><Relationship Id="rId4" Type="http://schemas.openxmlformats.org/officeDocument/2006/relationships/image" Target="../media/image73.emf"/><Relationship Id="rId9" Type="http://schemas.openxmlformats.org/officeDocument/2006/relationships/image" Target="../media/image6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3.xml"/><Relationship Id="rId1" Type="http://schemas.openxmlformats.org/officeDocument/2006/relationships/tags" Target="../tags/tag82.xml"/><Relationship Id="rId6" Type="http://schemas.openxmlformats.org/officeDocument/2006/relationships/image" Target="../media/image13.emf"/><Relationship Id="rId5" Type="http://schemas.openxmlformats.org/officeDocument/2006/relationships/oleObject" Target="../embeddings/oleObject45.bin"/><Relationship Id="rId4" Type="http://schemas.openxmlformats.org/officeDocument/2006/relationships/image" Target="../media/image80.emf"/></Relationships>
</file>

<file path=ppt/slides/_rels/slide15.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14.xml"/><Relationship Id="rId1" Type="http://schemas.openxmlformats.org/officeDocument/2006/relationships/slideLayout" Target="../slideLayouts/slideLayout72.xml"/><Relationship Id="rId6" Type="http://schemas.openxmlformats.org/officeDocument/2006/relationships/image" Target="../media/image84.emf"/><Relationship Id="rId5" Type="http://schemas.openxmlformats.org/officeDocument/2006/relationships/image" Target="../media/image83.png"/><Relationship Id="rId4" Type="http://schemas.openxmlformats.org/officeDocument/2006/relationships/image" Target="../media/image82.png"/></Relationships>
</file>

<file path=ppt/slides/_rels/slide16.xml.rels><?xml version="1.0" encoding="UTF-8" standalone="yes"?>
<Relationships xmlns="http://schemas.openxmlformats.org/package/2006/relationships"><Relationship Id="rId8" Type="http://schemas.openxmlformats.org/officeDocument/2006/relationships/hyperlink" Target="https://www.zurich.com/commercial-insurance/sustainability-and-insights/commercial-insurance-risk-insights/zurich-supports-maersk-to-strengthen-the-climate-resilience-of-its-ports?page_url_input_url=https%3a%2f%2fwww.zurich.com%2fproducts-and-services%2fprotect-your-business%2fcommercial-insurance-risk-insights%2fzurich-supports-maersk-to-strengthen-the-climate-resilience-of-its-ports" TargetMode="External"/><Relationship Id="rId3" Type="http://schemas.openxmlformats.org/officeDocument/2006/relationships/notesSlide" Target="../notesSlides/notesSlide15.xml"/><Relationship Id="rId7" Type="http://schemas.openxmlformats.org/officeDocument/2006/relationships/image" Target="../media/image88.png"/><Relationship Id="rId12" Type="http://schemas.openxmlformats.org/officeDocument/2006/relationships/image" Target="../media/image92.png"/><Relationship Id="rId2" Type="http://schemas.openxmlformats.org/officeDocument/2006/relationships/slideLayout" Target="../slideLayouts/slideLayout50.xml"/><Relationship Id="rId1" Type="http://schemas.openxmlformats.org/officeDocument/2006/relationships/tags" Target="../tags/tag83.xml"/><Relationship Id="rId6" Type="http://schemas.openxmlformats.org/officeDocument/2006/relationships/image" Target="../media/image87.png"/><Relationship Id="rId11" Type="http://schemas.openxmlformats.org/officeDocument/2006/relationships/image" Target="../media/image91.png"/><Relationship Id="rId5" Type="http://schemas.openxmlformats.org/officeDocument/2006/relationships/image" Target="../media/image86.emf"/><Relationship Id="rId10" Type="http://schemas.openxmlformats.org/officeDocument/2006/relationships/image" Target="../media/image90.png"/><Relationship Id="rId4" Type="http://schemas.openxmlformats.org/officeDocument/2006/relationships/oleObject" Target="../embeddings/oleObject46.bin"/><Relationship Id="rId9" Type="http://schemas.openxmlformats.org/officeDocument/2006/relationships/image" Target="../media/image89.png"/></Relationships>
</file>

<file path=ppt/slides/_rels/slide17.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12" Type="http://schemas.openxmlformats.org/officeDocument/2006/relationships/image" Target="../media/image102.svg"/><Relationship Id="rId2" Type="http://schemas.openxmlformats.org/officeDocument/2006/relationships/image" Target="../media/image59.png"/><Relationship Id="rId1" Type="http://schemas.openxmlformats.org/officeDocument/2006/relationships/slideLayout" Target="../slideLayouts/slideLayout50.xml"/><Relationship Id="rId6" Type="http://schemas.openxmlformats.org/officeDocument/2006/relationships/image" Target="../media/image96.svg"/><Relationship Id="rId11" Type="http://schemas.openxmlformats.org/officeDocument/2006/relationships/image" Target="../media/image101.png"/><Relationship Id="rId5" Type="http://schemas.openxmlformats.org/officeDocument/2006/relationships/image" Target="../media/image95.pn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png"/></Relationships>
</file>

<file path=ppt/slides/_rels/slide1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79.xml"/><Relationship Id="rId4" Type="http://schemas.openxmlformats.org/officeDocument/2006/relationships/image" Target="../media/image10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9.xml"/><Relationship Id="rId1" Type="http://schemas.openxmlformats.org/officeDocument/2006/relationships/tags" Target="../tags/tag84.xml"/><Relationship Id="rId6" Type="http://schemas.openxmlformats.org/officeDocument/2006/relationships/image" Target="../media/image107.jpeg"/><Relationship Id="rId5" Type="http://schemas.openxmlformats.org/officeDocument/2006/relationships/image" Target="../media/image106.emf"/><Relationship Id="rId4" Type="http://schemas.openxmlformats.org/officeDocument/2006/relationships/oleObject" Target="../embeddings/oleObject47.bin"/></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3.xml"/><Relationship Id="rId1" Type="http://schemas.openxmlformats.org/officeDocument/2006/relationships/tags" Target="../tags/tag85.xml"/><Relationship Id="rId6" Type="http://schemas.openxmlformats.org/officeDocument/2006/relationships/image" Target="../media/image13.emf"/><Relationship Id="rId5" Type="http://schemas.openxmlformats.org/officeDocument/2006/relationships/oleObject" Target="../embeddings/oleObject45.bin"/><Relationship Id="rId4" Type="http://schemas.openxmlformats.org/officeDocument/2006/relationships/image" Target="../media/image80.emf"/></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72.xml"/><Relationship Id="rId5" Type="http://schemas.openxmlformats.org/officeDocument/2006/relationships/image" Target="../media/image109.png"/><Relationship Id="rId4" Type="http://schemas.openxmlformats.org/officeDocument/2006/relationships/image" Target="../media/image108.png"/></Relationships>
</file>

<file path=ppt/slides/_rels/slide23.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10.png"/><Relationship Id="rId7" Type="http://schemas.openxmlformats.org/officeDocument/2006/relationships/image" Target="../media/image114.png"/><Relationship Id="rId12" Type="http://schemas.openxmlformats.org/officeDocument/2006/relationships/image" Target="../media/image119.svg"/><Relationship Id="rId2" Type="http://schemas.openxmlformats.org/officeDocument/2006/relationships/notesSlide" Target="../notesSlides/notesSlide19.xml"/><Relationship Id="rId1" Type="http://schemas.openxmlformats.org/officeDocument/2006/relationships/slideLayout" Target="../slideLayouts/slideLayout49.xml"/><Relationship Id="rId6" Type="http://schemas.openxmlformats.org/officeDocument/2006/relationships/image" Target="../media/image113.png"/><Relationship Id="rId11" Type="http://schemas.openxmlformats.org/officeDocument/2006/relationships/image" Target="../media/image118.png"/><Relationship Id="rId5" Type="http://schemas.openxmlformats.org/officeDocument/2006/relationships/image" Target="../media/image112.png"/><Relationship Id="rId10" Type="http://schemas.openxmlformats.org/officeDocument/2006/relationships/image" Target="../media/image117.png"/><Relationship Id="rId4" Type="http://schemas.openxmlformats.org/officeDocument/2006/relationships/image" Target="../media/image111.png"/><Relationship Id="rId9" Type="http://schemas.openxmlformats.org/officeDocument/2006/relationships/image" Target="../media/image116.png"/></Relationships>
</file>

<file path=ppt/slides/_rels/slide24.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notesSlide" Target="../notesSlides/notesSlide20.xml"/><Relationship Id="rId7" Type="http://schemas.openxmlformats.org/officeDocument/2006/relationships/image" Target="../media/image121.svg"/><Relationship Id="rId12" Type="http://schemas.openxmlformats.org/officeDocument/2006/relationships/image" Target="../media/image126.jpeg"/><Relationship Id="rId2" Type="http://schemas.openxmlformats.org/officeDocument/2006/relationships/slideLayout" Target="../slideLayouts/slideLayout75.xml"/><Relationship Id="rId1" Type="http://schemas.openxmlformats.org/officeDocument/2006/relationships/tags" Target="../tags/tag86.xml"/><Relationship Id="rId6" Type="http://schemas.openxmlformats.org/officeDocument/2006/relationships/image" Target="../media/image120.png"/><Relationship Id="rId11" Type="http://schemas.openxmlformats.org/officeDocument/2006/relationships/image" Target="../media/image125.svg"/><Relationship Id="rId5" Type="http://schemas.openxmlformats.org/officeDocument/2006/relationships/image" Target="../media/image19.emf"/><Relationship Id="rId10" Type="http://schemas.openxmlformats.org/officeDocument/2006/relationships/image" Target="../media/image124.png"/><Relationship Id="rId4" Type="http://schemas.openxmlformats.org/officeDocument/2006/relationships/oleObject" Target="../embeddings/oleObject48.bin"/><Relationship Id="rId9" Type="http://schemas.openxmlformats.org/officeDocument/2006/relationships/image" Target="../media/image123.svg"/></Relationships>
</file>

<file path=ppt/slides/_rels/slide2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jpeg"/><Relationship Id="rId1" Type="http://schemas.openxmlformats.org/officeDocument/2006/relationships/slideLayout" Target="../slideLayouts/slideLayout50.xml"/><Relationship Id="rId4" Type="http://schemas.openxmlformats.org/officeDocument/2006/relationships/image" Target="../media/image129.png"/></Relationships>
</file>

<file path=ppt/slides/_rels/slide26.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21.xml"/><Relationship Id="rId1" Type="http://schemas.openxmlformats.org/officeDocument/2006/relationships/slideLayout" Target="../slideLayouts/slideLayout78.xml"/><Relationship Id="rId5" Type="http://schemas.openxmlformats.org/officeDocument/2006/relationships/image" Target="../media/image132.jpeg"/><Relationship Id="rId4" Type="http://schemas.openxmlformats.org/officeDocument/2006/relationships/image" Target="../media/image131.jpeg"/></Relationships>
</file>

<file path=ppt/slides/_rels/slide27.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22.xml"/><Relationship Id="rId1" Type="http://schemas.openxmlformats.org/officeDocument/2006/relationships/slideLayout" Target="../slideLayouts/slideLayout77.xml"/><Relationship Id="rId5" Type="http://schemas.openxmlformats.org/officeDocument/2006/relationships/image" Target="../media/image135.png"/><Relationship Id="rId4" Type="http://schemas.openxmlformats.org/officeDocument/2006/relationships/image" Target="../media/image134.png"/></Relationships>
</file>

<file path=ppt/slides/_rels/slide28.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oleObject" Target="../embeddings/oleObject49.bin"/><Relationship Id="rId7" Type="http://schemas.openxmlformats.org/officeDocument/2006/relationships/image" Target="../media/image138.svg"/><Relationship Id="rId2" Type="http://schemas.openxmlformats.org/officeDocument/2006/relationships/slideLayout" Target="../slideLayouts/slideLayout49.xml"/><Relationship Id="rId1" Type="http://schemas.openxmlformats.org/officeDocument/2006/relationships/tags" Target="../tags/tag87.xml"/><Relationship Id="rId6" Type="http://schemas.openxmlformats.org/officeDocument/2006/relationships/image" Target="../media/image137.png"/><Relationship Id="rId11" Type="http://schemas.openxmlformats.org/officeDocument/2006/relationships/image" Target="../media/image142.emf"/><Relationship Id="rId5" Type="http://schemas.openxmlformats.org/officeDocument/2006/relationships/image" Target="../media/image136.emf"/><Relationship Id="rId10" Type="http://schemas.openxmlformats.org/officeDocument/2006/relationships/image" Target="../media/image141.emf"/><Relationship Id="rId4" Type="http://schemas.openxmlformats.org/officeDocument/2006/relationships/image" Target="../media/image56.emf"/><Relationship Id="rId9" Type="http://schemas.openxmlformats.org/officeDocument/2006/relationships/image" Target="../media/image14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521889-86C5-4C1D-8326-CE658961C6CA}"/>
              </a:ext>
            </a:extLst>
          </p:cNvPr>
          <p:cNvSpPr>
            <a:spLocks noGrp="1"/>
          </p:cNvSpPr>
          <p:nvPr>
            <p:ph type="ctrTitle"/>
          </p:nvPr>
        </p:nvSpPr>
        <p:spPr>
          <a:xfrm>
            <a:off x="265426" y="2516798"/>
            <a:ext cx="6864544" cy="828496"/>
          </a:xfrm>
        </p:spPr>
        <p:txBody>
          <a:bodyPr>
            <a:noAutofit/>
          </a:bodyPr>
          <a:lstStyle/>
          <a:p>
            <a:r>
              <a:rPr lang="en-US" sz="4800"/>
              <a:t>ZRS Climate Resilience</a:t>
            </a:r>
            <a:endParaRPr lang="en-US" sz="4800">
              <a:latin typeface="+mj-lt"/>
            </a:endParaRPr>
          </a:p>
        </p:txBody>
      </p:sp>
      <p:sp>
        <p:nvSpPr>
          <p:cNvPr id="5" name="Subtitle 4">
            <a:extLst>
              <a:ext uri="{FF2B5EF4-FFF2-40B4-BE49-F238E27FC236}">
                <a16:creationId xmlns:a16="http://schemas.microsoft.com/office/drawing/2014/main" id="{21FCB2E7-E6A3-4A1E-8BC5-0B35DCAEEE44}"/>
              </a:ext>
            </a:extLst>
          </p:cNvPr>
          <p:cNvSpPr>
            <a:spLocks noGrp="1"/>
          </p:cNvSpPr>
          <p:nvPr>
            <p:ph type="subTitle" idx="1"/>
          </p:nvPr>
        </p:nvSpPr>
        <p:spPr>
          <a:xfrm>
            <a:off x="265426" y="3437369"/>
            <a:ext cx="6361516" cy="2319375"/>
          </a:xfrm>
        </p:spPr>
        <p:txBody>
          <a:bodyPr>
            <a:noAutofit/>
          </a:bodyPr>
          <a:lstStyle/>
          <a:p>
            <a:r>
              <a:rPr lang="de-DE" sz="2400">
                <a:latin typeface="+mn-lt"/>
              </a:rPr>
              <a:t>Klimarisiken und CSRD managen: Effekte des Klimawandels auf Standorte &amp; Lieferketten</a:t>
            </a:r>
          </a:p>
          <a:p>
            <a:pPr defTabSz="914377">
              <a:spcAft>
                <a:spcPts val="133"/>
              </a:spcAft>
              <a:defRPr/>
            </a:pPr>
            <a:endParaRPr lang="de-DE" sz="1800">
              <a:solidFill>
                <a:schemeClr val="bg1">
                  <a:lumMod val="95000"/>
                </a:schemeClr>
              </a:solidFill>
            </a:endParaRPr>
          </a:p>
          <a:p>
            <a:pPr>
              <a:spcAft>
                <a:spcPts val="133"/>
              </a:spcAft>
              <a:defRPr/>
            </a:pPr>
            <a:r>
              <a:rPr lang="de-DE">
                <a:solidFill>
                  <a:schemeClr val="bg1">
                    <a:lumMod val="95000"/>
                  </a:schemeClr>
                </a:solidFill>
              </a:rPr>
              <a:t>Tabea Müller – Climate </a:t>
            </a:r>
            <a:r>
              <a:rPr lang="de-DE" err="1">
                <a:solidFill>
                  <a:schemeClr val="bg1">
                    <a:lumMod val="95000"/>
                  </a:schemeClr>
                </a:solidFill>
              </a:rPr>
              <a:t>Resilience</a:t>
            </a:r>
            <a:r>
              <a:rPr lang="de-DE">
                <a:solidFill>
                  <a:schemeClr val="bg1">
                    <a:lumMod val="95000"/>
                  </a:schemeClr>
                </a:solidFill>
              </a:rPr>
              <a:t> Lead Benelux</a:t>
            </a:r>
          </a:p>
          <a:p>
            <a:pPr>
              <a:spcAft>
                <a:spcPts val="133"/>
              </a:spcAft>
              <a:defRPr/>
            </a:pPr>
            <a:r>
              <a:rPr lang="de-DE" err="1">
                <a:solidFill>
                  <a:schemeClr val="bg1">
                    <a:lumMod val="95000"/>
                  </a:schemeClr>
                </a:solidFill>
              </a:rPr>
              <a:t>Zurich</a:t>
            </a:r>
            <a:r>
              <a:rPr lang="de-DE">
                <a:solidFill>
                  <a:schemeClr val="bg1">
                    <a:lumMod val="95000"/>
                  </a:schemeClr>
                </a:solidFill>
              </a:rPr>
              <a:t> </a:t>
            </a:r>
            <a:r>
              <a:rPr lang="de-DE" err="1">
                <a:solidFill>
                  <a:schemeClr val="bg1">
                    <a:lumMod val="95000"/>
                  </a:schemeClr>
                </a:solidFill>
              </a:rPr>
              <a:t>Resilience</a:t>
            </a:r>
            <a:r>
              <a:rPr lang="de-DE">
                <a:solidFill>
                  <a:schemeClr val="bg1">
                    <a:lumMod val="95000"/>
                  </a:schemeClr>
                </a:solidFill>
              </a:rPr>
              <a:t> Solutions</a:t>
            </a:r>
          </a:p>
        </p:txBody>
      </p:sp>
      <p:sp>
        <p:nvSpPr>
          <p:cNvPr id="7" name="Text Placeholder 6">
            <a:extLst>
              <a:ext uri="{FF2B5EF4-FFF2-40B4-BE49-F238E27FC236}">
                <a16:creationId xmlns:a16="http://schemas.microsoft.com/office/drawing/2014/main" id="{B3C5D92B-8593-4F27-AD3B-ECCC5EF98467}"/>
              </a:ext>
            </a:extLst>
          </p:cNvPr>
          <p:cNvSpPr>
            <a:spLocks noGrp="1"/>
          </p:cNvSpPr>
          <p:nvPr>
            <p:ph type="body" sz="quarter" idx="14"/>
          </p:nvPr>
        </p:nvSpPr>
        <p:spPr/>
        <p:txBody>
          <a:bodyPr/>
          <a:lstStyle/>
          <a:p>
            <a:r>
              <a:rPr lang="en-US">
                <a:latin typeface="+mn-lt"/>
              </a:rPr>
              <a:t>26. Juni 2025</a:t>
            </a:r>
          </a:p>
        </p:txBody>
      </p:sp>
      <p:pic>
        <p:nvPicPr>
          <p:cNvPr id="3" name="Picture Placeholder 27">
            <a:extLst>
              <a:ext uri="{FF2B5EF4-FFF2-40B4-BE49-F238E27FC236}">
                <a16:creationId xmlns:a16="http://schemas.microsoft.com/office/drawing/2014/main" id="{30788989-623A-2D21-BE89-A7A2680BE146}"/>
              </a:ext>
            </a:extLst>
          </p:cNvPr>
          <p:cNvPicPr>
            <a:picLocks noChangeAspect="1"/>
          </p:cNvPicPr>
          <p:nvPr/>
        </p:nvPicPr>
        <p:blipFill>
          <a:blip r:embed="rId3">
            <a:extLst>
              <a:ext uri="{28A0092B-C50C-407E-A947-70E740481C1C}">
                <a14:useLocalDpi xmlns:a14="http://schemas.microsoft.com/office/drawing/2010/main" val="0"/>
              </a:ext>
            </a:extLst>
          </a:blip>
          <a:srcRect l="16706" r="16706"/>
          <a:stretch/>
        </p:blipFill>
        <p:spPr>
          <a:xfrm>
            <a:off x="7129970" y="1826706"/>
            <a:ext cx="5040312" cy="5038725"/>
          </a:xfrm>
          <a:prstGeom prst="ellipse">
            <a:avLst/>
          </a:prstGeom>
        </p:spPr>
      </p:pic>
    </p:spTree>
    <p:extLst>
      <p:ext uri="{BB962C8B-B14F-4D97-AF65-F5344CB8AC3E}">
        <p14:creationId xmlns:p14="http://schemas.microsoft.com/office/powerpoint/2010/main" val="1773619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B4D2025-1BAA-F857-5745-B0A57698D49B}"/>
              </a:ext>
            </a:extLst>
          </p:cNvPr>
          <p:cNvSpPr>
            <a:spLocks noGrp="1"/>
          </p:cNvSpPr>
          <p:nvPr>
            <p:ph type="title"/>
          </p:nvPr>
        </p:nvSpPr>
        <p:spPr/>
        <p:txBody>
          <a:bodyPr/>
          <a:lstStyle/>
          <a:p>
            <a:endParaRPr lang="de-DE"/>
          </a:p>
        </p:txBody>
      </p:sp>
      <p:sp>
        <p:nvSpPr>
          <p:cNvPr id="3" name="Textplatzhalter 2">
            <a:extLst>
              <a:ext uri="{FF2B5EF4-FFF2-40B4-BE49-F238E27FC236}">
                <a16:creationId xmlns:a16="http://schemas.microsoft.com/office/drawing/2014/main" id="{96152526-4A0B-9350-35CB-38BD82EB01AF}"/>
              </a:ext>
            </a:extLst>
          </p:cNvPr>
          <p:cNvSpPr>
            <a:spLocks noGrp="1"/>
          </p:cNvSpPr>
          <p:nvPr>
            <p:ph type="body" sz="quarter" idx="15"/>
          </p:nvPr>
        </p:nvSpPr>
        <p:spPr/>
        <p:txBody>
          <a:bodyPr/>
          <a:lstStyle/>
          <a:p>
            <a:endParaRPr lang="de-DE"/>
          </a:p>
        </p:txBody>
      </p:sp>
      <p:pic>
        <p:nvPicPr>
          <p:cNvPr id="8" name="ZCI_LF_ONLINE_TITLED_VIEW_DEU_16x9_18580 (1)">
            <a:hlinkClick r:id="" action="ppaction://media"/>
            <a:extLst>
              <a:ext uri="{FF2B5EF4-FFF2-40B4-BE49-F238E27FC236}">
                <a16:creationId xmlns:a16="http://schemas.microsoft.com/office/drawing/2014/main" id="{862022E0-8FC3-6DAC-281B-041913581D5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3070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06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314464" y="265064"/>
            <a:ext cx="9918108" cy="632651"/>
          </a:xfrm>
          <a:prstGeom prst="rect">
            <a:avLst/>
          </a:prstGeom>
        </p:spPr>
        <p:txBody>
          <a:bodyPr vert="horz" wrap="square" lIns="0" tIns="16933" rIns="0" bIns="0" rtlCol="0" anchor="t" anchorCtr="0">
            <a:spAutoFit/>
          </a:bodyPr>
          <a:lstStyle/>
          <a:p>
            <a:pPr marL="16933">
              <a:lnSpc>
                <a:spcPct val="100000"/>
              </a:lnSpc>
              <a:spcBef>
                <a:spcPts val="133"/>
              </a:spcBef>
            </a:pPr>
            <a:r>
              <a:rPr lang="de-DE" sz="2200" dirty="0">
                <a:latin typeface="+mj-lt"/>
              </a:rPr>
              <a:t>Man muss nicht weit in die Zukunft blicken, um den Klimawandel zu erkennen</a:t>
            </a:r>
          </a:p>
          <a:p>
            <a:pPr marL="16933">
              <a:lnSpc>
                <a:spcPct val="100000"/>
              </a:lnSpc>
              <a:spcBef>
                <a:spcPts val="13"/>
              </a:spcBef>
            </a:pPr>
            <a:r>
              <a:rPr lang="de-DE" sz="1800" dirty="0"/>
              <a:t>Veränderte Muster sind bereits heute sichtbar und machen Resilienz zu einer zentralen Priorität</a:t>
            </a:r>
            <a:endParaRPr sz="1800" dirty="0"/>
          </a:p>
        </p:txBody>
      </p:sp>
      <p:sp>
        <p:nvSpPr>
          <p:cNvPr id="4" name="object 4"/>
          <p:cNvSpPr txBox="1"/>
          <p:nvPr/>
        </p:nvSpPr>
        <p:spPr>
          <a:xfrm>
            <a:off x="8234141" y="1301848"/>
            <a:ext cx="3246659" cy="263320"/>
          </a:xfrm>
          <a:prstGeom prst="rect">
            <a:avLst/>
          </a:prstGeom>
        </p:spPr>
        <p:txBody>
          <a:bodyPr vert="horz" wrap="square" lIns="0" tIns="16933" rIns="0" bIns="0" rtlCol="0">
            <a:spAutoFit/>
          </a:bodyPr>
          <a:lstStyle/>
          <a:p>
            <a:pPr marL="16933" marR="0" lvl="0" indent="0" algn="l" defTabSz="914400" rtl="0" eaLnBrk="1" fontAlgn="auto" latinLnBrk="0" hangingPunct="1">
              <a:lnSpc>
                <a:spcPct val="100000"/>
              </a:lnSpc>
              <a:spcBef>
                <a:spcPts val="133"/>
              </a:spcBef>
              <a:spcAft>
                <a:spcPts val="0"/>
              </a:spcAft>
              <a:buClrTx/>
              <a:buSzTx/>
              <a:buFontTx/>
              <a:buNone/>
              <a:tabLst/>
              <a:defRPr/>
            </a:pP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Limburg, Niederlande, Juli 2021</a:t>
            </a:r>
            <a:endParaRPr kumimoji="0" sz="1600" b="0" i="0" u="none" strike="noStrike" kern="1200" cap="none" spc="0" normalizeH="0" baseline="0" noProof="0">
              <a:ln>
                <a:noFill/>
              </a:ln>
              <a:solidFill>
                <a:srgbClr val="23366F"/>
              </a:solidFill>
              <a:effectLst/>
              <a:uLnTx/>
              <a:uFillTx/>
              <a:latin typeface="Zurich Sans Light"/>
              <a:ea typeface="+mn-ea"/>
              <a:cs typeface="Zurich Sans Light"/>
            </a:endParaRPr>
          </a:p>
        </p:txBody>
      </p:sp>
      <p:sp>
        <p:nvSpPr>
          <p:cNvPr id="10" name="object 10"/>
          <p:cNvSpPr txBox="1">
            <a:spLocks noGrp="1"/>
          </p:cNvSpPr>
          <p:nvPr>
            <p:ph type="sldNum" sz="quarter" idx="7"/>
          </p:nvPr>
        </p:nvSpPr>
        <p:spPr>
          <a:xfrm>
            <a:off x="14272683" y="8731956"/>
            <a:ext cx="734820" cy="141984"/>
          </a:xfrm>
          <a:prstGeom prst="rect">
            <a:avLst/>
          </a:prstGeom>
        </p:spPr>
        <p:txBody>
          <a:bodyPr vert="horz" wrap="square" lIns="0" tIns="8467" rIns="0" bIns="0" rtlCol="0" anchor="t" anchorCtr="0">
            <a:spAutoFit/>
          </a:bodyPr>
          <a:lstStyle/>
          <a:p>
            <a:pPr marL="94824" marR="0" lvl="0" indent="0" algn="r" defTabSz="914400" rtl="0" eaLnBrk="1" fontAlgn="auto" latinLnBrk="0" hangingPunct="1">
              <a:lnSpc>
                <a:spcPct val="100000"/>
              </a:lnSpc>
              <a:spcBef>
                <a:spcPts val="67"/>
              </a:spcBef>
              <a:spcAft>
                <a:spcPts val="0"/>
              </a:spcAft>
              <a:buClrTx/>
              <a:buSzTx/>
              <a:buFontTx/>
              <a:buNone/>
              <a:tabLst/>
              <a:defRPr/>
            </a:pPr>
            <a:fld id="{81D60167-4931-47E6-BA6A-407CBD079E47}" type="slidenum">
              <a:rPr kumimoji="0" sz="867" b="0" i="0" u="none" strike="noStrike" kern="1200" cap="none" spc="13" normalizeH="0" baseline="0" noProof="0" dirty="0">
                <a:ln>
                  <a:noFill/>
                </a:ln>
                <a:solidFill>
                  <a:srgbClr val="2067AD"/>
                </a:solidFill>
                <a:effectLst/>
                <a:uLnTx/>
                <a:uFillTx/>
                <a:latin typeface="Zurich Sans Light"/>
                <a:ea typeface="+mn-ea"/>
              </a:rPr>
              <a:pPr marL="94824" marR="0" lvl="0" indent="0" algn="r" defTabSz="914400" rtl="0" eaLnBrk="1" fontAlgn="auto" latinLnBrk="0" hangingPunct="1">
                <a:lnSpc>
                  <a:spcPct val="100000"/>
                </a:lnSpc>
                <a:spcBef>
                  <a:spcPts val="67"/>
                </a:spcBef>
                <a:spcAft>
                  <a:spcPts val="0"/>
                </a:spcAft>
                <a:buClrTx/>
                <a:buSzTx/>
                <a:buFontTx/>
                <a:buNone/>
                <a:tabLst/>
                <a:defRPr/>
              </a:pPr>
              <a:t>3</a:t>
            </a:fld>
            <a:endParaRPr kumimoji="0" sz="867" b="0" i="0" u="none" strike="noStrike" kern="1200" cap="none" spc="13" normalizeH="0" baseline="0" noProof="0">
              <a:ln>
                <a:noFill/>
              </a:ln>
              <a:solidFill>
                <a:srgbClr val="2067AD"/>
              </a:solidFill>
              <a:effectLst/>
              <a:uLnTx/>
              <a:uFillTx/>
              <a:latin typeface="Zurich Sans Light"/>
              <a:ea typeface="+mn-ea"/>
            </a:endParaRPr>
          </a:p>
        </p:txBody>
      </p:sp>
      <p:pic>
        <p:nvPicPr>
          <p:cNvPr id="1026" name="Picture 2">
            <a:extLst>
              <a:ext uri="{FF2B5EF4-FFF2-40B4-BE49-F238E27FC236}">
                <a16:creationId xmlns:a16="http://schemas.microsoft.com/office/drawing/2014/main" id="{04D7E9C8-C5A4-A94C-D899-881F833A6E4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34141" y="1678955"/>
            <a:ext cx="3653059" cy="2054845"/>
          </a:xfrm>
          <a:prstGeom prst="rect">
            <a:avLst/>
          </a:prstGeom>
          <a:noFill/>
          <a:extLst>
            <a:ext uri="{909E8E84-426E-40DD-AFC4-6F175D3DCCD1}">
              <a14:hiddenFill xmlns:a14="http://schemas.microsoft.com/office/drawing/2010/main">
                <a:solidFill>
                  <a:srgbClr val="FFFFFF"/>
                </a:solidFill>
              </a14:hiddenFill>
            </a:ext>
          </a:extLst>
        </p:spPr>
      </p:pic>
      <p:sp>
        <p:nvSpPr>
          <p:cNvPr id="13" name="object 4">
            <a:extLst>
              <a:ext uri="{FF2B5EF4-FFF2-40B4-BE49-F238E27FC236}">
                <a16:creationId xmlns:a16="http://schemas.microsoft.com/office/drawing/2014/main" id="{97191A89-03F7-0634-85AF-B54C513CCAD0}"/>
              </a:ext>
            </a:extLst>
          </p:cNvPr>
          <p:cNvSpPr txBox="1"/>
          <p:nvPr/>
        </p:nvSpPr>
        <p:spPr>
          <a:xfrm>
            <a:off x="8258818" y="3905354"/>
            <a:ext cx="3358909" cy="263320"/>
          </a:xfrm>
          <a:prstGeom prst="rect">
            <a:avLst/>
          </a:prstGeom>
        </p:spPr>
        <p:txBody>
          <a:bodyPr vert="horz" wrap="square" lIns="0" tIns="16933" rIns="0" bIns="0" rtlCol="0">
            <a:spAutoFit/>
          </a:bodyPr>
          <a:lstStyle/>
          <a:p>
            <a:pPr marL="16933" marR="0" lvl="0" indent="0" algn="l" defTabSz="914400" rtl="0" eaLnBrk="1" fontAlgn="auto" latinLnBrk="0" hangingPunct="1">
              <a:lnSpc>
                <a:spcPct val="100000"/>
              </a:lnSpc>
              <a:spcBef>
                <a:spcPts val="133"/>
              </a:spcBef>
              <a:spcAft>
                <a:spcPts val="0"/>
              </a:spcAft>
              <a:buClrTx/>
              <a:buSzTx/>
              <a:buFontTx/>
              <a:buNone/>
              <a:tabLst/>
              <a:defRPr/>
            </a:pP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Los Angeles, USA, </a:t>
            </a:r>
            <a:r>
              <a:rPr kumimoji="0" lang="en-US" sz="1600" b="0" i="0" u="none" strike="noStrike" kern="1200" cap="none" spc="0" normalizeH="0" baseline="0" noProof="0" err="1">
                <a:ln>
                  <a:noFill/>
                </a:ln>
                <a:solidFill>
                  <a:srgbClr val="2067AD"/>
                </a:solidFill>
                <a:effectLst/>
                <a:uLnTx/>
                <a:uFillTx/>
                <a:latin typeface="Zurich Sans Light"/>
                <a:ea typeface="+mn-ea"/>
                <a:cs typeface="Zurich Sans Light"/>
              </a:rPr>
              <a:t>Januar</a:t>
            </a: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 2025</a:t>
            </a:r>
            <a:endParaRPr kumimoji="0" sz="1600" b="0" i="0" u="none" strike="noStrike" kern="1200" cap="none" spc="0" normalizeH="0" baseline="0" noProof="0">
              <a:ln>
                <a:noFill/>
              </a:ln>
              <a:solidFill>
                <a:srgbClr val="23366F"/>
              </a:solidFill>
              <a:effectLst/>
              <a:uLnTx/>
              <a:uFillTx/>
              <a:latin typeface="Zurich Sans Light"/>
              <a:ea typeface="+mn-ea"/>
              <a:cs typeface="Zurich Sans Light"/>
            </a:endParaRPr>
          </a:p>
        </p:txBody>
      </p:sp>
      <p:pic>
        <p:nvPicPr>
          <p:cNvPr id="3" name="Picture 2" descr="Spain flooding: Photos show the devastation in Valencia : The Picture Show  : NPR">
            <a:extLst>
              <a:ext uri="{FF2B5EF4-FFF2-40B4-BE49-F238E27FC236}">
                <a16:creationId xmlns:a16="http://schemas.microsoft.com/office/drawing/2014/main" id="{39DFE7FB-4A60-A5C7-69AE-E3E6BED6D9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5201" y="4209294"/>
            <a:ext cx="3160271" cy="2106847"/>
          </a:xfrm>
          <a:prstGeom prst="rect">
            <a:avLst/>
          </a:prstGeom>
          <a:noFill/>
          <a:extLst>
            <a:ext uri="{909E8E84-426E-40DD-AFC4-6F175D3DCCD1}">
              <a14:hiddenFill xmlns:a14="http://schemas.microsoft.com/office/drawing/2010/main">
                <a:solidFill>
                  <a:srgbClr val="FFFFFF"/>
                </a:solidFill>
              </a14:hiddenFill>
            </a:ext>
          </a:extLst>
        </p:spPr>
      </p:pic>
      <p:sp>
        <p:nvSpPr>
          <p:cNvPr id="5" name="object 7">
            <a:extLst>
              <a:ext uri="{FF2B5EF4-FFF2-40B4-BE49-F238E27FC236}">
                <a16:creationId xmlns:a16="http://schemas.microsoft.com/office/drawing/2014/main" id="{7ED4202A-7AC9-CF87-ECDA-A2F7E37D55F7}"/>
              </a:ext>
            </a:extLst>
          </p:cNvPr>
          <p:cNvSpPr txBox="1"/>
          <p:nvPr/>
        </p:nvSpPr>
        <p:spPr>
          <a:xfrm>
            <a:off x="4792290" y="6352710"/>
            <a:ext cx="1996440" cy="150468"/>
          </a:xfrm>
          <a:prstGeom prst="rect">
            <a:avLst/>
          </a:prstGeom>
        </p:spPr>
        <p:txBody>
          <a:bodyPr vert="horz" wrap="square" lIns="0" tIns="27093"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013" marR="0" lvl="0" indent="0" algn="l" defTabSz="914400" rtl="0" eaLnBrk="1" fontAlgn="auto" latinLnBrk="0" hangingPunct="1">
              <a:lnSpc>
                <a:spcPct val="100000"/>
              </a:lnSpc>
              <a:spcBef>
                <a:spcPts val="213"/>
              </a:spcBef>
              <a:spcAft>
                <a:spcPts val="0"/>
              </a:spcAft>
              <a:buClrTx/>
              <a:buSzTx/>
              <a:buFontTx/>
              <a:buNone/>
              <a:tabLst/>
              <a:defRPr/>
            </a:pPr>
            <a:r>
              <a:rPr kumimoji="0" lang="en-US" sz="800" b="0" i="0" u="none" strike="noStrike" kern="1200" cap="none" spc="0" normalizeH="0" baseline="0" noProof="0" dirty="0" err="1">
                <a:ln>
                  <a:noFill/>
                </a:ln>
                <a:solidFill>
                  <a:srgbClr val="2067AD"/>
                </a:solidFill>
                <a:effectLst/>
                <a:uLnTx/>
                <a:uFillTx/>
                <a:latin typeface="Zurich Sans Light"/>
                <a:ea typeface="+mn-ea"/>
                <a:cs typeface="Zurich Sans Light"/>
              </a:rPr>
              <a:t>Quellen</a:t>
            </a:r>
            <a:r>
              <a:rPr kumimoji="0" lang="en-US" sz="800" b="0" i="0" u="none" strike="noStrike" kern="1200" cap="none" spc="0" normalizeH="0" baseline="0" noProof="0" dirty="0">
                <a:ln>
                  <a:noFill/>
                </a:ln>
                <a:solidFill>
                  <a:srgbClr val="2067AD"/>
                </a:solidFill>
                <a:effectLst/>
                <a:uLnTx/>
                <a:uFillTx/>
                <a:latin typeface="Zurich Sans Light"/>
                <a:ea typeface="+mn-ea"/>
                <a:cs typeface="Zurich Sans Light"/>
              </a:rPr>
              <a:t>:</a:t>
            </a:r>
            <a:r>
              <a:rPr kumimoji="0" lang="en-US" sz="800" b="0" i="0" u="none" strike="noStrike" kern="1200" cap="none" spc="124" normalizeH="0" baseline="0" noProof="0" dirty="0">
                <a:ln>
                  <a:noFill/>
                </a:ln>
                <a:solidFill>
                  <a:srgbClr val="2067AD"/>
                </a:solidFill>
                <a:effectLst/>
                <a:uLnTx/>
                <a:uFillTx/>
                <a:latin typeface="Zurich Sans Light"/>
                <a:ea typeface="+mn-ea"/>
                <a:cs typeface="Zurich Sans Light"/>
              </a:rPr>
              <a:t> </a:t>
            </a:r>
            <a:r>
              <a:rPr kumimoji="0" lang="en-US" sz="800" b="0" i="0" u="none" strike="noStrike" kern="1200" cap="none" spc="-17" normalizeH="0" baseline="0" noProof="0" dirty="0">
                <a:ln>
                  <a:noFill/>
                </a:ln>
                <a:solidFill>
                  <a:srgbClr val="2067AD"/>
                </a:solidFill>
                <a:effectLst/>
                <a:uLnTx/>
                <a:uFillTx/>
                <a:latin typeface="Zurich Sans Light"/>
                <a:ea typeface="+mn-ea"/>
                <a:cs typeface="Zurich Sans Light"/>
              </a:rPr>
              <a:t>NPR, NOS, Los Angeles Times</a:t>
            </a:r>
            <a:endParaRPr kumimoji="0" lang="en-US" sz="800" b="0" i="0" u="none" strike="noStrike" kern="1200" cap="none" spc="0" normalizeH="0" baseline="0" noProof="0" dirty="0">
              <a:ln>
                <a:noFill/>
              </a:ln>
              <a:solidFill>
                <a:srgbClr val="23366F"/>
              </a:solidFill>
              <a:effectLst/>
              <a:uLnTx/>
              <a:uFillTx/>
              <a:latin typeface="Zurich Sans Light"/>
              <a:ea typeface="+mn-ea"/>
              <a:cs typeface="Zurich Sans Light"/>
            </a:endParaRPr>
          </a:p>
        </p:txBody>
      </p:sp>
      <p:sp>
        <p:nvSpPr>
          <p:cNvPr id="12" name="object 4">
            <a:extLst>
              <a:ext uri="{FF2B5EF4-FFF2-40B4-BE49-F238E27FC236}">
                <a16:creationId xmlns:a16="http://schemas.microsoft.com/office/drawing/2014/main" id="{97191A89-03F7-0634-85AF-B54C513CCAD0}"/>
              </a:ext>
            </a:extLst>
          </p:cNvPr>
          <p:cNvSpPr txBox="1"/>
          <p:nvPr/>
        </p:nvSpPr>
        <p:spPr>
          <a:xfrm>
            <a:off x="4775200" y="3911163"/>
            <a:ext cx="4052101" cy="269019"/>
          </a:xfrm>
          <a:prstGeom prst="rect">
            <a:avLst/>
          </a:prstGeom>
        </p:spPr>
        <p:txBody>
          <a:bodyPr vert="horz" wrap="square" lIns="0" tIns="22577"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013" marR="0" lvl="0" indent="0" algn="l" defTabSz="914400" rtl="0" eaLnBrk="1" fontAlgn="auto" latinLnBrk="0" hangingPunct="1">
              <a:lnSpc>
                <a:spcPct val="100000"/>
              </a:lnSpc>
              <a:spcBef>
                <a:spcPts val="177"/>
              </a:spcBef>
              <a:spcAft>
                <a:spcPts val="0"/>
              </a:spcAft>
              <a:buClrTx/>
              <a:buSzTx/>
              <a:buFontTx/>
              <a:buNone/>
              <a:tabLst/>
              <a:defRPr/>
            </a:pP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Valencia, </a:t>
            </a:r>
            <a:r>
              <a:rPr kumimoji="0" lang="en-US" sz="1600" b="0" i="0" u="none" strike="noStrike" kern="1200" cap="none" spc="0" normalizeH="0" baseline="0" noProof="0" err="1">
                <a:ln>
                  <a:noFill/>
                </a:ln>
                <a:solidFill>
                  <a:srgbClr val="2067AD"/>
                </a:solidFill>
                <a:effectLst/>
                <a:uLnTx/>
                <a:uFillTx/>
                <a:latin typeface="Zurich Sans Light"/>
                <a:ea typeface="+mn-ea"/>
                <a:cs typeface="Zurich Sans Light"/>
              </a:rPr>
              <a:t>Spanien</a:t>
            </a: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 November 2024</a:t>
            </a:r>
            <a:endParaRPr kumimoji="0" lang="en-US" sz="1600" b="0" i="0" u="none" strike="noStrike" kern="1200" cap="none" spc="0" normalizeH="0" baseline="0" noProof="0">
              <a:ln>
                <a:noFill/>
              </a:ln>
              <a:solidFill>
                <a:srgbClr val="23366F"/>
              </a:solidFill>
              <a:effectLst/>
              <a:uLnTx/>
              <a:uFillTx/>
              <a:latin typeface="Zurich Sans Light"/>
              <a:ea typeface="+mn-ea"/>
              <a:cs typeface="Zurich Sans Light"/>
            </a:endParaRPr>
          </a:p>
        </p:txBody>
      </p:sp>
      <p:pic>
        <p:nvPicPr>
          <p:cNvPr id="14" name="Picture 4" descr="Interactive_Storm_Boris_Sept17_2-REVISED">
            <a:extLst>
              <a:ext uri="{FF2B5EF4-FFF2-40B4-BE49-F238E27FC236}">
                <a16:creationId xmlns:a16="http://schemas.microsoft.com/office/drawing/2014/main" id="{870CBA2A-DF48-620D-169B-A37FC68A1F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1" y="1478566"/>
            <a:ext cx="3951732" cy="4937761"/>
          </a:xfrm>
          <a:prstGeom prst="rect">
            <a:avLst/>
          </a:prstGeom>
          <a:noFill/>
          <a:extLst>
            <a:ext uri="{909E8E84-426E-40DD-AFC4-6F175D3DCCD1}">
              <a14:hiddenFill xmlns:a14="http://schemas.microsoft.com/office/drawing/2010/main">
                <a:solidFill>
                  <a:srgbClr val="FFFFFF"/>
                </a:solidFill>
              </a14:hiddenFill>
            </a:ext>
          </a:extLst>
        </p:spPr>
      </p:pic>
      <p:sp>
        <p:nvSpPr>
          <p:cNvPr id="15" name="object 4">
            <a:extLst>
              <a:ext uri="{FF2B5EF4-FFF2-40B4-BE49-F238E27FC236}">
                <a16:creationId xmlns:a16="http://schemas.microsoft.com/office/drawing/2014/main" id="{76F7574C-2A8A-D2DD-2CB1-2B886F9A880A}"/>
              </a:ext>
            </a:extLst>
          </p:cNvPr>
          <p:cNvSpPr txBox="1"/>
          <p:nvPr/>
        </p:nvSpPr>
        <p:spPr>
          <a:xfrm>
            <a:off x="287923" y="1203248"/>
            <a:ext cx="4052101" cy="269019"/>
          </a:xfrm>
          <a:prstGeom prst="rect">
            <a:avLst/>
          </a:prstGeom>
        </p:spPr>
        <p:txBody>
          <a:bodyPr vert="horz" wrap="square" lIns="0" tIns="22577"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013" marR="0" lvl="0" indent="0" algn="l" defTabSz="914400" rtl="0" eaLnBrk="1" fontAlgn="auto" latinLnBrk="0" hangingPunct="1">
              <a:lnSpc>
                <a:spcPct val="100000"/>
              </a:lnSpc>
              <a:spcBef>
                <a:spcPts val="177"/>
              </a:spcBef>
              <a:spcAft>
                <a:spcPts val="0"/>
              </a:spcAft>
              <a:buClrTx/>
              <a:buSzTx/>
              <a:buFontTx/>
              <a:buNone/>
              <a:tabLst/>
              <a:defRPr/>
            </a:pP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Ost-Europa, September 2024</a:t>
            </a:r>
            <a:endParaRPr kumimoji="0" lang="en-US" sz="1600" b="0" i="0" u="none" strike="noStrike" kern="1200" cap="none" spc="0" normalizeH="0" baseline="0" noProof="0">
              <a:ln>
                <a:noFill/>
              </a:ln>
              <a:solidFill>
                <a:srgbClr val="23366F"/>
              </a:solidFill>
              <a:effectLst/>
              <a:uLnTx/>
              <a:uFillTx/>
              <a:latin typeface="Zurich Sans Light"/>
              <a:ea typeface="+mn-ea"/>
              <a:cs typeface="Zurich Sans Light"/>
            </a:endParaRPr>
          </a:p>
        </p:txBody>
      </p:sp>
      <p:pic>
        <p:nvPicPr>
          <p:cNvPr id="1030" name="Picture 6" descr="Extra lange vakantiefiles in Zwitserland verwacht nu deel van A13 is weggespoeld">
            <a:extLst>
              <a:ext uri="{FF2B5EF4-FFF2-40B4-BE49-F238E27FC236}">
                <a16:creationId xmlns:a16="http://schemas.microsoft.com/office/drawing/2014/main" id="{1042F790-17D8-350B-5900-EBD90307268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817" r="9740"/>
          <a:stretch/>
        </p:blipFill>
        <p:spPr bwMode="auto">
          <a:xfrm>
            <a:off x="4775200" y="1678956"/>
            <a:ext cx="3160272" cy="2054845"/>
          </a:xfrm>
          <a:prstGeom prst="rect">
            <a:avLst/>
          </a:prstGeom>
          <a:noFill/>
          <a:extLst>
            <a:ext uri="{909E8E84-426E-40DD-AFC4-6F175D3DCCD1}">
              <a14:hiddenFill xmlns:a14="http://schemas.microsoft.com/office/drawing/2010/main">
                <a:solidFill>
                  <a:srgbClr val="FFFFFF"/>
                </a:solidFill>
              </a14:hiddenFill>
            </a:ext>
          </a:extLst>
        </p:spPr>
      </p:pic>
      <p:sp>
        <p:nvSpPr>
          <p:cNvPr id="16" name="object 4">
            <a:extLst>
              <a:ext uri="{FF2B5EF4-FFF2-40B4-BE49-F238E27FC236}">
                <a16:creationId xmlns:a16="http://schemas.microsoft.com/office/drawing/2014/main" id="{E56FA6E9-0BBA-3314-6A64-1BD3F5ABC27A}"/>
              </a:ext>
            </a:extLst>
          </p:cNvPr>
          <p:cNvSpPr txBox="1"/>
          <p:nvPr/>
        </p:nvSpPr>
        <p:spPr>
          <a:xfrm>
            <a:off x="4735871" y="1326956"/>
            <a:ext cx="3246659" cy="263320"/>
          </a:xfrm>
          <a:prstGeom prst="rect">
            <a:avLst/>
          </a:prstGeom>
        </p:spPr>
        <p:txBody>
          <a:bodyPr vert="horz" wrap="square" lIns="0" tIns="16933" rIns="0" bIns="0" rtlCol="0">
            <a:spAutoFit/>
          </a:bodyPr>
          <a:lstStyle/>
          <a:p>
            <a:pPr marL="16933" marR="0" lvl="0" indent="0" algn="l" defTabSz="914400" rtl="0" eaLnBrk="1" fontAlgn="auto" latinLnBrk="0" hangingPunct="1">
              <a:lnSpc>
                <a:spcPct val="100000"/>
              </a:lnSpc>
              <a:spcBef>
                <a:spcPts val="133"/>
              </a:spcBef>
              <a:spcAft>
                <a:spcPts val="0"/>
              </a:spcAft>
              <a:buClrTx/>
              <a:buSzTx/>
              <a:buFontTx/>
              <a:buNone/>
              <a:tabLst/>
              <a:defRPr/>
            </a:pPr>
            <a:r>
              <a:rPr kumimoji="0" lang="en-US" sz="1600" b="0" i="0" u="none" strike="noStrike" kern="1200" cap="none" spc="0" normalizeH="0" baseline="0" noProof="0">
                <a:ln>
                  <a:noFill/>
                </a:ln>
                <a:solidFill>
                  <a:srgbClr val="2067AD"/>
                </a:solidFill>
                <a:effectLst/>
                <a:uLnTx/>
                <a:uFillTx/>
                <a:latin typeface="Zurich Sans Light"/>
                <a:ea typeface="+mn-ea"/>
                <a:cs typeface="Zurich Sans Light"/>
              </a:rPr>
              <a:t>A13, Schweiz, Juni 2024</a:t>
            </a:r>
            <a:endParaRPr kumimoji="0" sz="1600" b="0" i="0" u="none" strike="noStrike" kern="1200" cap="none" spc="0" normalizeH="0" baseline="0" noProof="0">
              <a:ln>
                <a:noFill/>
              </a:ln>
              <a:solidFill>
                <a:srgbClr val="23366F"/>
              </a:solidFill>
              <a:effectLst/>
              <a:uLnTx/>
              <a:uFillTx/>
              <a:latin typeface="Zurich Sans Light"/>
              <a:ea typeface="+mn-ea"/>
              <a:cs typeface="Zurich Sans Light"/>
            </a:endParaRPr>
          </a:p>
        </p:txBody>
      </p:sp>
      <p:pic>
        <p:nvPicPr>
          <p:cNvPr id="2050" name="Picture 2" descr="Editorial: Will California ever learn anything from its wildfires? - Los  Angeles Times">
            <a:extLst>
              <a:ext uri="{FF2B5EF4-FFF2-40B4-BE49-F238E27FC236}">
                <a16:creationId xmlns:a16="http://schemas.microsoft.com/office/drawing/2014/main" id="{368BFE6D-1DD8-DB17-27E0-57C9FFF7A6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0875"/>
          <a:stretch/>
        </p:blipFill>
        <p:spPr bwMode="auto">
          <a:xfrm>
            <a:off x="8212692" y="4209294"/>
            <a:ext cx="3674507" cy="2106847"/>
          </a:xfrm>
          <a:prstGeom prst="rect">
            <a:avLst/>
          </a:prstGeom>
          <a:noFill/>
          <a:extLst>
            <a:ext uri="{909E8E84-426E-40DD-AFC4-6F175D3DCCD1}">
              <a14:hiddenFill xmlns:a14="http://schemas.microsoft.com/office/drawing/2010/main">
                <a:solidFill>
                  <a:srgbClr val="FFFFFF"/>
                </a:solidFill>
              </a14:hiddenFill>
            </a:ext>
          </a:extLst>
        </p:spPr>
      </p:pic>
      <p:sp>
        <p:nvSpPr>
          <p:cNvPr id="7" name="Rechteck 6">
            <a:extLst>
              <a:ext uri="{FF2B5EF4-FFF2-40B4-BE49-F238E27FC236}">
                <a16:creationId xmlns:a16="http://schemas.microsoft.com/office/drawing/2014/main" id="{52EE291F-C497-4A43-349B-E6CCCEE2C5B7}"/>
              </a:ext>
            </a:extLst>
          </p:cNvPr>
          <p:cNvSpPr/>
          <p:nvPr/>
        </p:nvSpPr>
        <p:spPr>
          <a:xfrm>
            <a:off x="0" y="6560328"/>
            <a:ext cx="1657350" cy="2976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de-DE" sz="1000"/>
          </a:p>
        </p:txBody>
      </p:sp>
      <p:sp>
        <p:nvSpPr>
          <p:cNvPr id="8" name="Foliennummernplatzhalter 4">
            <a:extLst>
              <a:ext uri="{FF2B5EF4-FFF2-40B4-BE49-F238E27FC236}">
                <a16:creationId xmlns:a16="http://schemas.microsoft.com/office/drawing/2014/main" id="{BA636740-C144-888D-19E1-EAA8C8624A8F}"/>
              </a:ext>
            </a:extLst>
          </p:cNvPr>
          <p:cNvSpPr txBox="1">
            <a:spLocks/>
          </p:cNvSpPr>
          <p:nvPr/>
        </p:nvSpPr>
        <p:spPr>
          <a:xfrm>
            <a:off x="11176415" y="6560328"/>
            <a:ext cx="551115" cy="138499"/>
          </a:xfrm>
          <a:prstGeom prst="rect">
            <a:avLst/>
          </a:prstGeom>
        </p:spPr>
        <p:txBody>
          <a:bodyPr vert="horz" wrap="square" lIns="0" tIns="0" rIns="0" bIns="0" rtlCol="0" anchor="t" anchorCtr="0">
            <a:spAutoFit/>
          </a:bodyPr>
          <a:lstStyle>
            <a:lvl1pPr marL="268288" indent="-268288" algn="l" defTabSz="914377" rtl="0" eaLnBrk="1" latinLnBrk="0" hangingPunct="1">
              <a:lnSpc>
                <a:spcPct val="100000"/>
              </a:lnSpc>
              <a:spcBef>
                <a:spcPts val="0"/>
              </a:spcBef>
              <a:spcAft>
                <a:spcPts val="800"/>
              </a:spcAft>
              <a:buFont typeface="Arial" panose="020B0604020202020204" pitchFamily="34" charset="0"/>
              <a:buChar char="•"/>
              <a:defRPr sz="1800" b="0" i="0" kern="1200">
                <a:solidFill>
                  <a:schemeClr val="tx1"/>
                </a:solidFill>
                <a:latin typeface="+mn-lt"/>
                <a:ea typeface="+mn-ea"/>
                <a:cs typeface="Arial" panose="020B0604020202020204" pitchFamily="34" charset="0"/>
              </a:defRPr>
            </a:lvl1pPr>
            <a:lvl2pPr marL="447675" indent="-207963" algn="l" defTabSz="914377"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38" indent="-180975" algn="l" defTabSz="914377"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38" indent="-177800"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225" indent="-179388" algn="l" defTabSz="914377"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fld id="{FA58F0B4-6BC7-4BFB-804F-EE9B892902C7}" type="slidenum">
              <a:rPr lang="en-US" sz="900" smtClean="0">
                <a:solidFill>
                  <a:srgbClr val="2167AE"/>
                </a:solidFill>
              </a:rPr>
              <a:pPr marL="0" indent="0">
                <a:buNone/>
              </a:pPr>
              <a:t>3</a:t>
            </a:fld>
            <a:endParaRPr lang="en-US" sz="900">
              <a:solidFill>
                <a:srgbClr val="2167AE"/>
              </a:solidFill>
            </a:endParaRPr>
          </a:p>
        </p:txBody>
      </p:sp>
      <p:pic>
        <p:nvPicPr>
          <p:cNvPr id="6" name="ZRS Logo Horozontal">
            <a:extLst>
              <a:ext uri="{FF2B5EF4-FFF2-40B4-BE49-F238E27FC236}">
                <a16:creationId xmlns:a16="http://schemas.microsoft.com/office/drawing/2014/main" id="{D6AFC711-533B-08DA-8793-88B1818396D8}"/>
              </a:ext>
            </a:extLst>
          </p:cNvPr>
          <p:cNvPicPr>
            <a:picLocks noChangeAspect="1"/>
          </p:cNvPicPr>
          <p:nvPr/>
        </p:nvPicPr>
        <p:blipFill rotWithShape="1">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4194" t="5628" b="28088"/>
          <a:stretch/>
        </p:blipFill>
        <p:spPr>
          <a:xfrm>
            <a:off x="10342650" y="317500"/>
            <a:ext cx="1510791" cy="5207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object 12"/>
          <p:cNvGrpSpPr/>
          <p:nvPr/>
        </p:nvGrpSpPr>
        <p:grpSpPr>
          <a:xfrm>
            <a:off x="0" y="1351281"/>
            <a:ext cx="12192000" cy="4869180"/>
            <a:chOff x="0" y="1013460"/>
            <a:chExt cx="9144000" cy="3651885"/>
          </a:xfrm>
        </p:grpSpPr>
        <p:sp>
          <p:nvSpPr>
            <p:cNvPr id="13" name="object 13"/>
            <p:cNvSpPr/>
            <p:nvPr/>
          </p:nvSpPr>
          <p:spPr>
            <a:xfrm>
              <a:off x="0" y="1013460"/>
              <a:ext cx="9144000" cy="3651885"/>
            </a:xfrm>
            <a:custGeom>
              <a:avLst/>
              <a:gdLst/>
              <a:ahLst/>
              <a:cxnLst/>
              <a:rect l="l" t="t" r="r" b="b"/>
              <a:pathLst>
                <a:path w="9144000" h="3651885">
                  <a:moveTo>
                    <a:pt x="9144000" y="0"/>
                  </a:moveTo>
                  <a:lnTo>
                    <a:pt x="0" y="0"/>
                  </a:lnTo>
                  <a:lnTo>
                    <a:pt x="0" y="3651504"/>
                  </a:lnTo>
                  <a:lnTo>
                    <a:pt x="9144000" y="3651504"/>
                  </a:lnTo>
                  <a:lnTo>
                    <a:pt x="9144000" y="0"/>
                  </a:lnTo>
                  <a:close/>
                </a:path>
              </a:pathLst>
            </a:custGeom>
            <a:solidFill>
              <a:srgbClr val="F8F6F1"/>
            </a:solidFill>
          </p:spPr>
          <p:txBody>
            <a:bodyPr wrap="square" lIns="0" tIns="0" rIns="0" bIns="0" rtlCol="0"/>
            <a:lstStyle/>
            <a:p>
              <a:endParaRPr sz="2400"/>
            </a:p>
          </p:txBody>
        </p:sp>
        <p:pic>
          <p:nvPicPr>
            <p:cNvPr id="14" name="object 14"/>
            <p:cNvPicPr/>
            <p:nvPr/>
          </p:nvPicPr>
          <p:blipFill>
            <a:blip r:embed="rId3" cstate="print"/>
            <a:stretch>
              <a:fillRect/>
            </a:stretch>
          </p:blipFill>
          <p:spPr>
            <a:xfrm>
              <a:off x="265175" y="1790700"/>
              <a:ext cx="5603748" cy="2723388"/>
            </a:xfrm>
            <a:prstGeom prst="rect">
              <a:avLst/>
            </a:prstGeom>
          </p:spPr>
        </p:pic>
        <p:sp>
          <p:nvSpPr>
            <p:cNvPr id="15" name="object 15"/>
            <p:cNvSpPr/>
            <p:nvPr/>
          </p:nvSpPr>
          <p:spPr>
            <a:xfrm>
              <a:off x="265175" y="1013460"/>
              <a:ext cx="5603875" cy="777240"/>
            </a:xfrm>
            <a:custGeom>
              <a:avLst/>
              <a:gdLst/>
              <a:ahLst/>
              <a:cxnLst/>
              <a:rect l="l" t="t" r="r" b="b"/>
              <a:pathLst>
                <a:path w="5603875" h="777239">
                  <a:moveTo>
                    <a:pt x="5603748" y="0"/>
                  </a:moveTo>
                  <a:lnTo>
                    <a:pt x="0" y="0"/>
                  </a:lnTo>
                  <a:lnTo>
                    <a:pt x="0" y="777239"/>
                  </a:lnTo>
                  <a:lnTo>
                    <a:pt x="5603748" y="777239"/>
                  </a:lnTo>
                  <a:lnTo>
                    <a:pt x="5603748" y="0"/>
                  </a:lnTo>
                  <a:close/>
                </a:path>
              </a:pathLst>
            </a:custGeom>
            <a:solidFill>
              <a:srgbClr val="E9F1F8"/>
            </a:solidFill>
          </p:spPr>
          <p:txBody>
            <a:bodyPr wrap="square" lIns="0" tIns="0" rIns="0" bIns="0" rtlCol="0"/>
            <a:lstStyle/>
            <a:p>
              <a:endParaRPr sz="2400"/>
            </a:p>
          </p:txBody>
        </p:sp>
      </p:grpSp>
      <p:sp>
        <p:nvSpPr>
          <p:cNvPr id="16" name="object 16"/>
          <p:cNvSpPr txBox="1">
            <a:spLocks noGrp="1"/>
          </p:cNvSpPr>
          <p:nvPr>
            <p:ph type="title"/>
          </p:nvPr>
        </p:nvSpPr>
        <p:spPr>
          <a:xfrm>
            <a:off x="334441" y="333241"/>
            <a:ext cx="12781887" cy="663429"/>
          </a:xfrm>
          <a:prstGeom prst="rect">
            <a:avLst/>
          </a:prstGeom>
        </p:spPr>
        <p:txBody>
          <a:bodyPr vert="horz" wrap="square" lIns="0" tIns="16933" rIns="0" bIns="0" rtlCol="0" anchor="t" anchorCtr="0">
            <a:spAutoFit/>
          </a:bodyPr>
          <a:lstStyle/>
          <a:p>
            <a:pPr marL="18626">
              <a:lnSpc>
                <a:spcPct val="100000"/>
              </a:lnSpc>
              <a:spcBef>
                <a:spcPts val="133"/>
              </a:spcBef>
            </a:pPr>
            <a:r>
              <a:rPr lang="de-DE" dirty="0">
                <a:latin typeface="+mj-lt"/>
              </a:rPr>
              <a:t>Klimaszenarien, bewertet vom </a:t>
            </a:r>
            <a:r>
              <a:rPr spc="-27" dirty="0">
                <a:latin typeface="+mj-lt"/>
              </a:rPr>
              <a:t>IPCC</a:t>
            </a:r>
            <a:endParaRPr dirty="0">
              <a:latin typeface="+mj-lt"/>
            </a:endParaRPr>
          </a:p>
          <a:p>
            <a:pPr marL="18626">
              <a:lnSpc>
                <a:spcPct val="100000"/>
              </a:lnSpc>
              <a:spcBef>
                <a:spcPts val="47"/>
              </a:spcBef>
            </a:pPr>
            <a:r>
              <a:rPr lang="de-DE" sz="1800" dirty="0"/>
              <a:t>Projektionen aus dem sechsten Sachstandsbericht </a:t>
            </a:r>
            <a:r>
              <a:rPr sz="1800" spc="-27" dirty="0"/>
              <a:t>(AR6)</a:t>
            </a:r>
            <a:endParaRPr sz="1800" dirty="0"/>
          </a:p>
        </p:txBody>
      </p:sp>
      <p:sp>
        <p:nvSpPr>
          <p:cNvPr id="17" name="object 17"/>
          <p:cNvSpPr txBox="1"/>
          <p:nvPr/>
        </p:nvSpPr>
        <p:spPr>
          <a:xfrm>
            <a:off x="7897705" y="5273176"/>
            <a:ext cx="3803227" cy="848288"/>
          </a:xfrm>
          <a:prstGeom prst="rect">
            <a:avLst/>
          </a:prstGeom>
        </p:spPr>
        <p:txBody>
          <a:bodyPr vert="horz" wrap="square" lIns="0" tIns="16933" rIns="0" bIns="0" rtlCol="0">
            <a:spAutoFit/>
          </a:bodyPr>
          <a:lstStyle/>
          <a:p>
            <a:pPr marL="16933" marR="1638259">
              <a:spcBef>
                <a:spcPts val="133"/>
              </a:spcBef>
            </a:pPr>
            <a:r>
              <a:rPr sz="1067">
                <a:solidFill>
                  <a:srgbClr val="7E7E7E"/>
                </a:solidFill>
                <a:latin typeface="Zurich Sans Light"/>
                <a:cs typeface="Zurich Sans Light"/>
              </a:rPr>
              <a:t>SPM:</a:t>
            </a:r>
            <a:r>
              <a:rPr sz="1067" spc="-33">
                <a:solidFill>
                  <a:srgbClr val="7E7E7E"/>
                </a:solidFill>
                <a:latin typeface="Zurich Sans Light"/>
                <a:cs typeface="Zurich Sans Light"/>
              </a:rPr>
              <a:t> </a:t>
            </a:r>
            <a:r>
              <a:rPr sz="1067">
                <a:solidFill>
                  <a:srgbClr val="7E7E7E"/>
                </a:solidFill>
                <a:latin typeface="Zurich Sans Light"/>
                <a:cs typeface="Zurich Sans Light"/>
              </a:rPr>
              <a:t>Summary</a:t>
            </a:r>
            <a:r>
              <a:rPr sz="1067" spc="-47">
                <a:solidFill>
                  <a:srgbClr val="7E7E7E"/>
                </a:solidFill>
                <a:latin typeface="Zurich Sans Light"/>
                <a:cs typeface="Zurich Sans Light"/>
              </a:rPr>
              <a:t> </a:t>
            </a:r>
            <a:r>
              <a:rPr sz="1067">
                <a:solidFill>
                  <a:srgbClr val="7E7E7E"/>
                </a:solidFill>
                <a:latin typeface="Zurich Sans Light"/>
                <a:cs typeface="Zurich Sans Light"/>
              </a:rPr>
              <a:t>for</a:t>
            </a:r>
            <a:r>
              <a:rPr sz="1067" spc="-33">
                <a:solidFill>
                  <a:srgbClr val="7E7E7E"/>
                </a:solidFill>
                <a:latin typeface="Zurich Sans Light"/>
                <a:cs typeface="Zurich Sans Light"/>
              </a:rPr>
              <a:t> </a:t>
            </a:r>
            <a:r>
              <a:rPr sz="1067" spc="-13">
                <a:solidFill>
                  <a:srgbClr val="7E7E7E"/>
                </a:solidFill>
                <a:latin typeface="Zurich Sans Light"/>
                <a:cs typeface="Zurich Sans Light"/>
              </a:rPr>
              <a:t>policymakers,</a:t>
            </a:r>
            <a:r>
              <a:rPr sz="1067" spc="667">
                <a:solidFill>
                  <a:srgbClr val="7E7E7E"/>
                </a:solidFill>
                <a:latin typeface="Zurich Sans Light"/>
                <a:cs typeface="Zurich Sans Light"/>
              </a:rPr>
              <a:t> </a:t>
            </a:r>
            <a:r>
              <a:rPr sz="1067" spc="-13">
                <a:solidFill>
                  <a:srgbClr val="7E7E7E"/>
                </a:solidFill>
                <a:latin typeface="Zurich Sans Light"/>
                <a:cs typeface="Zurich Sans Light"/>
              </a:rPr>
              <a:t>https://</a:t>
            </a:r>
            <a:r>
              <a:rPr sz="1067" spc="-13">
                <a:solidFill>
                  <a:srgbClr val="7E7E7E"/>
                </a:solidFill>
                <a:latin typeface="Zurich Sans Light"/>
                <a:cs typeface="Zurich Sans Light"/>
                <a:hlinkClick r:id="rId4"/>
              </a:rPr>
              <a:t>www.ipcc.ch/report/ar6/wg1/</a:t>
            </a:r>
            <a:endParaRPr sz="1067">
              <a:latin typeface="Zurich Sans Light"/>
              <a:cs typeface="Zurich Sans Light"/>
            </a:endParaRPr>
          </a:p>
          <a:p>
            <a:pPr>
              <a:spcBef>
                <a:spcPts val="33"/>
              </a:spcBef>
            </a:pPr>
            <a:endParaRPr sz="1133">
              <a:latin typeface="Zurich Sans Light"/>
              <a:cs typeface="Zurich Sans Light"/>
            </a:endParaRPr>
          </a:p>
          <a:p>
            <a:pPr marL="16933" marR="6773"/>
            <a:r>
              <a:rPr sz="1067">
                <a:solidFill>
                  <a:srgbClr val="7E7E7E"/>
                </a:solidFill>
                <a:latin typeface="Zurich Sans Light"/>
                <a:cs typeface="Zurich Sans Light"/>
              </a:rPr>
              <a:t>SSP:</a:t>
            </a:r>
            <a:r>
              <a:rPr sz="1067" spc="-33">
                <a:solidFill>
                  <a:srgbClr val="7E7E7E"/>
                </a:solidFill>
                <a:latin typeface="Zurich Sans Light"/>
                <a:cs typeface="Zurich Sans Light"/>
              </a:rPr>
              <a:t> </a:t>
            </a:r>
            <a:r>
              <a:rPr sz="1067">
                <a:solidFill>
                  <a:srgbClr val="7E7E7E"/>
                </a:solidFill>
                <a:latin typeface="Zurich Sans Light"/>
                <a:cs typeface="Zurich Sans Light"/>
              </a:rPr>
              <a:t>Shared</a:t>
            </a:r>
            <a:r>
              <a:rPr sz="1067" spc="-20">
                <a:solidFill>
                  <a:srgbClr val="7E7E7E"/>
                </a:solidFill>
                <a:latin typeface="Zurich Sans Light"/>
                <a:cs typeface="Zurich Sans Light"/>
              </a:rPr>
              <a:t> </a:t>
            </a:r>
            <a:r>
              <a:rPr sz="1067" spc="-13">
                <a:solidFill>
                  <a:srgbClr val="7E7E7E"/>
                </a:solidFill>
                <a:latin typeface="Zurich Sans Light"/>
                <a:cs typeface="Zurich Sans Light"/>
              </a:rPr>
              <a:t>Socioeconomic</a:t>
            </a:r>
            <a:r>
              <a:rPr sz="1067" spc="-20">
                <a:solidFill>
                  <a:srgbClr val="7E7E7E"/>
                </a:solidFill>
                <a:latin typeface="Zurich Sans Light"/>
                <a:cs typeface="Zurich Sans Light"/>
              </a:rPr>
              <a:t> </a:t>
            </a:r>
            <a:r>
              <a:rPr sz="1067">
                <a:solidFill>
                  <a:srgbClr val="7E7E7E"/>
                </a:solidFill>
                <a:latin typeface="Zurich Sans Light"/>
                <a:cs typeface="Zurich Sans Light"/>
              </a:rPr>
              <a:t>Pathway, linked</a:t>
            </a:r>
            <a:r>
              <a:rPr sz="1067" spc="-20">
                <a:solidFill>
                  <a:srgbClr val="7E7E7E"/>
                </a:solidFill>
                <a:latin typeface="Zurich Sans Light"/>
                <a:cs typeface="Zurich Sans Light"/>
              </a:rPr>
              <a:t> </a:t>
            </a:r>
            <a:r>
              <a:rPr sz="1067">
                <a:solidFill>
                  <a:srgbClr val="7E7E7E"/>
                </a:solidFill>
                <a:latin typeface="Zurich Sans Light"/>
                <a:cs typeface="Zurich Sans Light"/>
              </a:rPr>
              <a:t>to</a:t>
            </a:r>
            <a:r>
              <a:rPr sz="1067" spc="7">
                <a:solidFill>
                  <a:srgbClr val="7E7E7E"/>
                </a:solidFill>
                <a:latin typeface="Zurich Sans Light"/>
                <a:cs typeface="Zurich Sans Light"/>
              </a:rPr>
              <a:t> </a:t>
            </a:r>
            <a:r>
              <a:rPr sz="1067" spc="-13">
                <a:solidFill>
                  <a:srgbClr val="7E7E7E"/>
                </a:solidFill>
                <a:latin typeface="Zurich Sans Light"/>
                <a:cs typeface="Zurich Sans Light"/>
              </a:rPr>
              <a:t>Representative</a:t>
            </a:r>
            <a:r>
              <a:rPr sz="1067" spc="667">
                <a:solidFill>
                  <a:srgbClr val="7E7E7E"/>
                </a:solidFill>
                <a:latin typeface="Zurich Sans Light"/>
                <a:cs typeface="Zurich Sans Light"/>
              </a:rPr>
              <a:t> </a:t>
            </a:r>
            <a:r>
              <a:rPr sz="1067">
                <a:solidFill>
                  <a:srgbClr val="7E7E7E"/>
                </a:solidFill>
                <a:latin typeface="Zurich Sans Light"/>
                <a:cs typeface="Zurich Sans Light"/>
              </a:rPr>
              <a:t>Concentration</a:t>
            </a:r>
            <a:r>
              <a:rPr sz="1067" spc="-53">
                <a:solidFill>
                  <a:srgbClr val="7E7E7E"/>
                </a:solidFill>
                <a:latin typeface="Zurich Sans Light"/>
                <a:cs typeface="Zurich Sans Light"/>
              </a:rPr>
              <a:t> </a:t>
            </a:r>
            <a:r>
              <a:rPr sz="1067">
                <a:solidFill>
                  <a:srgbClr val="7E7E7E"/>
                </a:solidFill>
                <a:latin typeface="Zurich Sans Light"/>
                <a:cs typeface="Zurich Sans Light"/>
              </a:rPr>
              <a:t>Pathway</a:t>
            </a:r>
            <a:r>
              <a:rPr sz="1067" spc="-20">
                <a:solidFill>
                  <a:srgbClr val="7E7E7E"/>
                </a:solidFill>
                <a:latin typeface="Zurich Sans Light"/>
                <a:cs typeface="Zurich Sans Light"/>
              </a:rPr>
              <a:t> </a:t>
            </a:r>
            <a:r>
              <a:rPr sz="1067" spc="-13">
                <a:solidFill>
                  <a:srgbClr val="7E7E7E"/>
                </a:solidFill>
                <a:latin typeface="Zurich Sans Light"/>
                <a:cs typeface="Zurich Sans Light"/>
              </a:rPr>
              <a:t>(RCP)</a:t>
            </a:r>
            <a:endParaRPr sz="1067">
              <a:latin typeface="Zurich Sans Light"/>
              <a:cs typeface="Zurich Sans Light"/>
            </a:endParaRPr>
          </a:p>
        </p:txBody>
      </p:sp>
      <p:sp>
        <p:nvSpPr>
          <p:cNvPr id="18" name="object 18"/>
          <p:cNvSpPr txBox="1"/>
          <p:nvPr/>
        </p:nvSpPr>
        <p:spPr>
          <a:xfrm>
            <a:off x="7825231" y="4057842"/>
            <a:ext cx="3212712" cy="818173"/>
          </a:xfrm>
          <a:prstGeom prst="rect">
            <a:avLst/>
          </a:prstGeom>
        </p:spPr>
        <p:txBody>
          <a:bodyPr vert="horz" wrap="square" lIns="0" tIns="17780" rIns="0" bIns="0" rtlCol="0">
            <a:spAutoFit/>
          </a:bodyPr>
          <a:lstStyle/>
          <a:p>
            <a:pPr marL="16933">
              <a:spcBef>
                <a:spcPts val="140"/>
              </a:spcBef>
            </a:pPr>
            <a:r>
              <a:rPr sz="1400">
                <a:solidFill>
                  <a:srgbClr val="2067AD"/>
                </a:solidFill>
                <a:latin typeface="Wingdings"/>
                <a:cs typeface="Wingdings"/>
              </a:rPr>
              <a:t></a:t>
            </a:r>
            <a:r>
              <a:rPr sz="1400" spc="-27">
                <a:solidFill>
                  <a:srgbClr val="2067AD"/>
                </a:solidFill>
                <a:latin typeface="Times New Roman"/>
                <a:cs typeface="Times New Roman"/>
              </a:rPr>
              <a:t> </a:t>
            </a:r>
            <a:r>
              <a:rPr lang="de-DE" sz="1400" spc="-13">
                <a:solidFill>
                  <a:srgbClr val="2067AD"/>
                </a:solidFill>
                <a:latin typeface="Zurich Sans Light"/>
                <a:cs typeface="Zurich Sans Light"/>
              </a:rPr>
              <a:t>mittleres Szenario </a:t>
            </a:r>
            <a:r>
              <a:rPr sz="1400">
                <a:solidFill>
                  <a:srgbClr val="2067AD"/>
                </a:solidFill>
                <a:latin typeface="Zurich Sans Light"/>
                <a:cs typeface="Zurich Sans Light"/>
              </a:rPr>
              <a:t>+2.7C</a:t>
            </a:r>
            <a:r>
              <a:rPr sz="1400" spc="-33">
                <a:solidFill>
                  <a:srgbClr val="2067AD"/>
                </a:solidFill>
                <a:latin typeface="Zurich Sans Light"/>
                <a:cs typeface="Zurich Sans Light"/>
              </a:rPr>
              <a:t> </a:t>
            </a:r>
            <a:r>
              <a:rPr lang="de-DE" sz="1400">
                <a:solidFill>
                  <a:srgbClr val="2067AD"/>
                </a:solidFill>
                <a:latin typeface="Zurich Sans Light"/>
                <a:cs typeface="Zurich Sans Light"/>
              </a:rPr>
              <a:t>bis</a:t>
            </a:r>
            <a:r>
              <a:rPr lang="de-DE" sz="1400" spc="-7">
                <a:solidFill>
                  <a:srgbClr val="2067AD"/>
                </a:solidFill>
                <a:latin typeface="Zurich Sans Light"/>
                <a:cs typeface="Zurich Sans Light"/>
              </a:rPr>
              <a:t> </a:t>
            </a:r>
            <a:r>
              <a:rPr sz="1400" spc="-27">
                <a:solidFill>
                  <a:srgbClr val="2067AD"/>
                </a:solidFill>
                <a:latin typeface="Zurich Sans Light"/>
                <a:cs typeface="Zurich Sans Light"/>
              </a:rPr>
              <a:t>2100</a:t>
            </a:r>
            <a:endParaRPr sz="1400">
              <a:latin typeface="Zurich Sans Light"/>
              <a:cs typeface="Zurich Sans Light"/>
            </a:endParaRPr>
          </a:p>
          <a:p>
            <a:pPr marL="16933">
              <a:spcBef>
                <a:spcPts val="1040"/>
              </a:spcBef>
            </a:pPr>
            <a:r>
              <a:rPr sz="1400">
                <a:solidFill>
                  <a:srgbClr val="2067AD"/>
                </a:solidFill>
                <a:latin typeface="Wingdings"/>
                <a:cs typeface="Wingdings"/>
              </a:rPr>
              <a:t></a:t>
            </a:r>
            <a:r>
              <a:rPr sz="1400" spc="-47">
                <a:solidFill>
                  <a:srgbClr val="2067AD"/>
                </a:solidFill>
                <a:latin typeface="Times New Roman"/>
                <a:cs typeface="Times New Roman"/>
              </a:rPr>
              <a:t> </a:t>
            </a:r>
            <a:r>
              <a:rPr lang="de-DE" sz="1400">
                <a:solidFill>
                  <a:srgbClr val="2067AD"/>
                </a:solidFill>
                <a:latin typeface="Zurich Sans Light"/>
                <a:cs typeface="Zurich Sans Light"/>
              </a:rPr>
              <a:t>Netto-Null </a:t>
            </a:r>
            <a:r>
              <a:rPr lang="de-DE" sz="1400" u="sng">
                <a:solidFill>
                  <a:srgbClr val="2067AD"/>
                </a:solidFill>
                <a:uFill>
                  <a:solidFill>
                    <a:srgbClr val="2067AD"/>
                  </a:solidFill>
                </a:uFill>
                <a:latin typeface="Zurich Sans Light"/>
                <a:cs typeface="Zurich Sans Light"/>
              </a:rPr>
              <a:t>nach</a:t>
            </a:r>
            <a:r>
              <a:rPr lang="de-DE" sz="1400" spc="-20">
                <a:solidFill>
                  <a:srgbClr val="2067AD"/>
                </a:solidFill>
                <a:latin typeface="Zurich Sans Light"/>
                <a:cs typeface="Zurich Sans Light"/>
              </a:rPr>
              <a:t> </a:t>
            </a:r>
            <a:r>
              <a:rPr sz="1400">
                <a:solidFill>
                  <a:srgbClr val="2067AD"/>
                </a:solidFill>
                <a:latin typeface="Zurich Sans Light"/>
                <a:cs typeface="Zurich Sans Light"/>
              </a:rPr>
              <a:t>2050</a:t>
            </a:r>
            <a:r>
              <a:rPr sz="1400" spc="-27">
                <a:solidFill>
                  <a:srgbClr val="2067AD"/>
                </a:solidFill>
                <a:latin typeface="Zurich Sans Light"/>
                <a:cs typeface="Zurich Sans Light"/>
              </a:rPr>
              <a:t> </a:t>
            </a:r>
            <a:r>
              <a:rPr sz="1400">
                <a:solidFill>
                  <a:srgbClr val="2067AD"/>
                </a:solidFill>
                <a:latin typeface="Zurich Sans Light"/>
                <a:cs typeface="Zurich Sans Light"/>
              </a:rPr>
              <a:t>+1.8C</a:t>
            </a:r>
            <a:r>
              <a:rPr sz="1400" spc="-67">
                <a:solidFill>
                  <a:srgbClr val="2067AD"/>
                </a:solidFill>
                <a:latin typeface="Zurich Sans Light"/>
                <a:cs typeface="Zurich Sans Light"/>
              </a:rPr>
              <a:t> </a:t>
            </a:r>
            <a:r>
              <a:rPr sz="1400">
                <a:solidFill>
                  <a:srgbClr val="2067AD"/>
                </a:solidFill>
                <a:latin typeface="Zurich Sans Light"/>
                <a:cs typeface="Zurich Sans Light"/>
              </a:rPr>
              <a:t>by</a:t>
            </a:r>
            <a:r>
              <a:rPr sz="1400" spc="-27">
                <a:solidFill>
                  <a:srgbClr val="2067AD"/>
                </a:solidFill>
                <a:latin typeface="Zurich Sans Light"/>
                <a:cs typeface="Zurich Sans Light"/>
              </a:rPr>
              <a:t> 2100</a:t>
            </a:r>
            <a:endParaRPr sz="1400">
              <a:latin typeface="Zurich Sans Light"/>
              <a:cs typeface="Zurich Sans Light"/>
            </a:endParaRPr>
          </a:p>
          <a:p>
            <a:pPr marL="16933">
              <a:spcBef>
                <a:spcPts val="180"/>
              </a:spcBef>
            </a:pPr>
            <a:r>
              <a:rPr sz="1400">
                <a:solidFill>
                  <a:srgbClr val="2067AD"/>
                </a:solidFill>
                <a:latin typeface="Wingdings"/>
                <a:cs typeface="Wingdings"/>
              </a:rPr>
              <a:t></a:t>
            </a:r>
            <a:r>
              <a:rPr sz="1400" spc="-53">
                <a:solidFill>
                  <a:srgbClr val="2067AD"/>
                </a:solidFill>
                <a:latin typeface="Times New Roman"/>
                <a:cs typeface="Times New Roman"/>
              </a:rPr>
              <a:t> </a:t>
            </a:r>
            <a:r>
              <a:rPr lang="de-DE" sz="1400">
                <a:solidFill>
                  <a:srgbClr val="2067AD"/>
                </a:solidFill>
                <a:latin typeface="Zurich Sans Light"/>
                <a:cs typeface="Zurich Sans Light"/>
              </a:rPr>
              <a:t>Netto-Null </a:t>
            </a:r>
            <a:r>
              <a:rPr lang="de-DE" sz="1400" u="sng">
                <a:solidFill>
                  <a:srgbClr val="2067AD"/>
                </a:solidFill>
                <a:uFill>
                  <a:solidFill>
                    <a:srgbClr val="2067AD"/>
                  </a:solidFill>
                </a:uFill>
                <a:latin typeface="Zurich Sans Light"/>
                <a:cs typeface="Zurich Sans Light"/>
              </a:rPr>
              <a:t>bis</a:t>
            </a:r>
            <a:r>
              <a:rPr sz="1400" spc="-27">
                <a:solidFill>
                  <a:srgbClr val="2067AD"/>
                </a:solidFill>
                <a:latin typeface="Zurich Sans Light"/>
                <a:cs typeface="Zurich Sans Light"/>
              </a:rPr>
              <a:t> </a:t>
            </a:r>
            <a:r>
              <a:rPr sz="1400">
                <a:solidFill>
                  <a:srgbClr val="2067AD"/>
                </a:solidFill>
                <a:latin typeface="Zurich Sans Light"/>
                <a:cs typeface="Zurich Sans Light"/>
              </a:rPr>
              <a:t>2050</a:t>
            </a:r>
            <a:r>
              <a:rPr sz="1400" spc="-27">
                <a:solidFill>
                  <a:srgbClr val="2067AD"/>
                </a:solidFill>
                <a:latin typeface="Zurich Sans Light"/>
                <a:cs typeface="Zurich Sans Light"/>
              </a:rPr>
              <a:t> </a:t>
            </a:r>
            <a:r>
              <a:rPr sz="1400">
                <a:solidFill>
                  <a:srgbClr val="2067AD"/>
                </a:solidFill>
                <a:latin typeface="Zurich Sans Light"/>
                <a:cs typeface="Zurich Sans Light"/>
              </a:rPr>
              <a:t>+1.4C</a:t>
            </a:r>
            <a:r>
              <a:rPr sz="1400" spc="-53">
                <a:solidFill>
                  <a:srgbClr val="2067AD"/>
                </a:solidFill>
                <a:latin typeface="Zurich Sans Light"/>
                <a:cs typeface="Zurich Sans Light"/>
              </a:rPr>
              <a:t> </a:t>
            </a:r>
            <a:r>
              <a:rPr sz="1400">
                <a:solidFill>
                  <a:srgbClr val="2067AD"/>
                </a:solidFill>
                <a:latin typeface="Zurich Sans Light"/>
                <a:cs typeface="Zurich Sans Light"/>
              </a:rPr>
              <a:t>by</a:t>
            </a:r>
            <a:r>
              <a:rPr sz="1400" spc="-27">
                <a:solidFill>
                  <a:srgbClr val="2067AD"/>
                </a:solidFill>
                <a:latin typeface="Zurich Sans Light"/>
                <a:cs typeface="Zurich Sans Light"/>
              </a:rPr>
              <a:t> 2100</a:t>
            </a:r>
            <a:endParaRPr sz="1400">
              <a:latin typeface="Zurich Sans Light"/>
              <a:cs typeface="Zurich Sans Light"/>
            </a:endParaRPr>
          </a:p>
        </p:txBody>
      </p:sp>
      <p:sp>
        <p:nvSpPr>
          <p:cNvPr id="19" name="object 19"/>
          <p:cNvSpPr txBox="1"/>
          <p:nvPr/>
        </p:nvSpPr>
        <p:spPr>
          <a:xfrm>
            <a:off x="7825231" y="3183577"/>
            <a:ext cx="3297426" cy="660864"/>
          </a:xfrm>
          <a:prstGeom prst="rect">
            <a:avLst/>
          </a:prstGeom>
        </p:spPr>
        <p:txBody>
          <a:bodyPr vert="horz" wrap="square" lIns="0" tIns="113453" rIns="0" bIns="0" rtlCol="0">
            <a:spAutoFit/>
          </a:bodyPr>
          <a:lstStyle/>
          <a:p>
            <a:pPr marL="16933">
              <a:spcBef>
                <a:spcPts val="893"/>
              </a:spcBef>
            </a:pPr>
            <a:r>
              <a:rPr sz="1400">
                <a:solidFill>
                  <a:srgbClr val="2067AD"/>
                </a:solidFill>
                <a:latin typeface="Wingdings"/>
                <a:cs typeface="Wingdings"/>
              </a:rPr>
              <a:t></a:t>
            </a:r>
            <a:r>
              <a:rPr sz="1400" spc="-40">
                <a:solidFill>
                  <a:srgbClr val="2067AD"/>
                </a:solidFill>
                <a:latin typeface="Times New Roman"/>
                <a:cs typeface="Times New Roman"/>
              </a:rPr>
              <a:t> </a:t>
            </a:r>
            <a:r>
              <a:rPr lang="de-DE" sz="1400">
                <a:solidFill>
                  <a:srgbClr val="2067AD"/>
                </a:solidFill>
                <a:latin typeface="Zurich Sans Light"/>
                <a:cs typeface="Zurich Sans Light"/>
              </a:rPr>
              <a:t>vermeiden </a:t>
            </a:r>
            <a:r>
              <a:rPr sz="1400">
                <a:solidFill>
                  <a:srgbClr val="2067AD"/>
                </a:solidFill>
                <a:latin typeface="Zurich Sans Light"/>
                <a:cs typeface="Zurich Sans Light"/>
              </a:rPr>
              <a:t>+4.4C</a:t>
            </a:r>
            <a:r>
              <a:rPr sz="1400" spc="-40">
                <a:solidFill>
                  <a:srgbClr val="2067AD"/>
                </a:solidFill>
                <a:latin typeface="Zurich Sans Light"/>
                <a:cs typeface="Zurich Sans Light"/>
              </a:rPr>
              <a:t> </a:t>
            </a:r>
            <a:r>
              <a:rPr lang="de-DE" sz="1400">
                <a:solidFill>
                  <a:srgbClr val="2067AD"/>
                </a:solidFill>
                <a:latin typeface="Zurich Sans Light"/>
                <a:cs typeface="Zurich Sans Light"/>
              </a:rPr>
              <a:t>bis</a:t>
            </a:r>
            <a:r>
              <a:rPr lang="de-DE" sz="1400" spc="-33">
                <a:solidFill>
                  <a:srgbClr val="2067AD"/>
                </a:solidFill>
                <a:latin typeface="Zurich Sans Light"/>
                <a:cs typeface="Zurich Sans Light"/>
              </a:rPr>
              <a:t> </a:t>
            </a:r>
            <a:r>
              <a:rPr sz="1400" spc="-27">
                <a:solidFill>
                  <a:srgbClr val="2067AD"/>
                </a:solidFill>
                <a:latin typeface="Zurich Sans Light"/>
                <a:cs typeface="Zurich Sans Light"/>
              </a:rPr>
              <a:t>2100</a:t>
            </a:r>
            <a:endParaRPr lang="de-DE" sz="1400" spc="-27">
              <a:latin typeface="Zurich Sans Light"/>
              <a:cs typeface="Zurich Sans Light"/>
            </a:endParaRPr>
          </a:p>
          <a:p>
            <a:pPr marL="16933">
              <a:spcBef>
                <a:spcPts val="893"/>
              </a:spcBef>
            </a:pPr>
            <a:r>
              <a:rPr sz="1400">
                <a:solidFill>
                  <a:srgbClr val="2067AD"/>
                </a:solidFill>
                <a:latin typeface="Wingdings"/>
                <a:cs typeface="Wingdings"/>
              </a:rPr>
              <a:t></a:t>
            </a:r>
            <a:r>
              <a:rPr sz="1400" spc="-47">
                <a:solidFill>
                  <a:srgbClr val="2067AD"/>
                </a:solidFill>
                <a:latin typeface="Times New Roman"/>
                <a:cs typeface="Times New Roman"/>
              </a:rPr>
              <a:t> </a:t>
            </a:r>
            <a:r>
              <a:rPr lang="de-DE" sz="1400">
                <a:solidFill>
                  <a:srgbClr val="2067AD"/>
                </a:solidFill>
                <a:latin typeface="Zurich Sans Light"/>
                <a:cs typeface="Zurich Sans Light"/>
              </a:rPr>
              <a:t>gefährlich</a:t>
            </a:r>
            <a:r>
              <a:rPr lang="de-DE" sz="1400" spc="-47">
                <a:solidFill>
                  <a:srgbClr val="2067AD"/>
                </a:solidFill>
                <a:latin typeface="Zurich Sans Light"/>
                <a:cs typeface="Zurich Sans Light"/>
              </a:rPr>
              <a:t> </a:t>
            </a:r>
            <a:r>
              <a:rPr sz="1400">
                <a:solidFill>
                  <a:srgbClr val="2067AD"/>
                </a:solidFill>
                <a:latin typeface="Zurich Sans Light"/>
                <a:cs typeface="Zurich Sans Light"/>
              </a:rPr>
              <a:t>+3.6C</a:t>
            </a:r>
            <a:r>
              <a:rPr sz="1400" spc="-60">
                <a:solidFill>
                  <a:srgbClr val="2067AD"/>
                </a:solidFill>
                <a:latin typeface="Zurich Sans Light"/>
                <a:cs typeface="Zurich Sans Light"/>
              </a:rPr>
              <a:t> </a:t>
            </a:r>
            <a:r>
              <a:rPr lang="de-DE" sz="1400" spc="-60">
                <a:solidFill>
                  <a:srgbClr val="2067AD"/>
                </a:solidFill>
                <a:latin typeface="Zurich Sans Light"/>
                <a:cs typeface="Zurich Sans Light"/>
              </a:rPr>
              <a:t>bis</a:t>
            </a:r>
            <a:r>
              <a:rPr sz="1400" spc="-27">
                <a:solidFill>
                  <a:srgbClr val="2067AD"/>
                </a:solidFill>
                <a:latin typeface="Zurich Sans Light"/>
                <a:cs typeface="Zurich Sans Light"/>
              </a:rPr>
              <a:t> 2100</a:t>
            </a:r>
            <a:endParaRPr lang="de-DE" sz="1400">
              <a:latin typeface="Zurich Sans Light"/>
              <a:cs typeface="Zurich Sans Light"/>
            </a:endParaRPr>
          </a:p>
        </p:txBody>
      </p:sp>
      <p:sp>
        <p:nvSpPr>
          <p:cNvPr id="20" name="object 20"/>
          <p:cNvSpPr txBox="1"/>
          <p:nvPr/>
        </p:nvSpPr>
        <p:spPr>
          <a:xfrm>
            <a:off x="10773732" y="4314622"/>
            <a:ext cx="1349140" cy="669564"/>
          </a:xfrm>
          <a:prstGeom prst="rect">
            <a:avLst/>
          </a:prstGeom>
        </p:spPr>
        <p:txBody>
          <a:bodyPr vert="horz" wrap="square" lIns="0" tIns="16087" rIns="0" bIns="0" rtlCol="0">
            <a:spAutoFit/>
          </a:bodyPr>
          <a:lstStyle/>
          <a:p>
            <a:pPr marL="16933" marR="6773" indent="332730" algn="r">
              <a:lnSpc>
                <a:spcPct val="101099"/>
              </a:lnSpc>
              <a:spcBef>
                <a:spcPts val="127"/>
              </a:spcBef>
            </a:pPr>
            <a:r>
              <a:rPr lang="de-DE" sz="1067" spc="-13">
                <a:solidFill>
                  <a:srgbClr val="4693D0"/>
                </a:solidFill>
                <a:latin typeface="Zurich Sans Light"/>
                <a:cs typeface="Zurich Sans Light"/>
              </a:rPr>
              <a:t>NACHHALTIGE</a:t>
            </a:r>
            <a:r>
              <a:rPr lang="de-DE" sz="1067" spc="667">
                <a:solidFill>
                  <a:srgbClr val="4693D0"/>
                </a:solidFill>
                <a:latin typeface="Zurich Sans Light"/>
                <a:cs typeface="Zurich Sans Light"/>
              </a:rPr>
              <a:t> </a:t>
            </a:r>
            <a:r>
              <a:rPr lang="de-DE" sz="1067" spc="-13">
                <a:solidFill>
                  <a:srgbClr val="4693D0"/>
                </a:solidFill>
                <a:latin typeface="Zurich Sans Light"/>
                <a:cs typeface="Zurich Sans Light"/>
              </a:rPr>
              <a:t>ENTWICKLUNG</a:t>
            </a:r>
            <a:r>
              <a:rPr lang="de-DE" sz="1067" spc="667">
                <a:solidFill>
                  <a:srgbClr val="4693D0"/>
                </a:solidFill>
                <a:latin typeface="Zurich Sans Light"/>
                <a:cs typeface="Zurich Sans Light"/>
              </a:rPr>
              <a:t> </a:t>
            </a:r>
            <a:r>
              <a:rPr lang="de-DE" sz="1067" spc="-13">
                <a:solidFill>
                  <a:srgbClr val="77A989"/>
                </a:solidFill>
                <a:latin typeface="Zurich Sans Light"/>
                <a:cs typeface="Zurich Sans Light"/>
              </a:rPr>
              <a:t>NETTO-NULL BIS </a:t>
            </a:r>
            <a:r>
              <a:rPr sz="1067" spc="-27">
                <a:solidFill>
                  <a:srgbClr val="77A989"/>
                </a:solidFill>
                <a:latin typeface="Zurich Sans Light"/>
                <a:cs typeface="Zurich Sans Light"/>
              </a:rPr>
              <a:t>2050</a:t>
            </a:r>
            <a:endParaRPr sz="1067">
              <a:latin typeface="Zurich Sans Light"/>
              <a:cs typeface="Zurich Sans Light"/>
            </a:endParaRPr>
          </a:p>
        </p:txBody>
      </p:sp>
      <p:sp>
        <p:nvSpPr>
          <p:cNvPr id="21" name="object 21"/>
          <p:cNvSpPr txBox="1"/>
          <p:nvPr/>
        </p:nvSpPr>
        <p:spPr>
          <a:xfrm>
            <a:off x="10828876" y="3249827"/>
            <a:ext cx="1368890" cy="358346"/>
          </a:xfrm>
          <a:prstGeom prst="rect">
            <a:avLst/>
          </a:prstGeom>
        </p:spPr>
        <p:txBody>
          <a:bodyPr vert="horz" wrap="square" lIns="0" tIns="16933" rIns="0" bIns="0" rtlCol="0">
            <a:spAutoFit/>
          </a:bodyPr>
          <a:lstStyle/>
          <a:p>
            <a:pPr marL="44872" marR="6773" indent="-28786">
              <a:spcBef>
                <a:spcPts val="133"/>
              </a:spcBef>
            </a:pPr>
            <a:r>
              <a:rPr lang="de-DE" sz="1067">
                <a:solidFill>
                  <a:srgbClr val="C00000"/>
                </a:solidFill>
                <a:latin typeface="Zurich Sans Light"/>
                <a:cs typeface="Zurich Sans Light"/>
              </a:rPr>
              <a:t>FOSSILGETRIEBENE </a:t>
            </a:r>
          </a:p>
          <a:p>
            <a:pPr marL="44872" marR="6773" indent="-28786">
              <a:spcBef>
                <a:spcPts val="133"/>
              </a:spcBef>
            </a:pPr>
            <a:r>
              <a:rPr lang="de-DE" sz="1067">
                <a:solidFill>
                  <a:srgbClr val="C00000"/>
                </a:solidFill>
                <a:latin typeface="Zurich Sans Light"/>
                <a:cs typeface="Zurich Sans Light"/>
              </a:rPr>
              <a:t>ENTWICKLUNG</a:t>
            </a:r>
            <a:endParaRPr sz="1067">
              <a:latin typeface="Zurich Sans Light"/>
              <a:cs typeface="Zurich Sans Light"/>
            </a:endParaRPr>
          </a:p>
        </p:txBody>
      </p:sp>
      <p:sp>
        <p:nvSpPr>
          <p:cNvPr id="22" name="object 22"/>
          <p:cNvSpPr/>
          <p:nvPr/>
        </p:nvSpPr>
        <p:spPr>
          <a:xfrm>
            <a:off x="7825231" y="2381503"/>
            <a:ext cx="4358639" cy="331893"/>
          </a:xfrm>
          <a:custGeom>
            <a:avLst/>
            <a:gdLst/>
            <a:ahLst/>
            <a:cxnLst/>
            <a:rect l="l" t="t" r="r" b="b"/>
            <a:pathLst>
              <a:path w="3268979" h="248919">
                <a:moveTo>
                  <a:pt x="3268979" y="0"/>
                </a:moveTo>
                <a:lnTo>
                  <a:pt x="0" y="0"/>
                </a:lnTo>
                <a:lnTo>
                  <a:pt x="0" y="248412"/>
                </a:lnTo>
                <a:lnTo>
                  <a:pt x="3268979" y="248412"/>
                </a:lnTo>
                <a:lnTo>
                  <a:pt x="3268979" y="0"/>
                </a:lnTo>
                <a:close/>
              </a:path>
            </a:pathLst>
          </a:custGeom>
          <a:solidFill>
            <a:srgbClr val="E9E3D6"/>
          </a:solidFill>
        </p:spPr>
        <p:txBody>
          <a:bodyPr wrap="square" lIns="0" tIns="0" rIns="0" bIns="0" rtlCol="0"/>
          <a:lstStyle/>
          <a:p>
            <a:endParaRPr sz="2400"/>
          </a:p>
        </p:txBody>
      </p:sp>
      <p:sp>
        <p:nvSpPr>
          <p:cNvPr id="23" name="object 23"/>
          <p:cNvSpPr txBox="1"/>
          <p:nvPr/>
        </p:nvSpPr>
        <p:spPr>
          <a:xfrm>
            <a:off x="432951" y="1375832"/>
            <a:ext cx="7362818" cy="1252160"/>
          </a:xfrm>
          <a:prstGeom prst="rect">
            <a:avLst/>
          </a:prstGeom>
        </p:spPr>
        <p:txBody>
          <a:bodyPr vert="horz" wrap="square" lIns="0" tIns="16087" rIns="0" bIns="0" rtlCol="0">
            <a:spAutoFit/>
          </a:bodyPr>
          <a:lstStyle/>
          <a:p>
            <a:pPr marL="16933">
              <a:spcBef>
                <a:spcPts val="127"/>
              </a:spcBef>
            </a:pPr>
            <a:r>
              <a:rPr lang="de-DE" sz="1733">
                <a:solidFill>
                  <a:srgbClr val="2067AD"/>
                </a:solidFill>
                <a:latin typeface="Zurich Sans Light"/>
                <a:cs typeface="Zurich Sans Light"/>
              </a:rPr>
              <a:t>Menschliche Aktivitäten beeinflussen alle wichtigen Komponenten des Klimasystems. Einige reagieren innerhalb von Jahrzehnten, andere erst über Jahrhunderte hinweg</a:t>
            </a:r>
            <a:r>
              <a:rPr sz="1733" spc="-13">
                <a:solidFill>
                  <a:srgbClr val="2067AD"/>
                </a:solidFill>
                <a:latin typeface="Zurich Sans Light"/>
                <a:cs typeface="Zurich Sans Light"/>
              </a:rPr>
              <a:t>.</a:t>
            </a:r>
            <a:endParaRPr lang="de-DE" sz="1733" spc="-13">
              <a:latin typeface="Zurich Sans Light"/>
              <a:cs typeface="Zurich Sans Light"/>
            </a:endParaRPr>
          </a:p>
          <a:p>
            <a:pPr marL="16933">
              <a:spcBef>
                <a:spcPts val="127"/>
              </a:spcBef>
            </a:pPr>
            <a:r>
              <a:rPr lang="de-DE" sz="1333">
                <a:solidFill>
                  <a:srgbClr val="2067AD"/>
                </a:solidFill>
                <a:latin typeface="Zurich Sans Light"/>
                <a:cs typeface="Zurich Sans Light"/>
              </a:rPr>
              <a:t>Abbildung</a:t>
            </a:r>
            <a:r>
              <a:rPr lang="de-DE" sz="1333" spc="-47">
                <a:solidFill>
                  <a:srgbClr val="2067AD"/>
                </a:solidFill>
                <a:latin typeface="Zurich Sans Light"/>
                <a:cs typeface="Zurich Sans Light"/>
              </a:rPr>
              <a:t> </a:t>
            </a:r>
            <a:r>
              <a:rPr sz="1333" spc="-13">
                <a:solidFill>
                  <a:srgbClr val="2067AD"/>
                </a:solidFill>
                <a:latin typeface="Zurich Sans Light"/>
                <a:cs typeface="Zurich Sans Light"/>
              </a:rPr>
              <a:t>SPM.8</a:t>
            </a:r>
            <a:endParaRPr lang="de-DE" sz="1333">
              <a:latin typeface="Zurich Sans Light"/>
              <a:cs typeface="Zurich Sans Light"/>
            </a:endParaRPr>
          </a:p>
          <a:p>
            <a:pPr>
              <a:spcBef>
                <a:spcPts val="73"/>
              </a:spcBef>
            </a:pPr>
            <a:endParaRPr lang="de-DE" sz="1333">
              <a:latin typeface="Zurich Sans Light"/>
              <a:cs typeface="Zurich Sans Light"/>
            </a:endParaRPr>
          </a:p>
        </p:txBody>
      </p:sp>
      <p:pic>
        <p:nvPicPr>
          <p:cNvPr id="24" name="object 24"/>
          <p:cNvPicPr/>
          <p:nvPr/>
        </p:nvPicPr>
        <p:blipFill>
          <a:blip r:embed="rId5" cstate="print"/>
          <a:stretch>
            <a:fillRect/>
          </a:stretch>
        </p:blipFill>
        <p:spPr>
          <a:xfrm>
            <a:off x="9463024" y="1495551"/>
            <a:ext cx="1339088" cy="731519"/>
          </a:xfrm>
          <a:prstGeom prst="rect">
            <a:avLst/>
          </a:prstGeom>
        </p:spPr>
      </p:pic>
      <p:sp>
        <p:nvSpPr>
          <p:cNvPr id="26" name="Textfeld 25">
            <a:extLst>
              <a:ext uri="{FF2B5EF4-FFF2-40B4-BE49-F238E27FC236}">
                <a16:creationId xmlns:a16="http://schemas.microsoft.com/office/drawing/2014/main" id="{F8431EA5-623B-230F-64FA-36B7207C5622}"/>
              </a:ext>
            </a:extLst>
          </p:cNvPr>
          <p:cNvSpPr txBox="1"/>
          <p:nvPr/>
        </p:nvSpPr>
        <p:spPr>
          <a:xfrm>
            <a:off x="7778459" y="2118927"/>
            <a:ext cx="1731169" cy="297004"/>
          </a:xfrm>
          <a:prstGeom prst="rect">
            <a:avLst/>
          </a:prstGeom>
          <a:noFill/>
        </p:spPr>
        <p:txBody>
          <a:bodyPr wrap="square">
            <a:spAutoFit/>
          </a:bodyPr>
          <a:lstStyle/>
          <a:p>
            <a:pPr marL="16933">
              <a:spcBef>
                <a:spcPts val="127"/>
              </a:spcBef>
            </a:pPr>
            <a:r>
              <a:rPr lang="de-DE" sz="1330" spc="-13">
                <a:solidFill>
                  <a:schemeClr val="bg1">
                    <a:lumMod val="50000"/>
                  </a:schemeClr>
                </a:solidFill>
                <a:latin typeface="Zurich Sans Light"/>
                <a:cs typeface="Zurich Sans Light"/>
              </a:rPr>
              <a:t>Beschreibung</a:t>
            </a:r>
            <a:endParaRPr lang="de-DE" sz="1330">
              <a:solidFill>
                <a:schemeClr val="bg1">
                  <a:lumMod val="50000"/>
                </a:schemeClr>
              </a:solidFill>
              <a:latin typeface="Zurich Sans Light"/>
              <a:cs typeface="Zurich Sans Light"/>
            </a:endParaRPr>
          </a:p>
        </p:txBody>
      </p:sp>
      <p:sp>
        <p:nvSpPr>
          <p:cNvPr id="27" name="Rechteck 26">
            <a:extLst>
              <a:ext uri="{FF2B5EF4-FFF2-40B4-BE49-F238E27FC236}">
                <a16:creationId xmlns:a16="http://schemas.microsoft.com/office/drawing/2014/main" id="{3F21C7FC-6158-11FE-9E16-873637ACA898}"/>
              </a:ext>
            </a:extLst>
          </p:cNvPr>
          <p:cNvSpPr/>
          <p:nvPr/>
        </p:nvSpPr>
        <p:spPr>
          <a:xfrm>
            <a:off x="11363325" y="6575206"/>
            <a:ext cx="701040" cy="1813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de-DE" sz="1000"/>
          </a:p>
        </p:txBody>
      </p:sp>
      <p:sp>
        <p:nvSpPr>
          <p:cNvPr id="2" name="object 2"/>
          <p:cNvSpPr txBox="1"/>
          <p:nvPr/>
        </p:nvSpPr>
        <p:spPr>
          <a:xfrm>
            <a:off x="11201451" y="6476209"/>
            <a:ext cx="701040" cy="181310"/>
          </a:xfrm>
          <a:prstGeom prst="rect">
            <a:avLst/>
          </a:prstGeom>
        </p:spPr>
        <p:txBody>
          <a:bodyPr vert="horz" wrap="square" lIns="0" tIns="16933" rIns="0" bIns="0" rtlCol="0">
            <a:spAutoFit/>
          </a:bodyPr>
          <a:lstStyle/>
          <a:p>
            <a:pPr marL="16933">
              <a:spcBef>
                <a:spcPts val="133"/>
              </a:spcBef>
            </a:pPr>
            <a:r>
              <a:rPr sz="1300" baseline="8547">
                <a:solidFill>
                  <a:srgbClr val="2067AD"/>
                </a:solidFill>
                <a:latin typeface="Zurich Sans Light"/>
                <a:cs typeface="Zurich Sans Light"/>
              </a:rPr>
              <a:t>4</a:t>
            </a:r>
            <a:r>
              <a:rPr sz="1300" spc="629" baseline="8547">
                <a:solidFill>
                  <a:srgbClr val="2067AD"/>
                </a:solidFill>
                <a:latin typeface="Zurich Sans Light"/>
                <a:cs typeface="Zurich Sans Light"/>
              </a:rPr>
              <a:t> </a:t>
            </a:r>
            <a:r>
              <a:rPr sz="1067">
                <a:solidFill>
                  <a:srgbClr val="2067AD"/>
                </a:solidFill>
                <a:latin typeface="Zurich Sans Light"/>
                <a:cs typeface="Zurich Sans Light"/>
              </a:rPr>
              <a:t>©</a:t>
            </a:r>
            <a:r>
              <a:rPr sz="1067" spc="-13">
                <a:solidFill>
                  <a:srgbClr val="2067AD"/>
                </a:solidFill>
                <a:latin typeface="Zurich Sans Light"/>
                <a:cs typeface="Zurich Sans Light"/>
              </a:rPr>
              <a:t> Zurich</a:t>
            </a:r>
            <a:endParaRPr sz="1067">
              <a:latin typeface="Zurich Sans Light"/>
              <a:cs typeface="Zurich Sans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4441" y="333240"/>
            <a:ext cx="12781887" cy="386430"/>
          </a:xfrm>
          <a:prstGeom prst="rect">
            <a:avLst/>
          </a:prstGeom>
        </p:spPr>
        <p:txBody>
          <a:bodyPr vert="horz" wrap="square" lIns="0" tIns="16933" rIns="0" bIns="0" rtlCol="0" anchor="t" anchorCtr="0">
            <a:spAutoFit/>
          </a:bodyPr>
          <a:lstStyle/>
          <a:p>
            <a:pPr marL="17780">
              <a:lnSpc>
                <a:spcPct val="100000"/>
              </a:lnSpc>
              <a:spcBef>
                <a:spcPts val="133"/>
              </a:spcBef>
            </a:pPr>
            <a:r>
              <a:rPr lang="de-DE" dirty="0">
                <a:latin typeface="+mj-lt"/>
              </a:rPr>
              <a:t>Was motiviert Organisationen zu Klimaschutzmaßnahmen?</a:t>
            </a:r>
            <a:endParaRPr dirty="0">
              <a:latin typeface="+mj-lt"/>
            </a:endParaRPr>
          </a:p>
        </p:txBody>
      </p:sp>
      <p:grpSp>
        <p:nvGrpSpPr>
          <p:cNvPr id="3" name="object 3"/>
          <p:cNvGrpSpPr/>
          <p:nvPr/>
        </p:nvGrpSpPr>
        <p:grpSpPr>
          <a:xfrm>
            <a:off x="0" y="1196848"/>
            <a:ext cx="12192000" cy="5226472"/>
            <a:chOff x="0" y="897636"/>
            <a:chExt cx="9144000" cy="3919854"/>
          </a:xfrm>
        </p:grpSpPr>
        <p:sp>
          <p:nvSpPr>
            <p:cNvPr id="4" name="object 4"/>
            <p:cNvSpPr/>
            <p:nvPr/>
          </p:nvSpPr>
          <p:spPr>
            <a:xfrm>
              <a:off x="0" y="897636"/>
              <a:ext cx="9144000" cy="3919854"/>
            </a:xfrm>
            <a:custGeom>
              <a:avLst/>
              <a:gdLst/>
              <a:ahLst/>
              <a:cxnLst/>
              <a:rect l="l" t="t" r="r" b="b"/>
              <a:pathLst>
                <a:path w="9144000" h="3919854">
                  <a:moveTo>
                    <a:pt x="9144000" y="0"/>
                  </a:moveTo>
                  <a:lnTo>
                    <a:pt x="0" y="0"/>
                  </a:lnTo>
                  <a:lnTo>
                    <a:pt x="0" y="3919728"/>
                  </a:lnTo>
                  <a:lnTo>
                    <a:pt x="9144000" y="3919728"/>
                  </a:lnTo>
                  <a:lnTo>
                    <a:pt x="9144000" y="0"/>
                  </a:lnTo>
                  <a:close/>
                </a:path>
              </a:pathLst>
            </a:custGeom>
            <a:solidFill>
              <a:srgbClr val="EDEFF0"/>
            </a:solidFill>
          </p:spPr>
          <p:txBody>
            <a:bodyPr wrap="square" lIns="0" tIns="0" rIns="0" bIns="0" rtlCol="0"/>
            <a:lstStyle/>
            <a:p>
              <a:endParaRPr sz="2400"/>
            </a:p>
          </p:txBody>
        </p:sp>
        <p:pic>
          <p:nvPicPr>
            <p:cNvPr id="5" name="object 5"/>
            <p:cNvPicPr/>
            <p:nvPr/>
          </p:nvPicPr>
          <p:blipFill>
            <a:blip r:embed="rId4" cstate="print"/>
            <a:stretch>
              <a:fillRect/>
            </a:stretch>
          </p:blipFill>
          <p:spPr>
            <a:xfrm>
              <a:off x="2645410" y="933069"/>
              <a:ext cx="3853179" cy="3802253"/>
            </a:xfrm>
            <a:prstGeom prst="rect">
              <a:avLst/>
            </a:prstGeom>
          </p:spPr>
        </p:pic>
      </p:grpSp>
      <p:sp>
        <p:nvSpPr>
          <p:cNvPr id="6" name="object 6"/>
          <p:cNvSpPr txBox="1"/>
          <p:nvPr/>
        </p:nvSpPr>
        <p:spPr>
          <a:xfrm>
            <a:off x="5480813" y="1710606"/>
            <a:ext cx="1230207" cy="436870"/>
          </a:xfrm>
          <a:prstGeom prst="rect">
            <a:avLst/>
          </a:prstGeom>
        </p:spPr>
        <p:txBody>
          <a:bodyPr vert="horz" wrap="square" lIns="0" tIns="38945" rIns="0" bIns="0" rtlCol="0">
            <a:spAutoFit/>
          </a:bodyPr>
          <a:lstStyle/>
          <a:p>
            <a:pPr marL="369984" marR="6773" indent="-353898" algn="ctr">
              <a:lnSpc>
                <a:spcPts val="1440"/>
              </a:lnSpc>
              <a:spcBef>
                <a:spcPts val="305"/>
              </a:spcBef>
            </a:pPr>
            <a:r>
              <a:rPr lang="de-DE" sz="1333" spc="-13">
                <a:solidFill>
                  <a:srgbClr val="FFFFFF"/>
                </a:solidFill>
                <a:latin typeface="Zurich Sans Medium"/>
                <a:cs typeface="Zurich Sans Medium"/>
              </a:rPr>
              <a:t>Klimabedingte</a:t>
            </a:r>
          </a:p>
          <a:p>
            <a:pPr marL="369984" marR="6773" indent="-353898" algn="ctr">
              <a:lnSpc>
                <a:spcPts val="1440"/>
              </a:lnSpc>
              <a:spcBef>
                <a:spcPts val="305"/>
              </a:spcBef>
            </a:pPr>
            <a:r>
              <a:rPr lang="de-DE" sz="1333" spc="-13">
                <a:solidFill>
                  <a:srgbClr val="FFFFFF"/>
                </a:solidFill>
                <a:latin typeface="Zurich Sans Medium"/>
                <a:cs typeface="Zurich Sans Medium"/>
              </a:rPr>
              <a:t>Verluste</a:t>
            </a:r>
            <a:endParaRPr lang="de-DE" sz="1333">
              <a:latin typeface="Zurich Sans Medium"/>
              <a:cs typeface="Zurich Sans Medium"/>
            </a:endParaRPr>
          </a:p>
        </p:txBody>
      </p:sp>
      <p:sp>
        <p:nvSpPr>
          <p:cNvPr id="21" name="object 21"/>
          <p:cNvSpPr txBox="1">
            <a:spLocks noGrp="1"/>
          </p:cNvSpPr>
          <p:nvPr>
            <p:ph type="sldNum" sz="quarter" idx="7"/>
          </p:nvPr>
        </p:nvSpPr>
        <p:spPr>
          <a:xfrm>
            <a:off x="11165713" y="6577843"/>
            <a:ext cx="176403" cy="138499"/>
          </a:xfrm>
          <a:prstGeom prst="rect">
            <a:avLst/>
          </a:prstGeom>
        </p:spPr>
        <p:txBody>
          <a:bodyPr vert="horz" wrap="square" lIns="0" tIns="0" rIns="0" bIns="0" rtlCol="0">
            <a:spAutoFit/>
          </a:bodyPr>
          <a:lstStyle>
            <a:defPPr>
              <a:defRPr kern="0"/>
            </a:defPPr>
            <a:lvl1pPr>
              <a:defRPr sz="650" b="0" i="0">
                <a:solidFill>
                  <a:srgbClr val="2067AD"/>
                </a:solidFill>
                <a:latin typeface="Zurich Sans Light"/>
                <a:cs typeface="Zurich Sans Light"/>
              </a:defRPr>
            </a:lvl1pPr>
          </a:lstStyle>
          <a:p>
            <a:pPr marL="71120">
              <a:spcBef>
                <a:spcPts val="50"/>
              </a:spcBef>
            </a:pPr>
            <a:fld id="{81D60167-4931-47E6-BA6A-407CBD079E47}" type="slidenum">
              <a:rPr lang="en-NL" sz="900" spc="10" smtClean="0"/>
              <a:pPr marL="71120">
                <a:spcBef>
                  <a:spcPts val="50"/>
                </a:spcBef>
              </a:pPr>
              <a:t>5</a:t>
            </a:fld>
            <a:endParaRPr lang="de-DE" sz="900" spc="-33"/>
          </a:p>
        </p:txBody>
      </p:sp>
      <p:sp>
        <p:nvSpPr>
          <p:cNvPr id="7" name="object 7"/>
          <p:cNvSpPr txBox="1"/>
          <p:nvPr/>
        </p:nvSpPr>
        <p:spPr>
          <a:xfrm>
            <a:off x="7181595" y="2538983"/>
            <a:ext cx="891540" cy="221365"/>
          </a:xfrm>
          <a:prstGeom prst="rect">
            <a:avLst/>
          </a:prstGeom>
        </p:spPr>
        <p:txBody>
          <a:bodyPr vert="horz" wrap="square" lIns="0" tIns="16087" rIns="0" bIns="0" rtlCol="0">
            <a:spAutoFit/>
          </a:bodyPr>
          <a:lstStyle/>
          <a:p>
            <a:pPr marL="16933">
              <a:spcBef>
                <a:spcPts val="127"/>
              </a:spcBef>
            </a:pPr>
            <a:r>
              <a:rPr sz="1333" spc="-13">
                <a:solidFill>
                  <a:srgbClr val="FFFFFF"/>
                </a:solidFill>
                <a:latin typeface="Zurich Sans Medium"/>
                <a:cs typeface="Zurich Sans Medium"/>
              </a:rPr>
              <a:t>Reputation</a:t>
            </a:r>
            <a:endParaRPr sz="1333">
              <a:latin typeface="Zurich Sans Medium"/>
              <a:cs typeface="Zurich Sans Medium"/>
            </a:endParaRPr>
          </a:p>
        </p:txBody>
      </p:sp>
      <p:sp>
        <p:nvSpPr>
          <p:cNvPr id="8" name="object 8"/>
          <p:cNvSpPr txBox="1"/>
          <p:nvPr/>
        </p:nvSpPr>
        <p:spPr>
          <a:xfrm>
            <a:off x="7438518" y="4008807"/>
            <a:ext cx="1164164" cy="590568"/>
          </a:xfrm>
          <a:prstGeom prst="rect">
            <a:avLst/>
          </a:prstGeom>
        </p:spPr>
        <p:txBody>
          <a:bodyPr vert="horz" wrap="square" lIns="0" tIns="36407" rIns="0" bIns="0" rtlCol="0">
            <a:spAutoFit/>
          </a:bodyPr>
          <a:lstStyle/>
          <a:p>
            <a:pPr marL="30479" marR="6773" indent="-14393" algn="ctr">
              <a:lnSpc>
                <a:spcPct val="90100"/>
              </a:lnSpc>
              <a:spcBef>
                <a:spcPts val="287"/>
              </a:spcBef>
            </a:pPr>
            <a:r>
              <a:rPr lang="de-DE" sz="1333" spc="-13">
                <a:solidFill>
                  <a:srgbClr val="2067AD"/>
                </a:solidFill>
                <a:latin typeface="Zurich Sans Medium"/>
                <a:cs typeface="Zurich Sans Medium"/>
              </a:rPr>
              <a:t>Innovation &amp; Wettbewerbs-vorteil</a:t>
            </a:r>
            <a:endParaRPr lang="de-DE" sz="1333">
              <a:latin typeface="Zurich Sans Medium"/>
              <a:cs typeface="Zurich Sans Medium"/>
            </a:endParaRPr>
          </a:p>
        </p:txBody>
      </p:sp>
      <p:sp>
        <p:nvSpPr>
          <p:cNvPr id="9" name="object 9"/>
          <p:cNvSpPr txBox="1"/>
          <p:nvPr/>
        </p:nvSpPr>
        <p:spPr>
          <a:xfrm>
            <a:off x="6393180" y="5427246"/>
            <a:ext cx="1136224" cy="398398"/>
          </a:xfrm>
          <a:prstGeom prst="rect">
            <a:avLst/>
          </a:prstGeom>
        </p:spPr>
        <p:txBody>
          <a:bodyPr vert="horz" wrap="square" lIns="0" tIns="38945" rIns="0" bIns="0" rtlCol="0">
            <a:spAutoFit/>
          </a:bodyPr>
          <a:lstStyle/>
          <a:p>
            <a:pPr marL="16933" marR="6773" indent="107524" algn="ctr">
              <a:lnSpc>
                <a:spcPts val="1440"/>
              </a:lnSpc>
              <a:spcBef>
                <a:spcPts val="305"/>
              </a:spcBef>
            </a:pPr>
            <a:r>
              <a:rPr lang="de-DE" sz="1333" spc="-13">
                <a:solidFill>
                  <a:srgbClr val="FFFFFF"/>
                </a:solidFill>
                <a:latin typeface="Zurich Sans Medium"/>
                <a:cs typeface="Zurich Sans Medium"/>
              </a:rPr>
              <a:t>Mitarbeiter- </a:t>
            </a:r>
            <a:r>
              <a:rPr lang="de-DE" sz="1333" spc="-13" err="1">
                <a:solidFill>
                  <a:srgbClr val="FFFFFF"/>
                </a:solidFill>
                <a:latin typeface="Zurich Sans Medium"/>
                <a:cs typeface="Zurich Sans Medium"/>
              </a:rPr>
              <a:t>engagement</a:t>
            </a:r>
            <a:endParaRPr lang="de-DE" sz="1333">
              <a:latin typeface="Zurich Sans Medium"/>
              <a:cs typeface="Zurich Sans Medium"/>
            </a:endParaRPr>
          </a:p>
        </p:txBody>
      </p:sp>
      <p:sp>
        <p:nvSpPr>
          <p:cNvPr id="10" name="object 10"/>
          <p:cNvSpPr txBox="1"/>
          <p:nvPr/>
        </p:nvSpPr>
        <p:spPr>
          <a:xfrm>
            <a:off x="4642695" y="5323434"/>
            <a:ext cx="1230207" cy="577934"/>
          </a:xfrm>
          <a:prstGeom prst="rect">
            <a:avLst/>
          </a:prstGeom>
        </p:spPr>
        <p:txBody>
          <a:bodyPr vert="horz" wrap="square" lIns="0" tIns="38945" rIns="0" bIns="0" rtlCol="0">
            <a:spAutoFit/>
          </a:bodyPr>
          <a:lstStyle/>
          <a:p>
            <a:pPr marL="16086" marR="6773" indent="-847" algn="ctr">
              <a:lnSpc>
                <a:spcPts val="1440"/>
              </a:lnSpc>
              <a:spcBef>
                <a:spcPts val="305"/>
              </a:spcBef>
            </a:pPr>
            <a:r>
              <a:rPr lang="de-DE" sz="1333">
                <a:solidFill>
                  <a:srgbClr val="2067AD"/>
                </a:solidFill>
                <a:latin typeface="Zurich Sans Medium"/>
                <a:cs typeface="Zurich Sans Medium"/>
              </a:rPr>
              <a:t>Soziale &amp; ökologische Verantwortung</a:t>
            </a:r>
            <a:endParaRPr sz="1333">
              <a:latin typeface="Zurich Sans Medium"/>
              <a:cs typeface="Zurich Sans Medium"/>
            </a:endParaRPr>
          </a:p>
        </p:txBody>
      </p:sp>
      <p:sp>
        <p:nvSpPr>
          <p:cNvPr id="11" name="object 11"/>
          <p:cNvSpPr txBox="1"/>
          <p:nvPr/>
        </p:nvSpPr>
        <p:spPr>
          <a:xfrm>
            <a:off x="3446172" y="4008807"/>
            <a:ext cx="1411985" cy="577934"/>
          </a:xfrm>
          <a:prstGeom prst="rect">
            <a:avLst/>
          </a:prstGeom>
        </p:spPr>
        <p:txBody>
          <a:bodyPr vert="horz" wrap="square" lIns="0" tIns="38945" rIns="0" bIns="0" rtlCol="0">
            <a:spAutoFit/>
          </a:bodyPr>
          <a:lstStyle/>
          <a:p>
            <a:pPr marL="91438" marR="6773" indent="-75351" algn="ctr">
              <a:lnSpc>
                <a:spcPts val="1440"/>
              </a:lnSpc>
              <a:spcBef>
                <a:spcPts val="305"/>
              </a:spcBef>
            </a:pPr>
            <a:r>
              <a:rPr lang="de-DE" sz="1333">
                <a:solidFill>
                  <a:srgbClr val="FFFFFF"/>
                </a:solidFill>
                <a:latin typeface="Zurich Sans Medium"/>
                <a:cs typeface="Zurich Sans Medium"/>
              </a:rPr>
              <a:t>Mögliche Nichtversicher-barkeit</a:t>
            </a:r>
            <a:endParaRPr lang="de-DE" sz="1333">
              <a:latin typeface="Zurich Sans Medium"/>
              <a:cs typeface="Zurich Sans Medium"/>
            </a:endParaRPr>
          </a:p>
        </p:txBody>
      </p:sp>
      <p:sp>
        <p:nvSpPr>
          <p:cNvPr id="12" name="object 12"/>
          <p:cNvSpPr txBox="1"/>
          <p:nvPr/>
        </p:nvSpPr>
        <p:spPr>
          <a:xfrm>
            <a:off x="3875107" y="2341462"/>
            <a:ext cx="1411985" cy="616406"/>
          </a:xfrm>
          <a:prstGeom prst="rect">
            <a:avLst/>
          </a:prstGeom>
        </p:spPr>
        <p:txBody>
          <a:bodyPr vert="horz" wrap="square" lIns="0" tIns="38945" rIns="0" bIns="0" rtlCol="0">
            <a:spAutoFit/>
          </a:bodyPr>
          <a:lstStyle/>
          <a:p>
            <a:pPr marL="16933" marR="6773" indent="1693" algn="ctr">
              <a:lnSpc>
                <a:spcPts val="1440"/>
              </a:lnSpc>
              <a:spcBef>
                <a:spcPts val="305"/>
              </a:spcBef>
            </a:pPr>
            <a:r>
              <a:rPr lang="de-DE" sz="1333">
                <a:solidFill>
                  <a:srgbClr val="FFFFFF"/>
                </a:solidFill>
                <a:latin typeface="Zurich Sans Medium"/>
                <a:cs typeface="Zurich Sans Medium"/>
              </a:rPr>
              <a:t>Investoren- &amp; </a:t>
            </a:r>
            <a:r>
              <a:rPr lang="de-DE" sz="1333" err="1">
                <a:solidFill>
                  <a:srgbClr val="FFFFFF"/>
                </a:solidFill>
                <a:latin typeface="Zurich Sans Medium"/>
                <a:cs typeface="Zurich Sans Medium"/>
              </a:rPr>
              <a:t>Behördenan</a:t>
            </a:r>
            <a:r>
              <a:rPr lang="de-DE" sz="1333">
                <a:solidFill>
                  <a:srgbClr val="FFFFFF"/>
                </a:solidFill>
                <a:latin typeface="Zurich Sans Medium"/>
                <a:cs typeface="Zurich Sans Medium"/>
              </a:rPr>
              <a:t>-</a:t>
            </a:r>
          </a:p>
          <a:p>
            <a:pPr marL="16933" marR="6773" indent="1693" algn="ctr">
              <a:lnSpc>
                <a:spcPts val="1440"/>
              </a:lnSpc>
              <a:spcBef>
                <a:spcPts val="305"/>
              </a:spcBef>
            </a:pPr>
            <a:r>
              <a:rPr lang="de-DE" sz="1333" err="1">
                <a:solidFill>
                  <a:srgbClr val="FFFFFF"/>
                </a:solidFill>
                <a:latin typeface="Zurich Sans Medium"/>
                <a:cs typeface="Zurich Sans Medium"/>
              </a:rPr>
              <a:t>forderungen</a:t>
            </a:r>
            <a:endParaRPr lang="de-DE" sz="1333">
              <a:latin typeface="Zurich Sans Medium"/>
              <a:cs typeface="Zurich Sans Medium"/>
            </a:endParaRPr>
          </a:p>
        </p:txBody>
      </p:sp>
      <p:sp>
        <p:nvSpPr>
          <p:cNvPr id="13" name="object 13"/>
          <p:cNvSpPr txBox="1"/>
          <p:nvPr/>
        </p:nvSpPr>
        <p:spPr>
          <a:xfrm>
            <a:off x="6853363" y="1309918"/>
            <a:ext cx="4188588" cy="662575"/>
          </a:xfrm>
          <a:prstGeom prst="rect">
            <a:avLst/>
          </a:prstGeom>
        </p:spPr>
        <p:txBody>
          <a:bodyPr vert="horz" wrap="square" lIns="0" tIns="16087" rIns="0" bIns="0" rtlCol="0">
            <a:spAutoFit/>
          </a:bodyPr>
          <a:lstStyle/>
          <a:p>
            <a:pPr marL="16933" marR="6773">
              <a:spcBef>
                <a:spcPts val="127"/>
              </a:spcBef>
            </a:pPr>
            <a:r>
              <a:rPr lang="de-DE" sz="1400">
                <a:solidFill>
                  <a:srgbClr val="2067AD"/>
                </a:solidFill>
                <a:latin typeface="Zurich Sans Light"/>
                <a:cs typeface="Zurich Sans Light"/>
              </a:rPr>
              <a:t>Zunehmende Häufigkeit (und Dauer) extremer Ereignisse mit globalen Auswirkungen auf die Wertschöpfungskette</a:t>
            </a:r>
            <a:endParaRPr lang="de-DE" sz="1400">
              <a:latin typeface="Zurich Sans Light"/>
              <a:cs typeface="Zurich Sans Light"/>
            </a:endParaRPr>
          </a:p>
        </p:txBody>
      </p:sp>
      <p:sp>
        <p:nvSpPr>
          <p:cNvPr id="14" name="object 14"/>
          <p:cNvSpPr txBox="1"/>
          <p:nvPr/>
        </p:nvSpPr>
        <p:spPr>
          <a:xfrm>
            <a:off x="153796" y="2429060"/>
            <a:ext cx="3815657" cy="662575"/>
          </a:xfrm>
          <a:prstGeom prst="rect">
            <a:avLst/>
          </a:prstGeom>
        </p:spPr>
        <p:txBody>
          <a:bodyPr vert="horz" wrap="square" lIns="0" tIns="16087" rIns="0" bIns="0" rtlCol="0">
            <a:spAutoFit/>
          </a:bodyPr>
          <a:lstStyle/>
          <a:p>
            <a:pPr marL="120224" marR="6773" indent="-104137">
              <a:spcBef>
                <a:spcPts val="127"/>
              </a:spcBef>
            </a:pPr>
            <a:r>
              <a:rPr lang="de-DE" sz="1333">
                <a:solidFill>
                  <a:srgbClr val="2067AD"/>
                </a:solidFill>
                <a:latin typeface="Zurich Sans Light"/>
                <a:cs typeface="Zurich Sans Light"/>
              </a:rPr>
              <a:t>   </a:t>
            </a:r>
            <a:r>
              <a:rPr lang="de-DE" sz="1400">
                <a:solidFill>
                  <a:srgbClr val="2067AD"/>
                </a:solidFill>
                <a:latin typeface="Zurich Sans Light"/>
                <a:cs typeface="Zurich Sans Light"/>
              </a:rPr>
              <a:t>Forderungen von Investoren und Aufsichtsbehörden, wirksame Maßnahmen nachzuweisen und transparent zu berichten</a:t>
            </a:r>
            <a:endParaRPr sz="1333">
              <a:latin typeface="Zurich Sans Light"/>
              <a:cs typeface="Zurich Sans Light"/>
            </a:endParaRPr>
          </a:p>
        </p:txBody>
      </p:sp>
      <p:sp>
        <p:nvSpPr>
          <p:cNvPr id="15" name="object 15"/>
          <p:cNvSpPr txBox="1"/>
          <p:nvPr/>
        </p:nvSpPr>
        <p:spPr>
          <a:xfrm>
            <a:off x="704850" y="4205223"/>
            <a:ext cx="2713551" cy="231688"/>
          </a:xfrm>
          <a:prstGeom prst="rect">
            <a:avLst/>
          </a:prstGeom>
        </p:spPr>
        <p:txBody>
          <a:bodyPr vert="horz" wrap="square" lIns="0" tIns="16087" rIns="0" bIns="0" rtlCol="0">
            <a:spAutoFit/>
          </a:bodyPr>
          <a:lstStyle/>
          <a:p>
            <a:pPr marL="16933">
              <a:spcBef>
                <a:spcPts val="127"/>
              </a:spcBef>
            </a:pPr>
            <a:r>
              <a:rPr lang="de-DE" sz="1400">
                <a:solidFill>
                  <a:srgbClr val="2067AD"/>
                </a:solidFill>
                <a:latin typeface="Zurich Sans Light"/>
                <a:cs typeface="Zurich Sans Light"/>
              </a:rPr>
              <a:t>Steigende Versicherungskosten</a:t>
            </a:r>
            <a:endParaRPr lang="de-DE" sz="1400">
              <a:latin typeface="Zurich Sans Light"/>
              <a:cs typeface="Zurich Sans Light"/>
            </a:endParaRPr>
          </a:p>
        </p:txBody>
      </p:sp>
      <p:sp>
        <p:nvSpPr>
          <p:cNvPr id="16" name="object 16"/>
          <p:cNvSpPr txBox="1"/>
          <p:nvPr/>
        </p:nvSpPr>
        <p:spPr>
          <a:xfrm>
            <a:off x="1541353" y="5399159"/>
            <a:ext cx="2946149" cy="447131"/>
          </a:xfrm>
          <a:prstGeom prst="rect">
            <a:avLst/>
          </a:prstGeom>
        </p:spPr>
        <p:txBody>
          <a:bodyPr vert="horz" wrap="square" lIns="0" tIns="16087" rIns="0" bIns="0" rtlCol="0">
            <a:spAutoFit/>
          </a:bodyPr>
          <a:lstStyle/>
          <a:p>
            <a:pPr marR="6773" algn="r">
              <a:spcBef>
                <a:spcPts val="127"/>
              </a:spcBef>
            </a:pPr>
            <a:r>
              <a:rPr lang="de-DE" sz="1400">
                <a:solidFill>
                  <a:srgbClr val="2067AD"/>
                </a:solidFill>
                <a:latin typeface="Zurich Sans Light"/>
                <a:cs typeface="Zurich Sans Light"/>
              </a:rPr>
              <a:t>Öffentliche Forderung nach Handeln, Transparenz &amp; Rechenschaft</a:t>
            </a:r>
            <a:endParaRPr lang="de-DE" sz="1400">
              <a:latin typeface="Zurich Sans Light"/>
              <a:cs typeface="Zurich Sans Light"/>
            </a:endParaRPr>
          </a:p>
        </p:txBody>
      </p:sp>
      <p:sp>
        <p:nvSpPr>
          <p:cNvPr id="17" name="object 17"/>
          <p:cNvSpPr txBox="1"/>
          <p:nvPr/>
        </p:nvSpPr>
        <p:spPr>
          <a:xfrm>
            <a:off x="7722616" y="5532865"/>
            <a:ext cx="2202434" cy="447131"/>
          </a:xfrm>
          <a:prstGeom prst="rect">
            <a:avLst/>
          </a:prstGeom>
        </p:spPr>
        <p:txBody>
          <a:bodyPr vert="horz" wrap="square" lIns="0" tIns="16087" rIns="0" bIns="0" rtlCol="0">
            <a:spAutoFit/>
          </a:bodyPr>
          <a:lstStyle/>
          <a:p>
            <a:pPr marL="16933">
              <a:spcBef>
                <a:spcPts val="127"/>
              </a:spcBef>
            </a:pPr>
            <a:r>
              <a:rPr lang="de-DE" sz="1400">
                <a:solidFill>
                  <a:srgbClr val="2067AD"/>
                </a:solidFill>
                <a:latin typeface="Zurich Sans Light"/>
                <a:cs typeface="Zurich Sans Light"/>
              </a:rPr>
              <a:t>Hochqualifizierte Fachkräfte anziehen</a:t>
            </a:r>
            <a:endParaRPr lang="de-DE" sz="1400">
              <a:latin typeface="Zurich Sans Light"/>
              <a:cs typeface="Zurich Sans Light"/>
            </a:endParaRPr>
          </a:p>
        </p:txBody>
      </p:sp>
      <p:sp>
        <p:nvSpPr>
          <p:cNvPr id="18" name="object 18"/>
          <p:cNvSpPr txBox="1"/>
          <p:nvPr/>
        </p:nvSpPr>
        <p:spPr>
          <a:xfrm>
            <a:off x="8742506" y="3794982"/>
            <a:ext cx="3449492" cy="1093462"/>
          </a:xfrm>
          <a:prstGeom prst="rect">
            <a:avLst/>
          </a:prstGeom>
        </p:spPr>
        <p:txBody>
          <a:bodyPr vert="horz" wrap="square" lIns="0" tIns="16087" rIns="0" bIns="0" rtlCol="0">
            <a:spAutoFit/>
          </a:bodyPr>
          <a:lstStyle/>
          <a:p>
            <a:pPr marL="16933" marR="6773">
              <a:spcBef>
                <a:spcPts val="127"/>
              </a:spcBef>
            </a:pPr>
            <a:r>
              <a:rPr lang="de-DE" sz="1400">
                <a:solidFill>
                  <a:srgbClr val="2067AD"/>
                </a:solidFill>
                <a:latin typeface="Zurich Sans Light"/>
                <a:cs typeface="Zurich Sans Light"/>
              </a:rPr>
              <a:t>Innovation vorantreiben (und davon profitieren), etwa in den Bereichen Energie, Landwirtschaft und Mobilität, da sich daraus neue Geschäftsmöglichkeiten ergeben können</a:t>
            </a:r>
            <a:endParaRPr lang="de-DE" sz="1400">
              <a:latin typeface="Zurich Sans Light"/>
              <a:cs typeface="Zurich Sans Light"/>
            </a:endParaRPr>
          </a:p>
        </p:txBody>
      </p:sp>
      <p:sp>
        <p:nvSpPr>
          <p:cNvPr id="19" name="object 19"/>
          <p:cNvSpPr txBox="1"/>
          <p:nvPr/>
        </p:nvSpPr>
        <p:spPr>
          <a:xfrm>
            <a:off x="8394700" y="2260106"/>
            <a:ext cx="3643502" cy="878018"/>
          </a:xfrm>
          <a:prstGeom prst="rect">
            <a:avLst/>
          </a:prstGeom>
        </p:spPr>
        <p:txBody>
          <a:bodyPr vert="horz" wrap="square" lIns="0" tIns="16087" rIns="0" bIns="0" rtlCol="0">
            <a:spAutoFit/>
          </a:bodyPr>
          <a:lstStyle/>
          <a:p>
            <a:pPr marL="16933" marR="6773">
              <a:spcBef>
                <a:spcPts val="127"/>
              </a:spcBef>
            </a:pPr>
            <a:r>
              <a:rPr lang="de-DE" sz="1400" spc="-13">
                <a:solidFill>
                  <a:srgbClr val="2067AD"/>
                </a:solidFill>
                <a:latin typeface="Zurich Sans Light"/>
                <a:cs typeface="Zurich Sans Light"/>
              </a:rPr>
              <a:t>Verbraucher, Mitarbeitende, die Gesellschaft und andere Interessensgruppen erwarten von Unternehmen, dass sie auf die Klimakrise reagieren</a:t>
            </a:r>
            <a:endParaRPr lang="de-DE" sz="1400">
              <a:latin typeface="Zurich Sans Light"/>
              <a:cs typeface="Zurich Sans Light"/>
            </a:endParaRPr>
          </a:p>
        </p:txBody>
      </p:sp>
    </p:spTree>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5">
            <a:extLst>
              <a:ext uri="{FF2B5EF4-FFF2-40B4-BE49-F238E27FC236}">
                <a16:creationId xmlns:a16="http://schemas.microsoft.com/office/drawing/2014/main" id="{1895CDB6-CB26-3490-C354-361E2A2DA9AD}"/>
              </a:ext>
            </a:extLst>
          </p:cNvPr>
          <p:cNvSpPr>
            <a:spLocks noGrp="1"/>
          </p:cNvSpPr>
          <p:nvPr>
            <p:ph type="title"/>
          </p:nvPr>
        </p:nvSpPr>
        <p:spPr>
          <a:xfrm>
            <a:off x="334965" y="260270"/>
            <a:ext cx="9829761" cy="664797"/>
          </a:xfrm>
        </p:spPr>
        <p:txBody>
          <a:bodyPr/>
          <a:lstStyle/>
          <a:p>
            <a:r>
              <a:rPr lang="de-DE" dirty="0"/>
              <a:t>Standorte und Lieferketten verschiedenster Industrien sind betroffen</a:t>
            </a:r>
            <a:endParaRPr lang="en-NL" dirty="0"/>
          </a:p>
        </p:txBody>
      </p:sp>
      <p:sp>
        <p:nvSpPr>
          <p:cNvPr id="7" name="Ondertitel 6">
            <a:extLst>
              <a:ext uri="{FF2B5EF4-FFF2-40B4-BE49-F238E27FC236}">
                <a16:creationId xmlns:a16="http://schemas.microsoft.com/office/drawing/2014/main" id="{F54BC3E7-F559-107B-B4D6-E80D0D95811C}"/>
              </a:ext>
            </a:extLst>
          </p:cNvPr>
          <p:cNvSpPr>
            <a:spLocks noGrp="1"/>
          </p:cNvSpPr>
          <p:nvPr>
            <p:ph type="subTitle" idx="13"/>
          </p:nvPr>
        </p:nvSpPr>
        <p:spPr/>
        <p:txBody>
          <a:bodyPr/>
          <a:lstStyle/>
          <a:p>
            <a:r>
              <a:rPr lang="de-DE" dirty="0"/>
              <a:t>Beispiele von extremem Niederschlag, Dürreperioden und Überflutungen aus der Praxis</a:t>
            </a:r>
            <a:endParaRPr lang="en-NL" dirty="0"/>
          </a:p>
        </p:txBody>
      </p:sp>
      <p:sp>
        <p:nvSpPr>
          <p:cNvPr id="5" name="Tijdelijke aanduiding voor dianummer 4">
            <a:extLst>
              <a:ext uri="{FF2B5EF4-FFF2-40B4-BE49-F238E27FC236}">
                <a16:creationId xmlns:a16="http://schemas.microsoft.com/office/drawing/2014/main" id="{F9906606-60DF-F2EF-A1EB-2E41050476C0}"/>
              </a:ext>
            </a:extLst>
          </p:cNvPr>
          <p:cNvSpPr>
            <a:spLocks noGrp="1"/>
          </p:cNvSpPr>
          <p:nvPr>
            <p:ph type="sldNum" sz="quarter" idx="4"/>
          </p:nvPr>
        </p:nvSpPr>
        <p:spPr/>
        <p:txBody>
          <a:bodyPr/>
          <a:lstStyle/>
          <a:p>
            <a:pPr marL="94824">
              <a:spcBef>
                <a:spcPts val="67"/>
              </a:spcBef>
            </a:pPr>
            <a:fld id="{81D60167-4931-47E6-BA6A-407CBD079E47}" type="slidenum">
              <a:rPr lang="en-US" spc="13" smtClean="0"/>
              <a:pPr marL="94824">
                <a:spcBef>
                  <a:spcPts val="67"/>
                </a:spcBef>
              </a:pPr>
              <a:t>6</a:t>
            </a:fld>
            <a:endParaRPr lang="en-US" spc="13"/>
          </a:p>
        </p:txBody>
      </p:sp>
      <p:sp>
        <p:nvSpPr>
          <p:cNvPr id="4" name="Tijdelijke aanduiding voor voettekst 3">
            <a:extLst>
              <a:ext uri="{FF2B5EF4-FFF2-40B4-BE49-F238E27FC236}">
                <a16:creationId xmlns:a16="http://schemas.microsoft.com/office/drawing/2014/main" id="{792B52D6-7FD0-9525-33F8-924FB6127630}"/>
              </a:ext>
            </a:extLst>
          </p:cNvPr>
          <p:cNvSpPr>
            <a:spLocks noGrp="1"/>
          </p:cNvSpPr>
          <p:nvPr>
            <p:ph type="ftr" sz="quarter" idx="3"/>
          </p:nvPr>
        </p:nvSpPr>
        <p:spPr/>
        <p:txBody>
          <a:bodyPr/>
          <a:lstStyle/>
          <a:p>
            <a:endParaRPr lang="en-NL"/>
          </a:p>
        </p:txBody>
      </p:sp>
      <p:pic>
        <p:nvPicPr>
          <p:cNvPr id="14" name="Afbeelding 13">
            <a:extLst>
              <a:ext uri="{FF2B5EF4-FFF2-40B4-BE49-F238E27FC236}">
                <a16:creationId xmlns:a16="http://schemas.microsoft.com/office/drawing/2014/main" id="{B04AE386-757A-4370-3F81-393F6D9878B6}"/>
              </a:ext>
            </a:extLst>
          </p:cNvPr>
          <p:cNvPicPr>
            <a:picLocks noChangeAspect="1"/>
          </p:cNvPicPr>
          <p:nvPr/>
        </p:nvPicPr>
        <p:blipFill>
          <a:blip r:embed="rId2"/>
          <a:srcRect l="1898" t="13709" r="3910" b="13491"/>
          <a:stretch/>
        </p:blipFill>
        <p:spPr>
          <a:xfrm>
            <a:off x="432391" y="1229819"/>
            <a:ext cx="4830725" cy="2530548"/>
          </a:xfrm>
          <a:prstGeom prst="rect">
            <a:avLst/>
          </a:prstGeom>
          <a:ln w="38100">
            <a:solidFill>
              <a:srgbClr val="2167AE"/>
            </a:solidFill>
          </a:ln>
        </p:spPr>
      </p:pic>
      <p:pic>
        <p:nvPicPr>
          <p:cNvPr id="16" name="Afbeelding 15">
            <a:extLst>
              <a:ext uri="{FF2B5EF4-FFF2-40B4-BE49-F238E27FC236}">
                <a16:creationId xmlns:a16="http://schemas.microsoft.com/office/drawing/2014/main" id="{6390212B-DECC-FEA3-3650-C2E0CA693D59}"/>
              </a:ext>
            </a:extLst>
          </p:cNvPr>
          <p:cNvPicPr>
            <a:picLocks noChangeAspect="1"/>
          </p:cNvPicPr>
          <p:nvPr/>
        </p:nvPicPr>
        <p:blipFill>
          <a:blip r:embed="rId3"/>
          <a:srcRect l="1476" t="2488" r="1802" b="17285"/>
          <a:stretch/>
        </p:blipFill>
        <p:spPr>
          <a:xfrm>
            <a:off x="7173443" y="1229819"/>
            <a:ext cx="4667872" cy="2536350"/>
          </a:xfrm>
          <a:prstGeom prst="rect">
            <a:avLst/>
          </a:prstGeom>
          <a:ln w="38100">
            <a:solidFill>
              <a:srgbClr val="2167AE"/>
            </a:solidFill>
          </a:ln>
        </p:spPr>
      </p:pic>
      <p:sp>
        <p:nvSpPr>
          <p:cNvPr id="17" name="Tekstvak 16">
            <a:extLst>
              <a:ext uri="{FF2B5EF4-FFF2-40B4-BE49-F238E27FC236}">
                <a16:creationId xmlns:a16="http://schemas.microsoft.com/office/drawing/2014/main" id="{07B1DA02-996A-32FF-B301-06BE9A0ECDC4}"/>
              </a:ext>
            </a:extLst>
          </p:cNvPr>
          <p:cNvSpPr txBox="1"/>
          <p:nvPr/>
        </p:nvSpPr>
        <p:spPr>
          <a:xfrm>
            <a:off x="8102009" y="3762342"/>
            <a:ext cx="3739306" cy="818274"/>
          </a:xfrm>
          <a:prstGeom prst="rect">
            <a:avLst/>
          </a:prstGeom>
          <a:noFill/>
        </p:spPr>
        <p:txBody>
          <a:bodyPr wrap="square" lIns="108000" tIns="108000" rIns="108000" bIns="108000" rtlCol="0">
            <a:spAutoFit/>
          </a:bodyPr>
          <a:lstStyle/>
          <a:p>
            <a:pPr algn="l"/>
            <a:r>
              <a:rPr lang="en-US" sz="1400" dirty="0" err="1">
                <a:solidFill>
                  <a:schemeClr val="accent1"/>
                </a:solidFill>
              </a:rPr>
              <a:t>Einge</a:t>
            </a:r>
            <a:r>
              <a:rPr lang="de-DE" sz="1400" dirty="0">
                <a:solidFill>
                  <a:schemeClr val="accent1"/>
                </a:solidFill>
              </a:rPr>
              <a:t>stürztes Dach der Bäckerei </a:t>
            </a:r>
            <a:r>
              <a:rPr lang="de-DE" sz="1400" dirty="0" err="1">
                <a:solidFill>
                  <a:schemeClr val="accent1"/>
                </a:solidFill>
              </a:rPr>
              <a:t>Dalfsen</a:t>
            </a:r>
            <a:r>
              <a:rPr lang="de-DE" sz="1400" dirty="0">
                <a:solidFill>
                  <a:schemeClr val="accent1"/>
                </a:solidFill>
              </a:rPr>
              <a:t> durch extremen Niederschlag</a:t>
            </a:r>
            <a:endParaRPr lang="en-US" sz="1400" dirty="0">
              <a:solidFill>
                <a:schemeClr val="accent1"/>
              </a:solidFill>
            </a:endParaRPr>
          </a:p>
          <a:p>
            <a:pPr algn="l"/>
            <a:r>
              <a:rPr lang="en-US" sz="1100" dirty="0">
                <a:solidFill>
                  <a:schemeClr val="accent1"/>
                </a:solidFill>
              </a:rPr>
              <a:t>Quelle: Oost.nl – Foto: Thomas Klomp</a:t>
            </a:r>
            <a:endParaRPr lang="en-NL" sz="1100" dirty="0">
              <a:solidFill>
                <a:schemeClr val="accent1"/>
              </a:solidFill>
            </a:endParaRPr>
          </a:p>
        </p:txBody>
      </p:sp>
      <p:sp>
        <p:nvSpPr>
          <p:cNvPr id="18" name="Tekstvak 17">
            <a:extLst>
              <a:ext uri="{FF2B5EF4-FFF2-40B4-BE49-F238E27FC236}">
                <a16:creationId xmlns:a16="http://schemas.microsoft.com/office/drawing/2014/main" id="{A009D831-8C05-93CD-4644-63849AD1545C}"/>
              </a:ext>
            </a:extLst>
          </p:cNvPr>
          <p:cNvSpPr txBox="1"/>
          <p:nvPr/>
        </p:nvSpPr>
        <p:spPr>
          <a:xfrm>
            <a:off x="334963" y="3760367"/>
            <a:ext cx="5128693" cy="618219"/>
          </a:xfrm>
          <a:prstGeom prst="rect">
            <a:avLst/>
          </a:prstGeom>
          <a:noFill/>
        </p:spPr>
        <p:txBody>
          <a:bodyPr wrap="square" lIns="108000" tIns="108000" rIns="108000" bIns="108000" rtlCol="0">
            <a:spAutoFit/>
          </a:bodyPr>
          <a:lstStyle/>
          <a:p>
            <a:pPr algn="l"/>
            <a:r>
              <a:rPr lang="de-DE" sz="1400" dirty="0">
                <a:solidFill>
                  <a:schemeClr val="accent1"/>
                </a:solidFill>
              </a:rPr>
              <a:t>Überfluteter Lidl in Monmouth. </a:t>
            </a:r>
          </a:p>
          <a:p>
            <a:pPr algn="l"/>
            <a:r>
              <a:rPr lang="de-DE" sz="1100" dirty="0">
                <a:solidFill>
                  <a:schemeClr val="accent1"/>
                </a:solidFill>
              </a:rPr>
              <a:t>Quelle: BBC – Foto: Ben </a:t>
            </a:r>
            <a:r>
              <a:rPr lang="de-DE" sz="1100" dirty="0" err="1">
                <a:solidFill>
                  <a:schemeClr val="accent1"/>
                </a:solidFill>
              </a:rPr>
              <a:t>Birchall</a:t>
            </a:r>
            <a:r>
              <a:rPr lang="de-DE" sz="1100" dirty="0">
                <a:solidFill>
                  <a:schemeClr val="accent1"/>
                </a:solidFill>
              </a:rPr>
              <a:t>, PA Wire</a:t>
            </a:r>
            <a:endParaRPr lang="en-NL" sz="1100" dirty="0">
              <a:solidFill>
                <a:schemeClr val="accent1"/>
              </a:solidFill>
            </a:endParaRPr>
          </a:p>
        </p:txBody>
      </p:sp>
      <p:sp>
        <p:nvSpPr>
          <p:cNvPr id="24" name="Tekstvak 23">
            <a:extLst>
              <a:ext uri="{FF2B5EF4-FFF2-40B4-BE49-F238E27FC236}">
                <a16:creationId xmlns:a16="http://schemas.microsoft.com/office/drawing/2014/main" id="{74D36233-9F85-71C6-A973-FA4352DD1F29}"/>
              </a:ext>
            </a:extLst>
          </p:cNvPr>
          <p:cNvSpPr txBox="1"/>
          <p:nvPr/>
        </p:nvSpPr>
        <p:spPr>
          <a:xfrm>
            <a:off x="3572276" y="5968807"/>
            <a:ext cx="4425359" cy="769441"/>
          </a:xfrm>
          <a:prstGeom prst="rect">
            <a:avLst/>
          </a:prstGeom>
          <a:noFill/>
        </p:spPr>
        <p:txBody>
          <a:bodyPr wrap="square">
            <a:spAutoFit/>
          </a:bodyPr>
          <a:lstStyle/>
          <a:p>
            <a:r>
              <a:rPr lang="en-US" sz="1400" dirty="0" err="1">
                <a:solidFill>
                  <a:schemeClr val="accent1"/>
                </a:solidFill>
              </a:rPr>
              <a:t>Ausgetrocknetes</a:t>
            </a:r>
            <a:r>
              <a:rPr lang="en-US" sz="1400" dirty="0">
                <a:solidFill>
                  <a:schemeClr val="accent1"/>
                </a:solidFill>
              </a:rPr>
              <a:t> </a:t>
            </a:r>
            <a:r>
              <a:rPr lang="en-US" sz="1400" dirty="0" err="1">
                <a:solidFill>
                  <a:schemeClr val="accent1"/>
                </a:solidFill>
              </a:rPr>
              <a:t>Flussbett</a:t>
            </a:r>
            <a:r>
              <a:rPr lang="en-US" sz="1400" dirty="0">
                <a:solidFill>
                  <a:schemeClr val="accent1"/>
                </a:solidFill>
              </a:rPr>
              <a:t> in China. </a:t>
            </a:r>
          </a:p>
          <a:p>
            <a:r>
              <a:rPr lang="en-US" sz="1100" dirty="0">
                <a:solidFill>
                  <a:schemeClr val="accent1"/>
                </a:solidFill>
              </a:rPr>
              <a:t>Quelle: Stn.de – Foto: Uncredited/</a:t>
            </a:r>
            <a:r>
              <a:rPr lang="en-US" sz="1100" dirty="0" err="1">
                <a:solidFill>
                  <a:schemeClr val="accent1"/>
                </a:solidFill>
              </a:rPr>
              <a:t>Chinatopix</a:t>
            </a:r>
            <a:r>
              <a:rPr lang="en-US" sz="1100" dirty="0">
                <a:solidFill>
                  <a:schemeClr val="accent1"/>
                </a:solidFill>
              </a:rPr>
              <a:t>/AP/</a:t>
            </a:r>
            <a:r>
              <a:rPr lang="en-US" sz="1100" dirty="0" err="1">
                <a:solidFill>
                  <a:schemeClr val="accent1"/>
                </a:solidFill>
              </a:rPr>
              <a:t>dp</a:t>
            </a:r>
            <a:r>
              <a:rPr lang="en-US" sz="1100" dirty="0">
                <a:solidFill>
                  <a:schemeClr val="accent1"/>
                </a:solidFill>
              </a:rPr>
              <a:t>/a</a:t>
            </a:r>
          </a:p>
          <a:p>
            <a:endParaRPr lang="en-NL" sz="1800" dirty="0">
              <a:solidFill>
                <a:schemeClr val="accent1"/>
              </a:solidFill>
            </a:endParaRPr>
          </a:p>
        </p:txBody>
      </p:sp>
      <p:pic>
        <p:nvPicPr>
          <p:cNvPr id="1026" name="Picture 2" descr="Extreme Hitze in China: Kein Regen, trockene Flüsse und  Stromknappheit">
            <a:extLst>
              <a:ext uri="{FF2B5EF4-FFF2-40B4-BE49-F238E27FC236}">
                <a16:creationId xmlns:a16="http://schemas.microsoft.com/office/drawing/2014/main" id="{C3A54ABA-0F3C-436C-FED0-36EC4E8E0F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2276" y="3429377"/>
            <a:ext cx="4425359" cy="2490845"/>
          </a:xfrm>
          <a:prstGeom prst="rect">
            <a:avLst/>
          </a:prstGeom>
          <a:noFill/>
          <a:ln w="38100">
            <a:solidFill>
              <a:srgbClr val="2167AE"/>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6548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1BFE3"/>
        </a:solidFill>
        <a:effectLst/>
      </p:bgPr>
    </p:bg>
    <p:spTree>
      <p:nvGrpSpPr>
        <p:cNvPr id="1" name=""/>
        <p:cNvGrpSpPr/>
        <p:nvPr/>
      </p:nvGrpSpPr>
      <p:grpSpPr>
        <a:xfrm>
          <a:off x="0" y="0"/>
          <a:ext cx="0" cy="0"/>
          <a:chOff x="0" y="0"/>
          <a:chExt cx="0" cy="0"/>
        </a:xfrm>
      </p:grpSpPr>
      <p:sp>
        <p:nvSpPr>
          <p:cNvPr id="40" name="Oval 39">
            <a:extLst>
              <a:ext uri="{FF2B5EF4-FFF2-40B4-BE49-F238E27FC236}">
                <a16:creationId xmlns:a16="http://schemas.microsoft.com/office/drawing/2014/main" id="{D303ECFE-258D-EFDE-DD72-53C325F1F7B3}"/>
              </a:ext>
            </a:extLst>
          </p:cNvPr>
          <p:cNvSpPr/>
          <p:nvPr/>
        </p:nvSpPr>
        <p:spPr>
          <a:xfrm>
            <a:off x="-3543945" y="-1301261"/>
            <a:ext cx="9460522" cy="9460522"/>
          </a:xfrm>
          <a:prstGeom prst="ellipse">
            <a:avLst/>
          </a:prstGeom>
          <a:solidFill>
            <a:srgbClr val="19508A">
              <a:alpha val="3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MT"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a:extLst>
              <a:ext uri="{FF2B5EF4-FFF2-40B4-BE49-F238E27FC236}">
                <a16:creationId xmlns:a16="http://schemas.microsoft.com/office/drawing/2014/main" id="{804A11AC-6EE3-29E8-D9F6-6007647FF4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59131" y="998096"/>
            <a:ext cx="1112248" cy="1112248"/>
          </a:xfrm>
          <a:prstGeom prst="rect">
            <a:avLst/>
          </a:prstGeom>
          <a:noFill/>
          <a:extLst>
            <a:ext uri="{909E8E84-426E-40DD-AFC4-6F175D3DCCD1}">
              <a14:hiddenFill xmlns:a14="http://schemas.microsoft.com/office/drawing/2010/main">
                <a:solidFill>
                  <a:srgbClr val="FFFFFF"/>
                </a:solidFill>
              </a14:hiddenFill>
            </a:ext>
          </a:extLst>
        </p:spPr>
      </p:pic>
      <p:pic>
        <p:nvPicPr>
          <p:cNvPr id="17" name="Grafik 16">
            <a:extLst>
              <a:ext uri="{FF2B5EF4-FFF2-40B4-BE49-F238E27FC236}">
                <a16:creationId xmlns:a16="http://schemas.microsoft.com/office/drawing/2014/main" id="{08685E4F-7269-10A0-2995-E5B0D8F85C49}"/>
              </a:ext>
            </a:extLst>
          </p:cNvPr>
          <p:cNvPicPr>
            <a:picLocks noChangeAspect="1"/>
          </p:cNvPicPr>
          <p:nvPr/>
        </p:nvPicPr>
        <p:blipFill>
          <a:blip r:embed="rId4"/>
          <a:stretch>
            <a:fillRect/>
          </a:stretch>
        </p:blipFill>
        <p:spPr>
          <a:xfrm>
            <a:off x="6054353" y="2453093"/>
            <a:ext cx="1112248" cy="1112248"/>
          </a:xfrm>
          <a:prstGeom prst="rect">
            <a:avLst/>
          </a:prstGeom>
        </p:spPr>
      </p:pic>
      <p:pic>
        <p:nvPicPr>
          <p:cNvPr id="20" name="Grafik 19">
            <a:extLst>
              <a:ext uri="{FF2B5EF4-FFF2-40B4-BE49-F238E27FC236}">
                <a16:creationId xmlns:a16="http://schemas.microsoft.com/office/drawing/2014/main" id="{23F3B1C4-791D-95F1-63F8-7DE5080D7DB4}"/>
              </a:ext>
            </a:extLst>
          </p:cNvPr>
          <p:cNvPicPr>
            <a:picLocks noChangeAspect="1"/>
          </p:cNvPicPr>
          <p:nvPr/>
        </p:nvPicPr>
        <p:blipFill>
          <a:blip r:embed="rId5"/>
          <a:stretch>
            <a:fillRect/>
          </a:stretch>
        </p:blipFill>
        <p:spPr>
          <a:xfrm>
            <a:off x="6054353" y="3908090"/>
            <a:ext cx="1112248" cy="1112248"/>
          </a:xfrm>
          <a:prstGeom prst="rect">
            <a:avLst/>
          </a:prstGeom>
        </p:spPr>
      </p:pic>
      <p:pic>
        <p:nvPicPr>
          <p:cNvPr id="21" name="Grafik 20">
            <a:extLst>
              <a:ext uri="{FF2B5EF4-FFF2-40B4-BE49-F238E27FC236}">
                <a16:creationId xmlns:a16="http://schemas.microsoft.com/office/drawing/2014/main" id="{FEF024A1-F37C-6B84-A337-71173D05D2B3}"/>
              </a:ext>
            </a:extLst>
          </p:cNvPr>
          <p:cNvPicPr>
            <a:picLocks noChangeAspect="1"/>
          </p:cNvPicPr>
          <p:nvPr/>
        </p:nvPicPr>
        <p:blipFill>
          <a:blip r:embed="rId6"/>
          <a:stretch>
            <a:fillRect/>
          </a:stretch>
        </p:blipFill>
        <p:spPr>
          <a:xfrm>
            <a:off x="6054353" y="5363087"/>
            <a:ext cx="1112248" cy="1112248"/>
          </a:xfrm>
          <a:prstGeom prst="rect">
            <a:avLst/>
          </a:prstGeom>
        </p:spPr>
      </p:pic>
      <p:sp>
        <p:nvSpPr>
          <p:cNvPr id="22" name="Textfeld 21">
            <a:extLst>
              <a:ext uri="{FF2B5EF4-FFF2-40B4-BE49-F238E27FC236}">
                <a16:creationId xmlns:a16="http://schemas.microsoft.com/office/drawing/2014/main" id="{D00C9601-EA45-3590-590C-9FA125605494}"/>
              </a:ext>
            </a:extLst>
          </p:cNvPr>
          <p:cNvSpPr txBox="1"/>
          <p:nvPr/>
        </p:nvSpPr>
        <p:spPr>
          <a:xfrm>
            <a:off x="7355923" y="826722"/>
            <a:ext cx="4813849" cy="1454996"/>
          </a:xfrm>
          <a:prstGeom prst="rect">
            <a:avLst/>
          </a:prstGeom>
          <a:noFill/>
        </p:spPr>
        <p:txBody>
          <a:bodyPr wrap="square" lIns="108000" tIns="108000" rIns="108000" bIns="108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0" normalizeH="0" baseline="0" noProof="0">
                <a:ln>
                  <a:noFill/>
                </a:ln>
                <a:solidFill>
                  <a:srgbClr val="FFFFFF"/>
                </a:solidFill>
                <a:effectLst/>
                <a:uLnTx/>
                <a:uFillTx/>
                <a:latin typeface="Ogg" panose="02090504080706030203" pitchFamily="18" charset="0"/>
                <a:ea typeface="+mn-ea"/>
                <a:cs typeface="+mn-cs"/>
              </a:rPr>
              <a:t>Steigende physische Risiken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Extremwetterereignisse erhöhen physische Risiken. Sie haben in der EU in den letzten zehn Jahren rund 145 Milliarden Euro an wirtschaftlichen Schäden verursacht. </a:t>
            </a:r>
            <a:r>
              <a:rPr kumimoji="0" lang="de-DE" sz="1200" b="1" i="0" u="none" strike="noStrike" kern="1200" cap="none" spc="0" normalizeH="0" baseline="0" noProof="0">
                <a:ln>
                  <a:noFill/>
                </a:ln>
                <a:solidFill>
                  <a:srgbClr val="FFFFFF"/>
                </a:solidFill>
                <a:effectLst/>
                <a:uLnTx/>
                <a:uFillTx/>
                <a:latin typeface="Zurich Sans Light"/>
                <a:ea typeface="+mn-ea"/>
                <a:cs typeface="+mn-cs"/>
              </a:rPr>
              <a:t>Der Jahresdurchschnitt dieser klimabedingten Verluste hat sich in der letzten Dekade jährlich um fast 2% erhöht</a:t>
            </a:r>
            <a:r>
              <a:rPr kumimoji="0" lang="de-DE" sz="1200" b="0" i="0" u="none" strike="noStrike" kern="1200" cap="none" spc="0" normalizeH="0" baseline="0" noProof="0">
                <a:ln>
                  <a:noFill/>
                </a:ln>
                <a:solidFill>
                  <a:srgbClr val="FFFFFF"/>
                </a:solidFill>
                <a:effectLst/>
                <a:uLnTx/>
                <a:uFillTx/>
                <a:latin typeface="Zurich Sans Light"/>
                <a:ea typeface="+mn-ea"/>
                <a:cs typeface="+mn-cs"/>
              </a:rPr>
              <a:t>.</a:t>
            </a:r>
          </a:p>
        </p:txBody>
      </p:sp>
      <p:sp>
        <p:nvSpPr>
          <p:cNvPr id="25" name="Textfeld 24">
            <a:extLst>
              <a:ext uri="{FF2B5EF4-FFF2-40B4-BE49-F238E27FC236}">
                <a16:creationId xmlns:a16="http://schemas.microsoft.com/office/drawing/2014/main" id="{42DD6B57-F55F-E17A-B497-6A5C8AD78031}"/>
              </a:ext>
            </a:extLst>
          </p:cNvPr>
          <p:cNvSpPr txBox="1"/>
          <p:nvPr/>
        </p:nvSpPr>
        <p:spPr>
          <a:xfrm>
            <a:off x="7355922" y="2281718"/>
            <a:ext cx="4813850" cy="1454997"/>
          </a:xfrm>
          <a:prstGeom prst="rect">
            <a:avLst/>
          </a:prstGeom>
          <a:noFill/>
        </p:spPr>
        <p:txBody>
          <a:bodyPr wrap="square" lIns="108000" tIns="108000" rIns="108000" bIns="108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0" normalizeH="0" baseline="0" noProof="0">
                <a:ln>
                  <a:noFill/>
                </a:ln>
                <a:solidFill>
                  <a:srgbClr val="FFFFFF"/>
                </a:solidFill>
                <a:effectLst/>
                <a:uLnTx/>
                <a:uFillTx/>
                <a:latin typeface="Ogg" panose="02090504080706030203" pitchFamily="18" charset="0"/>
                <a:ea typeface="+mn-ea"/>
                <a:cs typeface="+mn-cs"/>
              </a:rPr>
              <a:t>Zunehmende regulatorische Anforderungen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Die Anforderungen an die Berichterstattung zu Klimarisiken und THG-Emissionen steigen. </a:t>
            </a:r>
          </a:p>
        </p:txBody>
      </p:sp>
      <p:sp>
        <p:nvSpPr>
          <p:cNvPr id="26" name="Textfeld 25">
            <a:extLst>
              <a:ext uri="{FF2B5EF4-FFF2-40B4-BE49-F238E27FC236}">
                <a16:creationId xmlns:a16="http://schemas.microsoft.com/office/drawing/2014/main" id="{062075C4-6ABA-2F4A-4CC3-8485C39EF9DE}"/>
              </a:ext>
            </a:extLst>
          </p:cNvPr>
          <p:cNvSpPr txBox="1"/>
          <p:nvPr/>
        </p:nvSpPr>
        <p:spPr>
          <a:xfrm>
            <a:off x="7355921" y="3734372"/>
            <a:ext cx="4813850" cy="1454996"/>
          </a:xfrm>
          <a:prstGeom prst="rect">
            <a:avLst/>
          </a:prstGeom>
          <a:noFill/>
        </p:spPr>
        <p:txBody>
          <a:bodyPr wrap="square" lIns="108000" tIns="108000" rIns="108000" bIns="108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0" normalizeH="0" baseline="0" noProof="0">
                <a:ln>
                  <a:noFill/>
                </a:ln>
                <a:solidFill>
                  <a:srgbClr val="FFFFFF"/>
                </a:solidFill>
                <a:effectLst/>
                <a:uLnTx/>
                <a:uFillTx/>
                <a:latin typeface="Ogg" panose="02090504080706030203" pitchFamily="18" charset="0"/>
                <a:ea typeface="+mn-ea"/>
                <a:cs typeface="+mn-cs"/>
              </a:rPr>
              <a:t>Steigende Erwartungen von Stakeholdern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Kunden, Mitarbeitende und Investoren haben zunehmende Erwartungen an die Transition zu nachhaltigeren Geschäftsmodellen. Dem Carbon Disclosure Project (CDP) zufolge ist </a:t>
            </a:r>
            <a:r>
              <a:rPr kumimoji="0" lang="de-DE" sz="1200" b="1" i="0" u="none" strike="noStrike" kern="1200" cap="none" spc="0" normalizeH="0" baseline="0" noProof="0">
                <a:ln>
                  <a:noFill/>
                </a:ln>
                <a:solidFill>
                  <a:srgbClr val="FFFFFF"/>
                </a:solidFill>
                <a:effectLst/>
                <a:uLnTx/>
                <a:uFillTx/>
                <a:latin typeface="Zurich Sans Light"/>
                <a:ea typeface="+mn-ea"/>
                <a:cs typeface="+mn-cs"/>
              </a:rPr>
              <a:t>der finanzielle Nutzen von Maßnahmen zur Klimaadaption und -</a:t>
            </a:r>
            <a:r>
              <a:rPr kumimoji="0" lang="de-DE" sz="1200" b="1" i="0" u="none" strike="noStrike" kern="1200" cap="none" spc="0" normalizeH="0" baseline="0" noProof="0" err="1">
                <a:ln>
                  <a:noFill/>
                </a:ln>
                <a:solidFill>
                  <a:srgbClr val="FFFFFF"/>
                </a:solidFill>
                <a:effectLst/>
                <a:uLnTx/>
                <a:uFillTx/>
                <a:latin typeface="Zurich Sans Light"/>
                <a:ea typeface="+mn-ea"/>
                <a:cs typeface="+mn-cs"/>
              </a:rPr>
              <a:t>mitigation</a:t>
            </a:r>
            <a:r>
              <a:rPr kumimoji="0" lang="de-DE" sz="1200" b="1" i="0" u="none" strike="noStrike" kern="1200" cap="none" spc="0" normalizeH="0" baseline="0" noProof="0">
                <a:ln>
                  <a:noFill/>
                </a:ln>
                <a:solidFill>
                  <a:srgbClr val="FFFFFF"/>
                </a:solidFill>
                <a:effectLst/>
                <a:uLnTx/>
                <a:uFillTx/>
                <a:latin typeface="Zurich Sans Light"/>
                <a:ea typeface="+mn-ea"/>
                <a:cs typeface="+mn-cs"/>
              </a:rPr>
              <a:t> um ein 15-faches höher, als der Aufwand</a:t>
            </a:r>
            <a:r>
              <a:rPr kumimoji="0" lang="de-DE" sz="1200" b="0" i="0" u="none" strike="noStrike" kern="1200" cap="none" spc="0" normalizeH="0" baseline="0" noProof="0">
                <a:ln>
                  <a:noFill/>
                </a:ln>
                <a:solidFill>
                  <a:srgbClr val="FFFFFF"/>
                </a:solidFill>
                <a:effectLst/>
                <a:uLnTx/>
                <a:uFillTx/>
                <a:latin typeface="Zurich Sans Light"/>
                <a:ea typeface="+mn-ea"/>
                <a:cs typeface="+mn-cs"/>
              </a:rPr>
              <a:t>.</a:t>
            </a:r>
          </a:p>
        </p:txBody>
      </p:sp>
      <p:sp>
        <p:nvSpPr>
          <p:cNvPr id="27" name="Textfeld 26">
            <a:extLst>
              <a:ext uri="{FF2B5EF4-FFF2-40B4-BE49-F238E27FC236}">
                <a16:creationId xmlns:a16="http://schemas.microsoft.com/office/drawing/2014/main" id="{6E4ADEE5-7998-9FD0-B835-135DDABA3ECB}"/>
              </a:ext>
            </a:extLst>
          </p:cNvPr>
          <p:cNvSpPr txBox="1"/>
          <p:nvPr/>
        </p:nvSpPr>
        <p:spPr>
          <a:xfrm>
            <a:off x="7355921" y="5231832"/>
            <a:ext cx="4813850" cy="1454996"/>
          </a:xfrm>
          <a:prstGeom prst="rect">
            <a:avLst/>
          </a:prstGeom>
          <a:noFill/>
        </p:spPr>
        <p:txBody>
          <a:bodyPr wrap="square" lIns="108000" tIns="108000" rIns="108000" bIns="108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0" normalizeH="0" baseline="0" noProof="0">
                <a:ln>
                  <a:noFill/>
                </a:ln>
                <a:solidFill>
                  <a:srgbClr val="FFFFFF"/>
                </a:solidFill>
                <a:effectLst/>
                <a:uLnTx/>
                <a:uFillTx/>
                <a:latin typeface="Ogg" panose="02090504080706030203" pitchFamily="18" charset="0"/>
                <a:ea typeface="+mn-ea"/>
                <a:cs typeface="+mn-cs"/>
              </a:rPr>
              <a:t>Erhöhte Versicherbarkeit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Die Modellierung zukünftiger Wettermuster wird basierend auf rein historischen Daten, aufgrund des Klimawandels, immer schwieriger. Gleichzeitig steigt der Bedarf an adäquatem Versicherungsschutz. </a:t>
            </a:r>
          </a:p>
        </p:txBody>
      </p:sp>
      <p:sp>
        <p:nvSpPr>
          <p:cNvPr id="41" name="TextBox 4">
            <a:extLst>
              <a:ext uri="{FF2B5EF4-FFF2-40B4-BE49-F238E27FC236}">
                <a16:creationId xmlns:a16="http://schemas.microsoft.com/office/drawing/2014/main" id="{8EF7401A-94AD-44AD-1D27-F9BF03B7470A}"/>
              </a:ext>
            </a:extLst>
          </p:cNvPr>
          <p:cNvSpPr txBox="1"/>
          <p:nvPr/>
        </p:nvSpPr>
        <p:spPr>
          <a:xfrm>
            <a:off x="673452" y="1905505"/>
            <a:ext cx="4931382"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3200" b="1" i="0" u="none" strike="noStrike" kern="1200" cap="none" spc="0" normalizeH="0" baseline="0" noProof="0" err="1">
                <a:ln>
                  <a:noFill/>
                </a:ln>
                <a:solidFill>
                  <a:prstClr val="white"/>
                </a:solidFill>
                <a:effectLst/>
                <a:uLnTx/>
                <a:uFillTx/>
                <a:latin typeface="Ogg" panose="02090504080706030203" pitchFamily="18" charset="0"/>
                <a:cs typeface="Arial" panose="020B0604020202020204" pitchFamily="34" charset="0"/>
              </a:rPr>
              <a:t>Zurich</a:t>
            </a:r>
            <a:r>
              <a:rPr kumimoji="0" lang="de-DE" sz="3200" b="1" i="0" u="none" strike="noStrike" kern="1200" cap="none" spc="0" normalizeH="0" baseline="0" noProof="0">
                <a:ln>
                  <a:noFill/>
                </a:ln>
                <a:solidFill>
                  <a:prstClr val="white"/>
                </a:solidFill>
                <a:effectLst/>
                <a:uLnTx/>
                <a:uFillTx/>
                <a:latin typeface="Ogg" panose="02090504080706030203" pitchFamily="18" charset="0"/>
                <a:cs typeface="Arial" panose="020B0604020202020204" pitchFamily="34" charset="0"/>
              </a:rPr>
              <a:t> </a:t>
            </a:r>
            <a:r>
              <a:rPr kumimoji="0" lang="de-DE" sz="3200" b="1" i="0" u="none" strike="noStrike" kern="1200" cap="none" spc="0" normalizeH="0" baseline="0" noProof="0" err="1">
                <a:ln>
                  <a:noFill/>
                </a:ln>
                <a:solidFill>
                  <a:prstClr val="white"/>
                </a:solidFill>
                <a:effectLst/>
                <a:uLnTx/>
                <a:uFillTx/>
                <a:latin typeface="Ogg" panose="02090504080706030203" pitchFamily="18" charset="0"/>
                <a:cs typeface="Arial" panose="020B0604020202020204" pitchFamily="34" charset="0"/>
              </a:rPr>
              <a:t>Resilience</a:t>
            </a:r>
            <a:r>
              <a:rPr kumimoji="0" lang="de-DE" sz="3200" b="1" i="0" u="none" strike="noStrike" kern="1200" cap="none" spc="0" normalizeH="0" baseline="0" noProof="0">
                <a:ln>
                  <a:noFill/>
                </a:ln>
                <a:solidFill>
                  <a:prstClr val="white"/>
                </a:solidFill>
                <a:effectLst/>
                <a:uLnTx/>
                <a:uFillTx/>
                <a:latin typeface="Ogg" panose="02090504080706030203" pitchFamily="18" charset="0"/>
                <a:cs typeface="Arial" panose="020B0604020202020204" pitchFamily="34" charset="0"/>
              </a:rPr>
              <a:t> Solutions: </a:t>
            </a:r>
            <a:r>
              <a:rPr kumimoji="0" lang="de-DE" sz="3200" i="0" u="none" strike="noStrike" kern="1200" cap="none" spc="0" normalizeH="0" baseline="0" noProof="0">
                <a:ln>
                  <a:noFill/>
                </a:ln>
                <a:solidFill>
                  <a:prstClr val="white"/>
                </a:solidFill>
                <a:effectLst/>
                <a:uLnTx/>
                <a:uFillTx/>
                <a:latin typeface="Zurich Sans Light" panose="02000000000000000000" pitchFamily="2" charset="0"/>
                <a:ea typeface="+mn-ea"/>
                <a:cs typeface="Arial" panose="020B0604020202020204" pitchFamily="34" charset="0"/>
              </a:rPr>
              <a:t>Wir helfen Kunden heutige und zukünftige Klimarisiken zu verstehen und ihre </a:t>
            </a:r>
            <a:r>
              <a:rPr kumimoji="0" lang="de-DE" sz="3200" i="0" u="none" strike="noStrike" kern="1200" cap="none" spc="0" normalizeH="0" baseline="0" noProof="0" err="1">
                <a:ln>
                  <a:noFill/>
                </a:ln>
                <a:solidFill>
                  <a:prstClr val="white"/>
                </a:solidFill>
                <a:effectLst/>
                <a:uLnTx/>
                <a:uFillTx/>
                <a:latin typeface="Ogg" panose="02090504080706030203" pitchFamily="18" charset="0"/>
                <a:ea typeface="+mn-ea"/>
                <a:cs typeface="Arial" panose="020B0604020202020204" pitchFamily="34" charset="0"/>
              </a:rPr>
              <a:t>Klimaresilienz</a:t>
            </a:r>
            <a:r>
              <a:rPr kumimoji="0" lang="de-DE" sz="3200" i="0" u="none" strike="noStrike" kern="1200" cap="none" spc="0" normalizeH="0" baseline="0" noProof="0">
                <a:ln>
                  <a:noFill/>
                </a:ln>
                <a:solidFill>
                  <a:prstClr val="white"/>
                </a:solidFill>
                <a:effectLst/>
                <a:uLnTx/>
                <a:uFillTx/>
                <a:latin typeface="Zurich Sans Light" panose="02000000000000000000" pitchFamily="2" charset="0"/>
                <a:ea typeface="+mn-ea"/>
                <a:cs typeface="Arial" panose="020B0604020202020204" pitchFamily="34" charset="0"/>
              </a:rPr>
              <a:t> zu erhöhen.</a:t>
            </a:r>
          </a:p>
        </p:txBody>
      </p:sp>
      <p:sp>
        <p:nvSpPr>
          <p:cNvPr id="4" name="Foliennummernplatzhalter 3">
            <a:extLst>
              <a:ext uri="{FF2B5EF4-FFF2-40B4-BE49-F238E27FC236}">
                <a16:creationId xmlns:a16="http://schemas.microsoft.com/office/drawing/2014/main" id="{C47242F4-145F-E850-C33B-D20B94DAEDFE}"/>
              </a:ext>
            </a:extLst>
          </p:cNvPr>
          <p:cNvSpPr>
            <a:spLocks noGrp="1"/>
          </p:cNvSpPr>
          <p:nvPr>
            <p:ph type="sldNum" sz="quarter" idx="4"/>
          </p:nvPr>
        </p:nvSpPr>
        <p:spPr>
          <a:xfrm>
            <a:off x="10723563" y="6551042"/>
            <a:ext cx="551115" cy="181960"/>
          </a:xfrm>
        </p:spPr>
        <p:txBody>
          <a:bodyPr/>
          <a:lstStyle/>
          <a:p>
            <a:fld id="{FA58F0B4-6BC7-4BFB-804F-EE9B892902C7}" type="slidenum">
              <a:rPr lang="en-US" smtClean="0"/>
              <a:pPr/>
              <a:t>7</a:t>
            </a:fld>
            <a:endParaRPr lang="en-US"/>
          </a:p>
        </p:txBody>
      </p:sp>
    </p:spTree>
    <p:extLst>
      <p:ext uri="{BB962C8B-B14F-4D97-AF65-F5344CB8AC3E}">
        <p14:creationId xmlns:p14="http://schemas.microsoft.com/office/powerpoint/2010/main" val="226236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AEAC0-C2D2-CBE9-80E0-539C785A66F0}"/>
            </a:ext>
          </a:extLst>
        </p:cNvPr>
        <p:cNvGrpSpPr/>
        <p:nvPr/>
      </p:nvGrpSpPr>
      <p:grpSpPr>
        <a:xfrm>
          <a:off x="0" y="0"/>
          <a:ext cx="0" cy="0"/>
          <a:chOff x="0" y="0"/>
          <a:chExt cx="0" cy="0"/>
        </a:xfrm>
      </p:grpSpPr>
      <p:graphicFrame>
        <p:nvGraphicFramePr>
          <p:cNvPr id="6" name="Object 5" hidden="1">
            <a:extLst>
              <a:ext uri="{FF2B5EF4-FFF2-40B4-BE49-F238E27FC236}">
                <a16:creationId xmlns:a16="http://schemas.microsoft.com/office/drawing/2014/main" id="{588B851D-FD3C-C128-90D3-FFDA856A12BF}"/>
              </a:ext>
            </a:extLst>
          </p:cNvPr>
          <p:cNvGraphicFramePr>
            <a:graphicFrameLocks noChangeAspect="1"/>
          </p:cNvGraphicFramePr>
          <p:nvPr>
            <p:custDataLst>
              <p:tags r:id="rId1"/>
            </p:custDataLst>
          </p:nvPr>
        </p:nvGraphicFramePr>
        <p:xfrm>
          <a:off x="2382" y="2035"/>
          <a:ext cx="1588" cy="1588"/>
        </p:xfrm>
        <a:graphic>
          <a:graphicData uri="http://schemas.openxmlformats.org/presentationml/2006/ole">
            <mc:AlternateContent xmlns:mc="http://schemas.openxmlformats.org/markup-compatibility/2006">
              <mc:Choice xmlns:v="urn:schemas-microsoft-com:vml" Requires="v">
                <p:oleObj name="think-cell Slide" r:id="rId4" imgW="416" imgH="416" progId="TCLayout.ActiveDocument.1">
                  <p:embed/>
                </p:oleObj>
              </mc:Choice>
              <mc:Fallback>
                <p:oleObj name="think-cell Slide" r:id="rId4" imgW="416" imgH="416" progId="TCLayout.ActiveDocument.1">
                  <p:embed/>
                  <p:pic>
                    <p:nvPicPr>
                      <p:cNvPr id="6" name="Object 5" hidden="1">
                        <a:extLst>
                          <a:ext uri="{FF2B5EF4-FFF2-40B4-BE49-F238E27FC236}">
                            <a16:creationId xmlns:a16="http://schemas.microsoft.com/office/drawing/2014/main" id="{588B851D-FD3C-C128-90D3-FFDA856A12BF}"/>
                          </a:ext>
                        </a:extLst>
                      </p:cNvPr>
                      <p:cNvPicPr/>
                      <p:nvPr/>
                    </p:nvPicPr>
                    <p:blipFill>
                      <a:blip r:embed="rId5"/>
                      <a:stretch>
                        <a:fillRect/>
                      </a:stretch>
                    </p:blipFill>
                    <p:spPr>
                      <a:xfrm>
                        <a:off x="2382" y="2035"/>
                        <a:ext cx="1588" cy="1588"/>
                      </a:xfrm>
                      <a:prstGeom prst="rect">
                        <a:avLst/>
                      </a:prstGeom>
                    </p:spPr>
                  </p:pic>
                </p:oleObj>
              </mc:Fallback>
            </mc:AlternateContent>
          </a:graphicData>
        </a:graphic>
      </p:graphicFrame>
      <p:sp>
        <p:nvSpPr>
          <p:cNvPr id="4" name="Title 3">
            <a:extLst>
              <a:ext uri="{FF2B5EF4-FFF2-40B4-BE49-F238E27FC236}">
                <a16:creationId xmlns:a16="http://schemas.microsoft.com/office/drawing/2014/main" id="{17FB5B43-BDF0-CA4F-F474-3A11CE8FD2CF}"/>
              </a:ext>
            </a:extLst>
          </p:cNvPr>
          <p:cNvSpPr>
            <a:spLocks noGrp="1"/>
          </p:cNvSpPr>
          <p:nvPr>
            <p:ph type="title"/>
          </p:nvPr>
        </p:nvSpPr>
        <p:spPr>
          <a:xfrm>
            <a:off x="407988" y="260270"/>
            <a:ext cx="9418320" cy="332399"/>
          </a:xfrm>
        </p:spPr>
        <p:txBody>
          <a:bodyPr vert="horz"/>
          <a:lstStyle/>
          <a:p>
            <a:r>
              <a:rPr lang="en-US" dirty="0">
                <a:latin typeface="Zurich Sans Light" panose="02000000000000000000" pitchFamily="2" charset="0"/>
              </a:rPr>
              <a:t>Climate Resilience: Unser </a:t>
            </a:r>
            <a:r>
              <a:rPr lang="en-US" dirty="0" err="1">
                <a:latin typeface="Zurich Sans Light" panose="02000000000000000000" pitchFamily="2" charset="0"/>
              </a:rPr>
              <a:t>ganzheitlicher</a:t>
            </a:r>
            <a:r>
              <a:rPr lang="en-US" dirty="0">
                <a:latin typeface="Zurich Sans Light" panose="02000000000000000000" pitchFamily="2" charset="0"/>
              </a:rPr>
              <a:t> Ansatz</a:t>
            </a:r>
          </a:p>
        </p:txBody>
      </p:sp>
      <p:sp>
        <p:nvSpPr>
          <p:cNvPr id="7" name="Slide Number Placeholder 2">
            <a:extLst>
              <a:ext uri="{FF2B5EF4-FFF2-40B4-BE49-F238E27FC236}">
                <a16:creationId xmlns:a16="http://schemas.microsoft.com/office/drawing/2014/main" id="{FF1AE397-9E0A-0231-8FAF-CC8373D0C56C}"/>
              </a:ext>
            </a:extLst>
          </p:cNvPr>
          <p:cNvSpPr>
            <a:spLocks noGrp="1"/>
          </p:cNvSpPr>
          <p:nvPr>
            <p:ph type="sldNum" sz="quarter" idx="4"/>
          </p:nvPr>
        </p:nvSpPr>
        <p:spPr/>
        <p:txBody>
          <a:bodyPr/>
          <a:lstStyle/>
          <a:p>
            <a:pPr defTabSz="914377"/>
            <a:fld id="{FA58F0B4-6BC7-4BFB-804F-EE9B892902C7}" type="slidenum">
              <a:rPr lang="en-US" kern="1200">
                <a:solidFill>
                  <a:srgbClr val="2167AE"/>
                </a:solidFill>
                <a:ea typeface="+mn-ea"/>
              </a:rPr>
              <a:pPr defTabSz="914377"/>
              <a:t>8</a:t>
            </a:fld>
            <a:endParaRPr lang="en-US" kern="1200">
              <a:solidFill>
                <a:srgbClr val="2167AE"/>
              </a:solidFill>
              <a:ea typeface="+mn-ea"/>
            </a:endParaRPr>
          </a:p>
        </p:txBody>
      </p:sp>
      <p:sp>
        <p:nvSpPr>
          <p:cNvPr id="3" name="Arrow: Pentagon 2">
            <a:extLst>
              <a:ext uri="{FF2B5EF4-FFF2-40B4-BE49-F238E27FC236}">
                <a16:creationId xmlns:a16="http://schemas.microsoft.com/office/drawing/2014/main" id="{B2C12BC9-70A1-DC92-4772-6BA38FD6750B}"/>
              </a:ext>
            </a:extLst>
          </p:cNvPr>
          <p:cNvSpPr/>
          <p:nvPr/>
        </p:nvSpPr>
        <p:spPr>
          <a:xfrm>
            <a:off x="407987" y="2029121"/>
            <a:ext cx="5838376" cy="1371600"/>
          </a:xfrm>
          <a:prstGeom prst="homePlate">
            <a:avLst>
              <a:gd name="adj" fmla="val 2877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lnSpc>
                <a:spcPct val="120000"/>
              </a:lnSpc>
            </a:pPr>
            <a:r>
              <a:rPr lang="en-US">
                <a:solidFill>
                  <a:srgbClr val="FFFFFF"/>
                </a:solidFill>
                <a:latin typeface="Zurich Sans Medium"/>
              </a:rPr>
              <a:t>Portfolio-Ebene </a:t>
            </a:r>
          </a:p>
          <a:p>
            <a:pPr algn="ctr" defTabSz="914377">
              <a:lnSpc>
                <a:spcPct val="120000"/>
              </a:lnSpc>
            </a:pPr>
            <a:r>
              <a:rPr lang="en-US">
                <a:solidFill>
                  <a:srgbClr val="FFFFFF"/>
                </a:solidFill>
                <a:latin typeface="Zurich Sans Light" panose="02000000000000000000" pitchFamily="2" charset="0"/>
              </a:rPr>
              <a:t>Climate Spotlight </a:t>
            </a:r>
            <a:r>
              <a:rPr lang="en-US" err="1">
                <a:solidFill>
                  <a:srgbClr val="FFFFFF"/>
                </a:solidFill>
                <a:latin typeface="Zurich Sans Light" panose="02000000000000000000" pitchFamily="2" charset="0"/>
              </a:rPr>
              <a:t>Risikoanalyse</a:t>
            </a:r>
            <a:endParaRPr lang="en-US">
              <a:solidFill>
                <a:srgbClr val="FFFFFF"/>
              </a:solidFill>
              <a:latin typeface="Zurich Sans Light" panose="02000000000000000000" pitchFamily="2" charset="0"/>
            </a:endParaRPr>
          </a:p>
        </p:txBody>
      </p:sp>
      <p:sp>
        <p:nvSpPr>
          <p:cNvPr id="125" name="Freeform: Shape 124">
            <a:extLst>
              <a:ext uri="{FF2B5EF4-FFF2-40B4-BE49-F238E27FC236}">
                <a16:creationId xmlns:a16="http://schemas.microsoft.com/office/drawing/2014/main" id="{2317199E-DCA8-2F6F-E405-71852F513017}"/>
              </a:ext>
            </a:extLst>
          </p:cNvPr>
          <p:cNvSpPr/>
          <p:nvPr/>
        </p:nvSpPr>
        <p:spPr>
          <a:xfrm>
            <a:off x="5940874" y="2029121"/>
            <a:ext cx="5440364" cy="1371600"/>
          </a:xfrm>
          <a:custGeom>
            <a:avLst/>
            <a:gdLst>
              <a:gd name="connsiteX0" fmla="*/ 0 w 5440364"/>
              <a:gd name="connsiteY0" fmla="*/ 0 h 1371600"/>
              <a:gd name="connsiteX1" fmla="*/ 5438280 w 5440364"/>
              <a:gd name="connsiteY1" fmla="*/ 0 h 1371600"/>
              <a:gd name="connsiteX2" fmla="*/ 5440364 w 5440364"/>
              <a:gd name="connsiteY2" fmla="*/ 3572 h 1371600"/>
              <a:gd name="connsiteX3" fmla="*/ 5440364 w 5440364"/>
              <a:gd name="connsiteY3" fmla="*/ 1368028 h 1371600"/>
              <a:gd name="connsiteX4" fmla="*/ 5438280 w 5440364"/>
              <a:gd name="connsiteY4" fmla="*/ 1371600 h 1371600"/>
              <a:gd name="connsiteX5" fmla="*/ 0 w 5440364"/>
              <a:gd name="connsiteY5" fmla="*/ 1371600 h 1371600"/>
              <a:gd name="connsiteX6" fmla="*/ 400096 w 5440364"/>
              <a:gd name="connsiteY6" fmla="*/ 6858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0364" h="1371600">
                <a:moveTo>
                  <a:pt x="0" y="0"/>
                </a:moveTo>
                <a:lnTo>
                  <a:pt x="5438280" y="0"/>
                </a:lnTo>
                <a:lnTo>
                  <a:pt x="5440364" y="3572"/>
                </a:lnTo>
                <a:lnTo>
                  <a:pt x="5440364" y="1368028"/>
                </a:lnTo>
                <a:lnTo>
                  <a:pt x="5438280" y="1371600"/>
                </a:lnTo>
                <a:lnTo>
                  <a:pt x="0" y="1371600"/>
                </a:lnTo>
                <a:lnTo>
                  <a:pt x="400096" y="685800"/>
                </a:lnTo>
                <a:close/>
              </a:path>
            </a:pathLst>
          </a:custGeom>
          <a:solidFill>
            <a:srgbClr val="19BAB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oAutofit/>
          </a:bodyPr>
          <a:lstStyle/>
          <a:p>
            <a:pPr algn="ctr" defTabSz="914377">
              <a:lnSpc>
                <a:spcPct val="120000"/>
              </a:lnSpc>
            </a:pPr>
            <a:r>
              <a:rPr lang="en-US" err="1">
                <a:solidFill>
                  <a:srgbClr val="FFFFFF"/>
                </a:solidFill>
                <a:latin typeface="Zurich Sans Medium"/>
              </a:rPr>
              <a:t>Standort</a:t>
            </a:r>
            <a:r>
              <a:rPr lang="en-US">
                <a:solidFill>
                  <a:srgbClr val="FFFFFF"/>
                </a:solidFill>
                <a:latin typeface="Zurich Sans Medium"/>
              </a:rPr>
              <a:t>-Ebene</a:t>
            </a:r>
          </a:p>
          <a:p>
            <a:pPr algn="ctr" defTabSz="914377">
              <a:lnSpc>
                <a:spcPct val="120000"/>
              </a:lnSpc>
            </a:pPr>
            <a:r>
              <a:rPr lang="en-US" err="1">
                <a:solidFill>
                  <a:srgbClr val="FFFFFF"/>
                </a:solidFill>
                <a:latin typeface="Zurich Sans Light" panose="02000000000000000000" pitchFamily="2" charset="0"/>
              </a:rPr>
              <a:t>Klimarisikoanalyse</a:t>
            </a:r>
            <a:endParaRPr lang="en-US">
              <a:solidFill>
                <a:srgbClr val="FFFFFF"/>
              </a:solidFill>
              <a:latin typeface="Zurich Sans Light" panose="02000000000000000000" pitchFamily="2" charset="0"/>
            </a:endParaRPr>
          </a:p>
        </p:txBody>
      </p:sp>
      <p:sp>
        <p:nvSpPr>
          <p:cNvPr id="47" name="Rectangle 46">
            <a:extLst>
              <a:ext uri="{FF2B5EF4-FFF2-40B4-BE49-F238E27FC236}">
                <a16:creationId xmlns:a16="http://schemas.microsoft.com/office/drawing/2014/main" id="{CE6DC630-264E-E612-087B-3D1E1ECABC98}"/>
              </a:ext>
            </a:extLst>
          </p:cNvPr>
          <p:cNvSpPr/>
          <p:nvPr/>
        </p:nvSpPr>
        <p:spPr>
          <a:xfrm>
            <a:off x="3128169" y="3400721"/>
            <a:ext cx="2720183" cy="2598443"/>
          </a:xfrm>
          <a:prstGeom prst="rect">
            <a:avLst/>
          </a:prstGeom>
          <a:solidFill>
            <a:schemeClr val="accent1">
              <a:lumMod val="20000"/>
              <a:lumOff val="8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lnSpc>
                <a:spcPct val="110000"/>
              </a:lnSpc>
            </a:pPr>
            <a:endParaRPr lang="en-US">
              <a:solidFill>
                <a:srgbClr val="FFFFFF"/>
              </a:solidFill>
              <a:latin typeface="Zurich Sans Light" panose="02000000000000000000" pitchFamily="2" charset="0"/>
            </a:endParaRPr>
          </a:p>
        </p:txBody>
      </p:sp>
      <p:sp>
        <p:nvSpPr>
          <p:cNvPr id="60" name="Rectangle 59">
            <a:extLst>
              <a:ext uri="{FF2B5EF4-FFF2-40B4-BE49-F238E27FC236}">
                <a16:creationId xmlns:a16="http://schemas.microsoft.com/office/drawing/2014/main" id="{22A76B25-603B-787B-D3AA-FD5A802F0E0B}"/>
              </a:ext>
            </a:extLst>
          </p:cNvPr>
          <p:cNvSpPr/>
          <p:nvPr/>
        </p:nvSpPr>
        <p:spPr>
          <a:xfrm>
            <a:off x="407986" y="3400721"/>
            <a:ext cx="2720183" cy="259844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lnSpc>
                <a:spcPct val="110000"/>
              </a:lnSpc>
            </a:pPr>
            <a:endParaRPr lang="en-US">
              <a:solidFill>
                <a:srgbClr val="FFFFFF"/>
              </a:solidFill>
              <a:latin typeface="Zurich Sans Light" panose="02000000000000000000" pitchFamily="2" charset="0"/>
            </a:endParaRPr>
          </a:p>
        </p:txBody>
      </p:sp>
      <p:sp>
        <p:nvSpPr>
          <p:cNvPr id="63" name="Rectangle 62">
            <a:extLst>
              <a:ext uri="{FF2B5EF4-FFF2-40B4-BE49-F238E27FC236}">
                <a16:creationId xmlns:a16="http://schemas.microsoft.com/office/drawing/2014/main" id="{8164C9F6-8D1E-B781-6B7C-3D1F3A552AEC}"/>
              </a:ext>
            </a:extLst>
          </p:cNvPr>
          <p:cNvSpPr/>
          <p:nvPr/>
        </p:nvSpPr>
        <p:spPr>
          <a:xfrm>
            <a:off x="8661055" y="3400721"/>
            <a:ext cx="2720183" cy="2598443"/>
          </a:xfrm>
          <a:prstGeom prst="rect">
            <a:avLst/>
          </a:prstGeom>
          <a:solidFill>
            <a:srgbClr val="8CDCDA">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lnSpc>
                <a:spcPct val="110000"/>
              </a:lnSpc>
            </a:pPr>
            <a:endParaRPr lang="en-US">
              <a:solidFill>
                <a:srgbClr val="FFFFFF"/>
              </a:solidFill>
              <a:latin typeface="Zurich Sans Light" panose="02000000000000000000" pitchFamily="2" charset="0"/>
            </a:endParaRPr>
          </a:p>
        </p:txBody>
      </p:sp>
      <p:sp>
        <p:nvSpPr>
          <p:cNvPr id="65" name="Rectangle 64">
            <a:extLst>
              <a:ext uri="{FF2B5EF4-FFF2-40B4-BE49-F238E27FC236}">
                <a16:creationId xmlns:a16="http://schemas.microsoft.com/office/drawing/2014/main" id="{66164665-835E-B3DB-7AE2-75C8B94E0DC1}"/>
              </a:ext>
            </a:extLst>
          </p:cNvPr>
          <p:cNvSpPr/>
          <p:nvPr/>
        </p:nvSpPr>
        <p:spPr>
          <a:xfrm>
            <a:off x="5940874" y="3400721"/>
            <a:ext cx="2720183" cy="2598443"/>
          </a:xfrm>
          <a:prstGeom prst="rect">
            <a:avLst/>
          </a:prstGeom>
          <a:solidFill>
            <a:srgbClr val="8CDCDA"/>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lnSpc>
                <a:spcPct val="110000"/>
              </a:lnSpc>
            </a:pPr>
            <a:endParaRPr lang="en-US">
              <a:solidFill>
                <a:srgbClr val="FFFFFF"/>
              </a:solidFill>
              <a:latin typeface="Zurich Sans Light" panose="02000000000000000000" pitchFamily="2" charset="0"/>
            </a:endParaRPr>
          </a:p>
        </p:txBody>
      </p:sp>
      <p:grpSp>
        <p:nvGrpSpPr>
          <p:cNvPr id="69" name="Group 68">
            <a:extLst>
              <a:ext uri="{FF2B5EF4-FFF2-40B4-BE49-F238E27FC236}">
                <a16:creationId xmlns:a16="http://schemas.microsoft.com/office/drawing/2014/main" id="{14A7FEBC-CA89-6195-55E7-DDD72C299DA5}"/>
              </a:ext>
            </a:extLst>
          </p:cNvPr>
          <p:cNvGrpSpPr>
            <a:grpSpLocks noChangeAspect="1"/>
          </p:cNvGrpSpPr>
          <p:nvPr/>
        </p:nvGrpSpPr>
        <p:grpSpPr>
          <a:xfrm>
            <a:off x="3939545" y="3998927"/>
            <a:ext cx="1097427" cy="1097280"/>
            <a:chOff x="4915566" y="3716369"/>
            <a:chExt cx="709802" cy="709707"/>
          </a:xfrm>
        </p:grpSpPr>
        <p:sp>
          <p:nvSpPr>
            <p:cNvPr id="70" name="Freeform: Shape 69">
              <a:extLst>
                <a:ext uri="{FF2B5EF4-FFF2-40B4-BE49-F238E27FC236}">
                  <a16:creationId xmlns:a16="http://schemas.microsoft.com/office/drawing/2014/main" id="{805CD7F5-169E-A436-5090-90CE76D2F336}"/>
                </a:ext>
              </a:extLst>
            </p:cNvPr>
            <p:cNvSpPr/>
            <p:nvPr/>
          </p:nvSpPr>
          <p:spPr>
            <a:xfrm>
              <a:off x="4915566" y="3716369"/>
              <a:ext cx="709802" cy="709707"/>
            </a:xfrm>
            <a:custGeom>
              <a:avLst/>
              <a:gdLst>
                <a:gd name="connsiteX0" fmla="*/ 709803 w 709802"/>
                <a:gd name="connsiteY0" fmla="*/ 354806 h 709707"/>
                <a:gd name="connsiteX1" fmla="*/ 354901 w 709802"/>
                <a:gd name="connsiteY1" fmla="*/ 709708 h 709707"/>
                <a:gd name="connsiteX2" fmla="*/ 0 w 709802"/>
                <a:gd name="connsiteY2" fmla="*/ 354806 h 709707"/>
                <a:gd name="connsiteX3" fmla="*/ 354901 w 709802"/>
                <a:gd name="connsiteY3" fmla="*/ 0 h 709707"/>
                <a:gd name="connsiteX4" fmla="*/ 709803 w 709802"/>
                <a:gd name="connsiteY4" fmla="*/ 354806 h 7097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9802" h="709707">
                  <a:moveTo>
                    <a:pt x="709803" y="354806"/>
                  </a:moveTo>
                  <a:cubicBezTo>
                    <a:pt x="709803" y="550831"/>
                    <a:pt x="550926" y="709708"/>
                    <a:pt x="354901" y="709708"/>
                  </a:cubicBezTo>
                  <a:cubicBezTo>
                    <a:pt x="158877" y="709708"/>
                    <a:pt x="0" y="550831"/>
                    <a:pt x="0" y="354806"/>
                  </a:cubicBezTo>
                  <a:cubicBezTo>
                    <a:pt x="0" y="158782"/>
                    <a:pt x="158877" y="0"/>
                    <a:pt x="354901" y="0"/>
                  </a:cubicBezTo>
                  <a:cubicBezTo>
                    <a:pt x="550926" y="0"/>
                    <a:pt x="709803" y="158877"/>
                    <a:pt x="709803" y="354806"/>
                  </a:cubicBezTo>
                </a:path>
              </a:pathLst>
            </a:custGeom>
            <a:solidFill>
              <a:schemeClr val="accent4">
                <a:lumMod val="20000"/>
                <a:lumOff val="80000"/>
              </a:schemeClr>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71" name="Freeform: Shape 70">
              <a:extLst>
                <a:ext uri="{FF2B5EF4-FFF2-40B4-BE49-F238E27FC236}">
                  <a16:creationId xmlns:a16="http://schemas.microsoft.com/office/drawing/2014/main" id="{5FFC0360-A811-ABDB-88FB-5C8A18E9A2B5}"/>
                </a:ext>
              </a:extLst>
            </p:cNvPr>
            <p:cNvSpPr/>
            <p:nvPr/>
          </p:nvSpPr>
          <p:spPr>
            <a:xfrm>
              <a:off x="5129237" y="3855624"/>
              <a:ext cx="142563" cy="149362"/>
            </a:xfrm>
            <a:custGeom>
              <a:avLst/>
              <a:gdLst>
                <a:gd name="connsiteX0" fmla="*/ 142564 w 142563"/>
                <a:gd name="connsiteY0" fmla="*/ 139541 h 149362"/>
                <a:gd name="connsiteX1" fmla="*/ 142564 w 142563"/>
                <a:gd name="connsiteY1" fmla="*/ 10192 h 149362"/>
                <a:gd name="connsiteX2" fmla="*/ 132467 w 142563"/>
                <a:gd name="connsiteY2" fmla="*/ 0 h 149362"/>
                <a:gd name="connsiteX3" fmla="*/ 128086 w 142563"/>
                <a:gd name="connsiteY3" fmla="*/ 953 h 149362"/>
                <a:gd name="connsiteX4" fmla="*/ 5785 w 142563"/>
                <a:gd name="connsiteY4" fmla="*/ 59436 h 149362"/>
                <a:gd name="connsiteX5" fmla="*/ 1022 w 142563"/>
                <a:gd name="connsiteY5" fmla="*/ 72962 h 149362"/>
                <a:gd name="connsiteX6" fmla="*/ 5118 w 142563"/>
                <a:gd name="connsiteY6" fmla="*/ 77343 h 149362"/>
                <a:gd name="connsiteX7" fmla="*/ 127419 w 142563"/>
                <a:gd name="connsiteY7" fmla="*/ 148018 h 149362"/>
                <a:gd name="connsiteX8" fmla="*/ 141230 w 142563"/>
                <a:gd name="connsiteY8" fmla="*/ 144304 h 149362"/>
                <a:gd name="connsiteX9" fmla="*/ 142564 w 142563"/>
                <a:gd name="connsiteY9" fmla="*/ 139446 h 149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563" h="149362">
                  <a:moveTo>
                    <a:pt x="142564" y="139541"/>
                  </a:moveTo>
                  <a:lnTo>
                    <a:pt x="142564" y="10192"/>
                  </a:lnTo>
                  <a:cubicBezTo>
                    <a:pt x="142564" y="4572"/>
                    <a:pt x="138087" y="0"/>
                    <a:pt x="132467" y="0"/>
                  </a:cubicBezTo>
                  <a:cubicBezTo>
                    <a:pt x="130943" y="0"/>
                    <a:pt x="129419" y="286"/>
                    <a:pt x="128086" y="953"/>
                  </a:cubicBezTo>
                  <a:lnTo>
                    <a:pt x="5785" y="59436"/>
                  </a:lnTo>
                  <a:cubicBezTo>
                    <a:pt x="736" y="61817"/>
                    <a:pt x="-1454" y="67913"/>
                    <a:pt x="1022" y="72962"/>
                  </a:cubicBezTo>
                  <a:cubicBezTo>
                    <a:pt x="1880" y="74866"/>
                    <a:pt x="3308" y="76390"/>
                    <a:pt x="5118" y="77343"/>
                  </a:cubicBezTo>
                  <a:lnTo>
                    <a:pt x="127419" y="148018"/>
                  </a:lnTo>
                  <a:cubicBezTo>
                    <a:pt x="132277" y="150781"/>
                    <a:pt x="138468" y="149162"/>
                    <a:pt x="141230" y="144304"/>
                  </a:cubicBezTo>
                  <a:cubicBezTo>
                    <a:pt x="142088" y="142875"/>
                    <a:pt x="142564" y="141160"/>
                    <a:pt x="142564" y="139446"/>
                  </a:cubicBezTo>
                </a:path>
              </a:pathLst>
            </a:custGeom>
            <a:solidFill>
              <a:schemeClr val="accent1"/>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72" name="Freeform: Shape 71">
              <a:extLst>
                <a:ext uri="{FF2B5EF4-FFF2-40B4-BE49-F238E27FC236}">
                  <a16:creationId xmlns:a16="http://schemas.microsoft.com/office/drawing/2014/main" id="{B1C9A857-CCED-6A82-2766-0D0763CFD73F}"/>
                </a:ext>
              </a:extLst>
            </p:cNvPr>
            <p:cNvSpPr/>
            <p:nvPr/>
          </p:nvSpPr>
          <p:spPr>
            <a:xfrm>
              <a:off x="5258752" y="3843432"/>
              <a:ext cx="23336" cy="201549"/>
            </a:xfrm>
            <a:custGeom>
              <a:avLst/>
              <a:gdLst>
                <a:gd name="connsiteX0" fmla="*/ 95 w 23336"/>
                <a:gd name="connsiteY0" fmla="*/ 201549 h 201549"/>
                <a:gd name="connsiteX1" fmla="*/ 95 w 23336"/>
                <a:gd name="connsiteY1" fmla="*/ 11621 h 201549"/>
                <a:gd name="connsiteX2" fmla="*/ 11716 w 23336"/>
                <a:gd name="connsiteY2" fmla="*/ 0 h 201549"/>
                <a:gd name="connsiteX3" fmla="*/ 23336 w 23336"/>
                <a:gd name="connsiteY3" fmla="*/ 11621 h 201549"/>
                <a:gd name="connsiteX4" fmla="*/ 23336 w 23336"/>
                <a:gd name="connsiteY4" fmla="*/ 201549 h 201549"/>
                <a:gd name="connsiteX5" fmla="*/ 0 w 23336"/>
                <a:gd name="connsiteY5" fmla="*/ 201549 h 20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36" h="201549">
                  <a:moveTo>
                    <a:pt x="95" y="201549"/>
                  </a:moveTo>
                  <a:lnTo>
                    <a:pt x="95" y="11621"/>
                  </a:lnTo>
                  <a:cubicBezTo>
                    <a:pt x="95" y="5143"/>
                    <a:pt x="5334" y="0"/>
                    <a:pt x="11716" y="0"/>
                  </a:cubicBezTo>
                  <a:cubicBezTo>
                    <a:pt x="18097" y="0"/>
                    <a:pt x="23336" y="5239"/>
                    <a:pt x="23336" y="11621"/>
                  </a:cubicBezTo>
                  <a:lnTo>
                    <a:pt x="23336" y="201549"/>
                  </a:lnTo>
                  <a:lnTo>
                    <a:pt x="0" y="201549"/>
                  </a:lnTo>
                  <a:close/>
                </a:path>
              </a:pathLst>
            </a:custGeom>
            <a:solidFill>
              <a:schemeClr val="accent2"/>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73" name="Freeform: Shape 72">
              <a:extLst>
                <a:ext uri="{FF2B5EF4-FFF2-40B4-BE49-F238E27FC236}">
                  <a16:creationId xmlns:a16="http://schemas.microsoft.com/office/drawing/2014/main" id="{36C6D9DA-93E4-9005-0378-1CB5F4339D33}"/>
                </a:ext>
              </a:extLst>
            </p:cNvPr>
            <p:cNvSpPr/>
            <p:nvPr/>
          </p:nvSpPr>
          <p:spPr>
            <a:xfrm>
              <a:off x="5147786" y="4024450"/>
              <a:ext cx="245268" cy="189098"/>
            </a:xfrm>
            <a:custGeom>
              <a:avLst/>
              <a:gdLst>
                <a:gd name="connsiteX0" fmla="*/ 38100 w 245268"/>
                <a:gd name="connsiteY0" fmla="*/ 169883 h 189098"/>
                <a:gd name="connsiteX1" fmla="*/ 38481 w 245268"/>
                <a:gd name="connsiteY1" fmla="*/ 169502 h 189098"/>
                <a:gd name="connsiteX2" fmla="*/ 64865 w 245268"/>
                <a:gd name="connsiteY2" fmla="*/ 136927 h 189098"/>
                <a:gd name="connsiteX3" fmla="*/ 75533 w 245268"/>
                <a:gd name="connsiteY3" fmla="*/ 135784 h 189098"/>
                <a:gd name="connsiteX4" fmla="*/ 76676 w 245268"/>
                <a:gd name="connsiteY4" fmla="*/ 136927 h 189098"/>
                <a:gd name="connsiteX5" fmla="*/ 116681 w 245268"/>
                <a:gd name="connsiteY5" fmla="*/ 186267 h 189098"/>
                <a:gd name="connsiteX6" fmla="*/ 127349 w 245268"/>
                <a:gd name="connsiteY6" fmla="*/ 187409 h 189098"/>
                <a:gd name="connsiteX7" fmla="*/ 128492 w 245268"/>
                <a:gd name="connsiteY7" fmla="*/ 186267 h 189098"/>
                <a:gd name="connsiteX8" fmla="*/ 129254 w 245268"/>
                <a:gd name="connsiteY8" fmla="*/ 185600 h 189098"/>
                <a:gd name="connsiteX9" fmla="*/ 168783 w 245268"/>
                <a:gd name="connsiteY9" fmla="*/ 136832 h 189098"/>
                <a:gd name="connsiteX10" fmla="*/ 179451 w 245268"/>
                <a:gd name="connsiteY10" fmla="*/ 135689 h 189098"/>
                <a:gd name="connsiteX11" fmla="*/ 180594 w 245268"/>
                <a:gd name="connsiteY11" fmla="*/ 136832 h 189098"/>
                <a:gd name="connsiteX12" fmla="*/ 206883 w 245268"/>
                <a:gd name="connsiteY12" fmla="*/ 169217 h 189098"/>
                <a:gd name="connsiteX13" fmla="*/ 207454 w 245268"/>
                <a:gd name="connsiteY13" fmla="*/ 169788 h 189098"/>
                <a:gd name="connsiteX14" fmla="*/ 218218 w 245268"/>
                <a:gd name="connsiteY14" fmla="*/ 170836 h 189098"/>
                <a:gd name="connsiteX15" fmla="*/ 219361 w 245268"/>
                <a:gd name="connsiteY15" fmla="*/ 169788 h 189098"/>
                <a:gd name="connsiteX16" fmla="*/ 245269 w 245268"/>
                <a:gd name="connsiteY16" fmla="*/ 137879 h 189098"/>
                <a:gd name="connsiteX17" fmla="*/ 140398 w 245268"/>
                <a:gd name="connsiteY17" fmla="*/ 8340 h 189098"/>
                <a:gd name="connsiteX18" fmla="*/ 108013 w 245268"/>
                <a:gd name="connsiteY18" fmla="*/ 5292 h 189098"/>
                <a:gd name="connsiteX19" fmla="*/ 104965 w 245268"/>
                <a:gd name="connsiteY19" fmla="*/ 8340 h 189098"/>
                <a:gd name="connsiteX20" fmla="*/ 0 w 245268"/>
                <a:gd name="connsiteY20" fmla="*/ 137879 h 189098"/>
                <a:gd name="connsiteX21" fmla="*/ 26289 w 245268"/>
                <a:gd name="connsiteY21" fmla="*/ 169788 h 189098"/>
                <a:gd name="connsiteX22" fmla="*/ 37052 w 245268"/>
                <a:gd name="connsiteY22" fmla="*/ 170645 h 189098"/>
                <a:gd name="connsiteX23" fmla="*/ 37909 w 245268"/>
                <a:gd name="connsiteY23" fmla="*/ 169788 h 189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45268" h="189098">
                  <a:moveTo>
                    <a:pt x="38100" y="169883"/>
                  </a:moveTo>
                  <a:lnTo>
                    <a:pt x="38481" y="169502"/>
                  </a:lnTo>
                  <a:lnTo>
                    <a:pt x="64865" y="136927"/>
                  </a:lnTo>
                  <a:cubicBezTo>
                    <a:pt x="67532" y="133688"/>
                    <a:pt x="72295" y="133117"/>
                    <a:pt x="75533" y="135784"/>
                  </a:cubicBezTo>
                  <a:cubicBezTo>
                    <a:pt x="76009" y="136165"/>
                    <a:pt x="76390" y="136546"/>
                    <a:pt x="76676" y="136927"/>
                  </a:cubicBezTo>
                  <a:lnTo>
                    <a:pt x="116681" y="186267"/>
                  </a:lnTo>
                  <a:cubicBezTo>
                    <a:pt x="119348" y="189505"/>
                    <a:pt x="124111" y="190076"/>
                    <a:pt x="127349" y="187409"/>
                  </a:cubicBezTo>
                  <a:cubicBezTo>
                    <a:pt x="127825" y="187028"/>
                    <a:pt x="128206" y="186647"/>
                    <a:pt x="128492" y="186267"/>
                  </a:cubicBezTo>
                  <a:lnTo>
                    <a:pt x="129254" y="185600"/>
                  </a:lnTo>
                  <a:lnTo>
                    <a:pt x="168783" y="136832"/>
                  </a:lnTo>
                  <a:cubicBezTo>
                    <a:pt x="171450" y="133593"/>
                    <a:pt x="176213" y="133022"/>
                    <a:pt x="179451" y="135689"/>
                  </a:cubicBezTo>
                  <a:cubicBezTo>
                    <a:pt x="179927" y="136070"/>
                    <a:pt x="180308" y="136451"/>
                    <a:pt x="180594" y="136832"/>
                  </a:cubicBezTo>
                  <a:lnTo>
                    <a:pt x="206883" y="169217"/>
                  </a:lnTo>
                  <a:lnTo>
                    <a:pt x="207454" y="169788"/>
                  </a:lnTo>
                  <a:cubicBezTo>
                    <a:pt x="210121" y="173027"/>
                    <a:pt x="214979" y="173598"/>
                    <a:pt x="218218" y="170836"/>
                  </a:cubicBezTo>
                  <a:cubicBezTo>
                    <a:pt x="218599" y="170550"/>
                    <a:pt x="218980" y="170169"/>
                    <a:pt x="219361" y="169788"/>
                  </a:cubicBezTo>
                  <a:lnTo>
                    <a:pt x="245269" y="137879"/>
                  </a:lnTo>
                  <a:lnTo>
                    <a:pt x="140398" y="8340"/>
                  </a:lnTo>
                  <a:cubicBezTo>
                    <a:pt x="132302" y="-1471"/>
                    <a:pt x="117824" y="-2805"/>
                    <a:pt x="108013" y="5292"/>
                  </a:cubicBezTo>
                  <a:cubicBezTo>
                    <a:pt x="106871" y="6244"/>
                    <a:pt x="105823" y="7292"/>
                    <a:pt x="104965" y="8340"/>
                  </a:cubicBezTo>
                  <a:lnTo>
                    <a:pt x="0" y="137879"/>
                  </a:lnTo>
                  <a:lnTo>
                    <a:pt x="26289" y="169788"/>
                  </a:lnTo>
                  <a:cubicBezTo>
                    <a:pt x="29051" y="173027"/>
                    <a:pt x="33909" y="173408"/>
                    <a:pt x="37052" y="170645"/>
                  </a:cubicBezTo>
                  <a:cubicBezTo>
                    <a:pt x="37338" y="170360"/>
                    <a:pt x="37624" y="170074"/>
                    <a:pt x="37909" y="169788"/>
                  </a:cubicBezTo>
                </a:path>
              </a:pathLst>
            </a:custGeom>
            <a:solidFill>
              <a:schemeClr val="accent2"/>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74" name="Freeform: Shape 73">
              <a:extLst>
                <a:ext uri="{FF2B5EF4-FFF2-40B4-BE49-F238E27FC236}">
                  <a16:creationId xmlns:a16="http://schemas.microsoft.com/office/drawing/2014/main" id="{F1060E3B-1C6F-A5A5-76CC-17DB57537ADE}"/>
                </a:ext>
              </a:extLst>
            </p:cNvPr>
            <p:cNvSpPr/>
            <p:nvPr/>
          </p:nvSpPr>
          <p:spPr>
            <a:xfrm>
              <a:off x="5019103" y="4158544"/>
              <a:ext cx="503110" cy="267414"/>
            </a:xfrm>
            <a:custGeom>
              <a:avLst/>
              <a:gdLst>
                <a:gd name="connsiteX0" fmla="*/ 374047 w 503110"/>
                <a:gd name="connsiteY0" fmla="*/ 3880 h 267414"/>
                <a:gd name="connsiteX1" fmla="*/ 348139 w 503110"/>
                <a:gd name="connsiteY1" fmla="*/ 35789 h 267414"/>
                <a:gd name="connsiteX2" fmla="*/ 337375 w 503110"/>
                <a:gd name="connsiteY2" fmla="*/ 36837 h 267414"/>
                <a:gd name="connsiteX3" fmla="*/ 336232 w 503110"/>
                <a:gd name="connsiteY3" fmla="*/ 35789 h 267414"/>
                <a:gd name="connsiteX4" fmla="*/ 335661 w 503110"/>
                <a:gd name="connsiteY4" fmla="*/ 35218 h 267414"/>
                <a:gd name="connsiteX5" fmla="*/ 309372 w 503110"/>
                <a:gd name="connsiteY5" fmla="*/ 2833 h 267414"/>
                <a:gd name="connsiteX6" fmla="*/ 298704 w 503110"/>
                <a:gd name="connsiteY6" fmla="*/ 1689 h 267414"/>
                <a:gd name="connsiteX7" fmla="*/ 297561 w 503110"/>
                <a:gd name="connsiteY7" fmla="*/ 2833 h 267414"/>
                <a:gd name="connsiteX8" fmla="*/ 258032 w 503110"/>
                <a:gd name="connsiteY8" fmla="*/ 51505 h 267414"/>
                <a:gd name="connsiteX9" fmla="*/ 257270 w 503110"/>
                <a:gd name="connsiteY9" fmla="*/ 52172 h 267414"/>
                <a:gd name="connsiteX10" fmla="*/ 246602 w 503110"/>
                <a:gd name="connsiteY10" fmla="*/ 53315 h 267414"/>
                <a:gd name="connsiteX11" fmla="*/ 245459 w 503110"/>
                <a:gd name="connsiteY11" fmla="*/ 52172 h 267414"/>
                <a:gd name="connsiteX12" fmla="*/ 205454 w 503110"/>
                <a:gd name="connsiteY12" fmla="*/ 2833 h 267414"/>
                <a:gd name="connsiteX13" fmla="*/ 194786 w 503110"/>
                <a:gd name="connsiteY13" fmla="*/ 1689 h 267414"/>
                <a:gd name="connsiteX14" fmla="*/ 193643 w 503110"/>
                <a:gd name="connsiteY14" fmla="*/ 2833 h 267414"/>
                <a:gd name="connsiteX15" fmla="*/ 167259 w 503110"/>
                <a:gd name="connsiteY15" fmla="*/ 35408 h 267414"/>
                <a:gd name="connsiteX16" fmla="*/ 166878 w 503110"/>
                <a:gd name="connsiteY16" fmla="*/ 35789 h 267414"/>
                <a:gd name="connsiteX17" fmla="*/ 156115 w 503110"/>
                <a:gd name="connsiteY17" fmla="*/ 36932 h 267414"/>
                <a:gd name="connsiteX18" fmla="*/ 155067 w 503110"/>
                <a:gd name="connsiteY18" fmla="*/ 35789 h 267414"/>
                <a:gd name="connsiteX19" fmla="*/ 128969 w 503110"/>
                <a:gd name="connsiteY19" fmla="*/ 3785 h 267414"/>
                <a:gd name="connsiteX20" fmla="*/ 0 w 503110"/>
                <a:gd name="connsiteY20" fmla="*/ 162853 h 267414"/>
                <a:gd name="connsiteX21" fmla="*/ 501872 w 503110"/>
                <a:gd name="connsiteY21" fmla="*/ 164091 h 267414"/>
                <a:gd name="connsiteX22" fmla="*/ 503111 w 503110"/>
                <a:gd name="connsiteY22" fmla="*/ 162853 h 267414"/>
                <a:gd name="connsiteX23" fmla="*/ 374237 w 503110"/>
                <a:gd name="connsiteY23" fmla="*/ 3785 h 26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03110" h="267414">
                  <a:moveTo>
                    <a:pt x="374047" y="3880"/>
                  </a:moveTo>
                  <a:lnTo>
                    <a:pt x="348139" y="35789"/>
                  </a:lnTo>
                  <a:cubicBezTo>
                    <a:pt x="345472" y="39028"/>
                    <a:pt x="340614" y="39504"/>
                    <a:pt x="337375" y="36837"/>
                  </a:cubicBezTo>
                  <a:cubicBezTo>
                    <a:pt x="336995" y="36551"/>
                    <a:pt x="336613" y="36170"/>
                    <a:pt x="336232" y="35789"/>
                  </a:cubicBezTo>
                  <a:lnTo>
                    <a:pt x="335661" y="35218"/>
                  </a:lnTo>
                  <a:lnTo>
                    <a:pt x="309372" y="2833"/>
                  </a:lnTo>
                  <a:cubicBezTo>
                    <a:pt x="306705" y="-406"/>
                    <a:pt x="301943" y="-977"/>
                    <a:pt x="298704" y="1689"/>
                  </a:cubicBezTo>
                  <a:cubicBezTo>
                    <a:pt x="298228" y="2071"/>
                    <a:pt x="297847" y="2452"/>
                    <a:pt x="297561" y="2833"/>
                  </a:cubicBezTo>
                  <a:lnTo>
                    <a:pt x="258032" y="51505"/>
                  </a:lnTo>
                  <a:lnTo>
                    <a:pt x="257270" y="52172"/>
                  </a:lnTo>
                  <a:cubicBezTo>
                    <a:pt x="254603" y="55411"/>
                    <a:pt x="249841" y="55982"/>
                    <a:pt x="246602" y="53315"/>
                  </a:cubicBezTo>
                  <a:cubicBezTo>
                    <a:pt x="246126" y="52934"/>
                    <a:pt x="245745" y="52553"/>
                    <a:pt x="245459" y="52172"/>
                  </a:cubicBezTo>
                  <a:lnTo>
                    <a:pt x="205454" y="2833"/>
                  </a:lnTo>
                  <a:cubicBezTo>
                    <a:pt x="202787" y="-406"/>
                    <a:pt x="198025" y="-977"/>
                    <a:pt x="194786" y="1689"/>
                  </a:cubicBezTo>
                  <a:cubicBezTo>
                    <a:pt x="194310" y="2071"/>
                    <a:pt x="193929" y="2452"/>
                    <a:pt x="193643" y="2833"/>
                  </a:cubicBezTo>
                  <a:lnTo>
                    <a:pt x="167259" y="35408"/>
                  </a:lnTo>
                  <a:lnTo>
                    <a:pt x="166878" y="35789"/>
                  </a:lnTo>
                  <a:cubicBezTo>
                    <a:pt x="164211" y="39028"/>
                    <a:pt x="159353" y="39599"/>
                    <a:pt x="156115" y="36932"/>
                  </a:cubicBezTo>
                  <a:cubicBezTo>
                    <a:pt x="155734" y="36646"/>
                    <a:pt x="155353" y="36265"/>
                    <a:pt x="155067" y="35789"/>
                  </a:cubicBezTo>
                  <a:lnTo>
                    <a:pt x="128969" y="3785"/>
                  </a:lnTo>
                  <a:lnTo>
                    <a:pt x="0" y="162853"/>
                  </a:lnTo>
                  <a:cubicBezTo>
                    <a:pt x="138208" y="301822"/>
                    <a:pt x="362903" y="302298"/>
                    <a:pt x="501872" y="164091"/>
                  </a:cubicBezTo>
                  <a:cubicBezTo>
                    <a:pt x="502253" y="163710"/>
                    <a:pt x="502730" y="163234"/>
                    <a:pt x="503111" y="162853"/>
                  </a:cubicBezTo>
                  <a:lnTo>
                    <a:pt x="374237" y="3785"/>
                  </a:lnTo>
                  <a:close/>
                </a:path>
              </a:pathLst>
            </a:custGeom>
            <a:solidFill>
              <a:schemeClr val="accent1"/>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grpSp>
        <p:nvGrpSpPr>
          <p:cNvPr id="75" name="Group 74">
            <a:extLst>
              <a:ext uri="{FF2B5EF4-FFF2-40B4-BE49-F238E27FC236}">
                <a16:creationId xmlns:a16="http://schemas.microsoft.com/office/drawing/2014/main" id="{A7D39151-4A81-A486-3806-8417C6B6DEE7}"/>
              </a:ext>
            </a:extLst>
          </p:cNvPr>
          <p:cNvGrpSpPr>
            <a:grpSpLocks noChangeAspect="1"/>
          </p:cNvGrpSpPr>
          <p:nvPr/>
        </p:nvGrpSpPr>
        <p:grpSpPr>
          <a:xfrm>
            <a:off x="1219437" y="3998927"/>
            <a:ext cx="1097280" cy="1097280"/>
            <a:chOff x="2971031" y="3268481"/>
            <a:chExt cx="978408" cy="978408"/>
          </a:xfrm>
        </p:grpSpPr>
        <p:sp>
          <p:nvSpPr>
            <p:cNvPr id="76" name="Freeform 15">
              <a:extLst>
                <a:ext uri="{FF2B5EF4-FFF2-40B4-BE49-F238E27FC236}">
                  <a16:creationId xmlns:a16="http://schemas.microsoft.com/office/drawing/2014/main" id="{7C822AE7-EB0A-23C7-9471-48697F2D1EDF}"/>
                </a:ext>
              </a:extLst>
            </p:cNvPr>
            <p:cNvSpPr/>
            <p:nvPr/>
          </p:nvSpPr>
          <p:spPr>
            <a:xfrm>
              <a:off x="2971031" y="3268481"/>
              <a:ext cx="978408" cy="978408"/>
            </a:xfrm>
            <a:custGeom>
              <a:avLst/>
              <a:gdLst>
                <a:gd name="connsiteX0" fmla="*/ 978408 w 978408"/>
                <a:gd name="connsiteY0" fmla="*/ 489204 h 978408"/>
                <a:gd name="connsiteX1" fmla="*/ 489204 w 978408"/>
                <a:gd name="connsiteY1" fmla="*/ 978408 h 978408"/>
                <a:gd name="connsiteX2" fmla="*/ 0 w 978408"/>
                <a:gd name="connsiteY2" fmla="*/ 489204 h 978408"/>
                <a:gd name="connsiteX3" fmla="*/ 489204 w 978408"/>
                <a:gd name="connsiteY3" fmla="*/ 0 h 978408"/>
                <a:gd name="connsiteX4" fmla="*/ 978408 w 978408"/>
                <a:gd name="connsiteY4" fmla="*/ 489204 h 978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8408" h="978408">
                  <a:moveTo>
                    <a:pt x="978408" y="489204"/>
                  </a:moveTo>
                  <a:cubicBezTo>
                    <a:pt x="978408" y="759384"/>
                    <a:pt x="759384" y="978408"/>
                    <a:pt x="489204" y="978408"/>
                  </a:cubicBezTo>
                  <a:cubicBezTo>
                    <a:pt x="219024" y="978408"/>
                    <a:pt x="0" y="759384"/>
                    <a:pt x="0" y="489204"/>
                  </a:cubicBezTo>
                  <a:cubicBezTo>
                    <a:pt x="0" y="219024"/>
                    <a:pt x="219024" y="0"/>
                    <a:pt x="489204" y="0"/>
                  </a:cubicBezTo>
                  <a:cubicBezTo>
                    <a:pt x="759384" y="0"/>
                    <a:pt x="978408" y="219024"/>
                    <a:pt x="978408" y="489204"/>
                  </a:cubicBezTo>
                </a:path>
              </a:pathLst>
            </a:custGeom>
            <a:solidFill>
              <a:schemeClr val="accent4">
                <a:lumMod val="20000"/>
                <a:lumOff val="80000"/>
              </a:schemeClr>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nvGrpSpPr>
            <p:cNvPr id="77" name="Graphic 43">
              <a:extLst>
                <a:ext uri="{FF2B5EF4-FFF2-40B4-BE49-F238E27FC236}">
                  <a16:creationId xmlns:a16="http://schemas.microsoft.com/office/drawing/2014/main" id="{FD4B63E0-44AC-FF7C-3985-51E59EB2E5F3}"/>
                </a:ext>
              </a:extLst>
            </p:cNvPr>
            <p:cNvGrpSpPr/>
            <p:nvPr/>
          </p:nvGrpSpPr>
          <p:grpSpPr>
            <a:xfrm>
              <a:off x="3150289" y="3425026"/>
              <a:ext cx="619937" cy="665330"/>
              <a:chOff x="3031023" y="3425026"/>
              <a:chExt cx="619937" cy="665330"/>
            </a:xfrm>
          </p:grpSpPr>
          <p:sp>
            <p:nvSpPr>
              <p:cNvPr id="78" name="Freeform 18">
                <a:extLst>
                  <a:ext uri="{FF2B5EF4-FFF2-40B4-BE49-F238E27FC236}">
                    <a16:creationId xmlns:a16="http://schemas.microsoft.com/office/drawing/2014/main" id="{4335FA48-E9F5-EAAA-E3CF-6C859B4AFFC9}"/>
                  </a:ext>
                </a:extLst>
              </p:cNvPr>
              <p:cNvSpPr/>
              <p:nvPr/>
            </p:nvSpPr>
            <p:spPr>
              <a:xfrm>
                <a:off x="3441478" y="3853300"/>
                <a:ext cx="209481" cy="237056"/>
              </a:xfrm>
              <a:custGeom>
                <a:avLst/>
                <a:gdLst>
                  <a:gd name="connsiteX0" fmla="*/ 201749 w 209481"/>
                  <a:gd name="connsiteY0" fmla="*/ 178968 h 237056"/>
                  <a:gd name="connsiteX1" fmla="*/ 64142 w 209481"/>
                  <a:gd name="connsiteY1" fmla="*/ 12219 h 237056"/>
                  <a:gd name="connsiteX2" fmla="*/ 19625 w 209481"/>
                  <a:gd name="connsiteY2" fmla="*/ 5720 h 237056"/>
                  <a:gd name="connsiteX3" fmla="*/ 14873 w 209481"/>
                  <a:gd name="connsiteY3" fmla="*/ 8865 h 237056"/>
                  <a:gd name="connsiteX4" fmla="*/ 12217 w 209481"/>
                  <a:gd name="connsiteY4" fmla="*/ 10892 h 237056"/>
                  <a:gd name="connsiteX5" fmla="*/ 7655 w 209481"/>
                  <a:gd name="connsiteY5" fmla="*/ 58112 h 237056"/>
                  <a:gd name="connsiteX6" fmla="*/ 7674 w 209481"/>
                  <a:gd name="connsiteY6" fmla="*/ 58135 h 237056"/>
                  <a:gd name="connsiteX7" fmla="*/ 145350 w 209481"/>
                  <a:gd name="connsiteY7" fmla="*/ 224883 h 237056"/>
                  <a:gd name="connsiteX8" fmla="*/ 189868 w 209481"/>
                  <a:gd name="connsiteY8" fmla="*/ 231383 h 237056"/>
                  <a:gd name="connsiteX9" fmla="*/ 194550 w 209481"/>
                  <a:gd name="connsiteY9" fmla="*/ 228238 h 237056"/>
                  <a:gd name="connsiteX10" fmla="*/ 197276 w 209481"/>
                  <a:gd name="connsiteY10" fmla="*/ 226211 h 237056"/>
                  <a:gd name="connsiteX11" fmla="*/ 201853 w 209481"/>
                  <a:gd name="connsiteY11" fmla="*/ 179094 h 237056"/>
                  <a:gd name="connsiteX12" fmla="*/ 201749 w 209481"/>
                  <a:gd name="connsiteY12" fmla="*/ 178968 h 237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9481" h="237056">
                    <a:moveTo>
                      <a:pt x="201749" y="178968"/>
                    </a:moveTo>
                    <a:lnTo>
                      <a:pt x="64142" y="12219"/>
                    </a:lnTo>
                    <a:cubicBezTo>
                      <a:pt x="53205" y="-1113"/>
                      <a:pt x="33917" y="-3928"/>
                      <a:pt x="19625" y="5720"/>
                    </a:cubicBezTo>
                    <a:lnTo>
                      <a:pt x="14873" y="8865"/>
                    </a:lnTo>
                    <a:lnTo>
                      <a:pt x="12217" y="10892"/>
                    </a:lnTo>
                    <a:cubicBezTo>
                      <a:pt x="-2083" y="22672"/>
                      <a:pt x="-4125" y="43813"/>
                      <a:pt x="7655" y="58112"/>
                    </a:cubicBezTo>
                    <a:cubicBezTo>
                      <a:pt x="7662" y="58119"/>
                      <a:pt x="7668" y="58127"/>
                      <a:pt x="7674" y="58135"/>
                    </a:cubicBezTo>
                    <a:lnTo>
                      <a:pt x="145350" y="224883"/>
                    </a:lnTo>
                    <a:cubicBezTo>
                      <a:pt x="156322" y="238155"/>
                      <a:pt x="175562" y="240964"/>
                      <a:pt x="189868" y="231383"/>
                    </a:cubicBezTo>
                    <a:lnTo>
                      <a:pt x="194550" y="228238"/>
                    </a:lnTo>
                    <a:cubicBezTo>
                      <a:pt x="195501" y="227616"/>
                      <a:pt x="196409" y="226938"/>
                      <a:pt x="197276" y="226211"/>
                    </a:cubicBezTo>
                    <a:cubicBezTo>
                      <a:pt x="211554" y="214463"/>
                      <a:pt x="213601" y="193365"/>
                      <a:pt x="201853" y="179094"/>
                    </a:cubicBezTo>
                    <a:cubicBezTo>
                      <a:pt x="201818" y="179052"/>
                      <a:pt x="201783" y="179010"/>
                      <a:pt x="201749" y="178968"/>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79" name="Freeform 19">
                <a:extLst>
                  <a:ext uri="{FF2B5EF4-FFF2-40B4-BE49-F238E27FC236}">
                    <a16:creationId xmlns:a16="http://schemas.microsoft.com/office/drawing/2014/main" id="{04382428-67B5-4C50-05B3-A1C31EA8C1E7}"/>
                  </a:ext>
                </a:extLst>
              </p:cNvPr>
              <p:cNvSpPr/>
              <p:nvPr/>
            </p:nvSpPr>
            <p:spPr>
              <a:xfrm>
                <a:off x="3031023" y="3425026"/>
                <a:ext cx="546650" cy="546650"/>
              </a:xfrm>
              <a:custGeom>
                <a:avLst/>
                <a:gdLst>
                  <a:gd name="connsiteX0" fmla="*/ 273325 w 546650"/>
                  <a:gd name="connsiteY0" fmla="*/ 546651 h 546650"/>
                  <a:gd name="connsiteX1" fmla="*/ 0 w 546650"/>
                  <a:gd name="connsiteY1" fmla="*/ 273325 h 546650"/>
                  <a:gd name="connsiteX2" fmla="*/ 273325 w 546650"/>
                  <a:gd name="connsiteY2" fmla="*/ 0 h 546650"/>
                  <a:gd name="connsiteX3" fmla="*/ 546651 w 546650"/>
                  <a:gd name="connsiteY3" fmla="*/ 273325 h 546650"/>
                  <a:gd name="connsiteX4" fmla="*/ 546651 w 546650"/>
                  <a:gd name="connsiteY4" fmla="*/ 273395 h 546650"/>
                  <a:gd name="connsiteX5" fmla="*/ 273325 w 546650"/>
                  <a:gd name="connsiteY5" fmla="*/ 546651 h 546650"/>
                  <a:gd name="connsiteX6" fmla="*/ 273325 w 546650"/>
                  <a:gd name="connsiteY6" fmla="*/ 62968 h 546650"/>
                  <a:gd name="connsiteX7" fmla="*/ 62898 w 546650"/>
                  <a:gd name="connsiteY7" fmla="*/ 273395 h 546650"/>
                  <a:gd name="connsiteX8" fmla="*/ 273325 w 546650"/>
                  <a:gd name="connsiteY8" fmla="*/ 483823 h 546650"/>
                  <a:gd name="connsiteX9" fmla="*/ 483753 w 546650"/>
                  <a:gd name="connsiteY9" fmla="*/ 273395 h 546650"/>
                  <a:gd name="connsiteX10" fmla="*/ 273325 w 546650"/>
                  <a:gd name="connsiteY10" fmla="*/ 62968 h 546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650" h="546650">
                    <a:moveTo>
                      <a:pt x="273325" y="546651"/>
                    </a:moveTo>
                    <a:cubicBezTo>
                      <a:pt x="122372" y="546651"/>
                      <a:pt x="0" y="424279"/>
                      <a:pt x="0" y="273325"/>
                    </a:cubicBezTo>
                    <a:cubicBezTo>
                      <a:pt x="0" y="122372"/>
                      <a:pt x="122372" y="0"/>
                      <a:pt x="273325" y="0"/>
                    </a:cubicBezTo>
                    <a:cubicBezTo>
                      <a:pt x="424279" y="0"/>
                      <a:pt x="546651" y="122372"/>
                      <a:pt x="546651" y="273325"/>
                    </a:cubicBezTo>
                    <a:cubicBezTo>
                      <a:pt x="546651" y="273348"/>
                      <a:pt x="546651" y="273372"/>
                      <a:pt x="546651" y="273395"/>
                    </a:cubicBezTo>
                    <a:cubicBezTo>
                      <a:pt x="546455" y="424257"/>
                      <a:pt x="424187" y="546497"/>
                      <a:pt x="273325" y="546651"/>
                    </a:cubicBezTo>
                    <a:close/>
                    <a:moveTo>
                      <a:pt x="273325" y="62968"/>
                    </a:moveTo>
                    <a:cubicBezTo>
                      <a:pt x="157109" y="62968"/>
                      <a:pt x="62898" y="157179"/>
                      <a:pt x="62898" y="273395"/>
                    </a:cubicBezTo>
                    <a:cubicBezTo>
                      <a:pt x="62898" y="389611"/>
                      <a:pt x="157109" y="483823"/>
                      <a:pt x="273325" y="483823"/>
                    </a:cubicBezTo>
                    <a:cubicBezTo>
                      <a:pt x="389541" y="483823"/>
                      <a:pt x="483753" y="389611"/>
                      <a:pt x="483753" y="273395"/>
                    </a:cubicBezTo>
                    <a:cubicBezTo>
                      <a:pt x="483638" y="157227"/>
                      <a:pt x="389493" y="63083"/>
                      <a:pt x="273325" y="62968"/>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80" name="Freeform 20">
                <a:extLst>
                  <a:ext uri="{FF2B5EF4-FFF2-40B4-BE49-F238E27FC236}">
                    <a16:creationId xmlns:a16="http://schemas.microsoft.com/office/drawing/2014/main" id="{00B2A04E-470E-E44F-7D64-B846CA5ECA3E}"/>
                  </a:ext>
                </a:extLst>
              </p:cNvPr>
              <p:cNvSpPr/>
              <p:nvPr/>
            </p:nvSpPr>
            <p:spPr>
              <a:xfrm>
                <a:off x="3186103" y="3565325"/>
                <a:ext cx="236307" cy="280136"/>
              </a:xfrm>
              <a:custGeom>
                <a:avLst/>
                <a:gdLst>
                  <a:gd name="connsiteX0" fmla="*/ 201899 w 236307"/>
                  <a:gd name="connsiteY0" fmla="*/ 34626 h 280136"/>
                  <a:gd name="connsiteX1" fmla="*/ 34626 w 236307"/>
                  <a:gd name="connsiteY1" fmla="*/ 34661 h 280136"/>
                  <a:gd name="connsiteX2" fmla="*/ 34661 w 236307"/>
                  <a:gd name="connsiteY2" fmla="*/ 201934 h 280136"/>
                  <a:gd name="connsiteX3" fmla="*/ 112165 w 236307"/>
                  <a:gd name="connsiteY3" fmla="*/ 277620 h 280136"/>
                  <a:gd name="connsiteX4" fmla="*/ 118245 w 236307"/>
                  <a:gd name="connsiteY4" fmla="*/ 280136 h 280136"/>
                  <a:gd name="connsiteX5" fmla="*/ 124325 w 236307"/>
                  <a:gd name="connsiteY5" fmla="*/ 277620 h 280136"/>
                  <a:gd name="connsiteX6" fmla="*/ 201899 w 236307"/>
                  <a:gd name="connsiteY6" fmla="*/ 201864 h 280136"/>
                  <a:gd name="connsiteX7" fmla="*/ 201899 w 236307"/>
                  <a:gd name="connsiteY7" fmla="*/ 34626 h 280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07" h="280136">
                    <a:moveTo>
                      <a:pt x="201899" y="34626"/>
                    </a:moveTo>
                    <a:cubicBezTo>
                      <a:pt x="155698" y="-11556"/>
                      <a:pt x="80807" y="-11540"/>
                      <a:pt x="34626" y="34661"/>
                    </a:cubicBezTo>
                    <a:cubicBezTo>
                      <a:pt x="-11556" y="80861"/>
                      <a:pt x="-11540" y="155752"/>
                      <a:pt x="34661" y="201934"/>
                    </a:cubicBezTo>
                    <a:lnTo>
                      <a:pt x="112165" y="277620"/>
                    </a:lnTo>
                    <a:cubicBezTo>
                      <a:pt x="113773" y="279239"/>
                      <a:pt x="115963" y="280145"/>
                      <a:pt x="118245" y="280136"/>
                    </a:cubicBezTo>
                    <a:cubicBezTo>
                      <a:pt x="120524" y="280129"/>
                      <a:pt x="122708" y="279226"/>
                      <a:pt x="124325" y="277620"/>
                    </a:cubicBezTo>
                    <a:lnTo>
                      <a:pt x="201899" y="201864"/>
                    </a:lnTo>
                    <a:cubicBezTo>
                      <a:pt x="247778" y="155558"/>
                      <a:pt x="247778" y="80932"/>
                      <a:pt x="201899" y="34626"/>
                    </a:cubicBezTo>
                    <a:close/>
                  </a:path>
                </a:pathLst>
              </a:custGeom>
              <a:solidFill>
                <a:schemeClr val="accent2"/>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81" name="Freeform 21">
                <a:extLst>
                  <a:ext uri="{FF2B5EF4-FFF2-40B4-BE49-F238E27FC236}">
                    <a16:creationId xmlns:a16="http://schemas.microsoft.com/office/drawing/2014/main" id="{EC4B29E3-B482-7873-D48A-D878175AE5DE}"/>
                  </a:ext>
                </a:extLst>
              </p:cNvPr>
              <p:cNvSpPr/>
              <p:nvPr/>
            </p:nvSpPr>
            <p:spPr>
              <a:xfrm>
                <a:off x="3242010" y="3620777"/>
                <a:ext cx="124677" cy="124677"/>
              </a:xfrm>
              <a:custGeom>
                <a:avLst/>
                <a:gdLst>
                  <a:gd name="connsiteX0" fmla="*/ 62339 w 124677"/>
                  <a:gd name="connsiteY0" fmla="*/ 0 h 124677"/>
                  <a:gd name="connsiteX1" fmla="*/ 0 w 124677"/>
                  <a:gd name="connsiteY1" fmla="*/ 62339 h 124677"/>
                  <a:gd name="connsiteX2" fmla="*/ 62339 w 124677"/>
                  <a:gd name="connsiteY2" fmla="*/ 124677 h 124677"/>
                  <a:gd name="connsiteX3" fmla="*/ 124677 w 124677"/>
                  <a:gd name="connsiteY3" fmla="*/ 62339 h 124677"/>
                  <a:gd name="connsiteX4" fmla="*/ 124677 w 124677"/>
                  <a:gd name="connsiteY4" fmla="*/ 62269 h 124677"/>
                  <a:gd name="connsiteX5" fmla="*/ 62339 w 124677"/>
                  <a:gd name="connsiteY5" fmla="*/ 0 h 124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77" h="124677">
                    <a:moveTo>
                      <a:pt x="62339" y="0"/>
                    </a:moveTo>
                    <a:cubicBezTo>
                      <a:pt x="27910" y="0"/>
                      <a:pt x="0" y="27910"/>
                      <a:pt x="0" y="62339"/>
                    </a:cubicBezTo>
                    <a:cubicBezTo>
                      <a:pt x="0" y="96767"/>
                      <a:pt x="27910" y="124677"/>
                      <a:pt x="62339" y="124677"/>
                    </a:cubicBezTo>
                    <a:cubicBezTo>
                      <a:pt x="96767" y="124677"/>
                      <a:pt x="124677" y="96767"/>
                      <a:pt x="124677" y="62339"/>
                    </a:cubicBezTo>
                    <a:cubicBezTo>
                      <a:pt x="124677" y="62315"/>
                      <a:pt x="124677" y="62292"/>
                      <a:pt x="124677" y="62269"/>
                    </a:cubicBezTo>
                    <a:cubicBezTo>
                      <a:pt x="124600" y="27883"/>
                      <a:pt x="96724" y="38"/>
                      <a:pt x="62339" y="0"/>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grpSp>
      <p:grpSp>
        <p:nvGrpSpPr>
          <p:cNvPr id="82" name="Group 81">
            <a:extLst>
              <a:ext uri="{FF2B5EF4-FFF2-40B4-BE49-F238E27FC236}">
                <a16:creationId xmlns:a16="http://schemas.microsoft.com/office/drawing/2014/main" id="{1C62EF66-2D49-51CA-8769-6D21C0CB85C8}"/>
              </a:ext>
            </a:extLst>
          </p:cNvPr>
          <p:cNvGrpSpPr>
            <a:grpSpLocks noChangeAspect="1"/>
          </p:cNvGrpSpPr>
          <p:nvPr/>
        </p:nvGrpSpPr>
        <p:grpSpPr>
          <a:xfrm>
            <a:off x="9472433" y="3998927"/>
            <a:ext cx="1097428" cy="1097280"/>
            <a:chOff x="9099938" y="2570463"/>
            <a:chExt cx="709803" cy="709707"/>
          </a:xfrm>
        </p:grpSpPr>
        <p:sp>
          <p:nvSpPr>
            <p:cNvPr id="83" name="Freeform: Shape 82">
              <a:extLst>
                <a:ext uri="{FF2B5EF4-FFF2-40B4-BE49-F238E27FC236}">
                  <a16:creationId xmlns:a16="http://schemas.microsoft.com/office/drawing/2014/main" id="{A9481399-DF56-BAFB-8290-D651B33FBD05}"/>
                </a:ext>
              </a:extLst>
            </p:cNvPr>
            <p:cNvSpPr/>
            <p:nvPr/>
          </p:nvSpPr>
          <p:spPr>
            <a:xfrm>
              <a:off x="9099938" y="2570463"/>
              <a:ext cx="709803" cy="709707"/>
            </a:xfrm>
            <a:custGeom>
              <a:avLst/>
              <a:gdLst>
                <a:gd name="connsiteX0" fmla="*/ 709803 w 709803"/>
                <a:gd name="connsiteY0" fmla="*/ 354806 h 709707"/>
                <a:gd name="connsiteX1" fmla="*/ 354902 w 709803"/>
                <a:gd name="connsiteY1" fmla="*/ 709708 h 709707"/>
                <a:gd name="connsiteX2" fmla="*/ 0 w 709803"/>
                <a:gd name="connsiteY2" fmla="*/ 354806 h 709707"/>
                <a:gd name="connsiteX3" fmla="*/ 354902 w 709803"/>
                <a:gd name="connsiteY3" fmla="*/ 0 h 709707"/>
                <a:gd name="connsiteX4" fmla="*/ 709803 w 709803"/>
                <a:gd name="connsiteY4" fmla="*/ 354806 h 7097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9803" h="709707">
                  <a:moveTo>
                    <a:pt x="709803" y="354806"/>
                  </a:moveTo>
                  <a:cubicBezTo>
                    <a:pt x="709803" y="550831"/>
                    <a:pt x="550926" y="709708"/>
                    <a:pt x="354902" y="709708"/>
                  </a:cubicBezTo>
                  <a:cubicBezTo>
                    <a:pt x="158877" y="709708"/>
                    <a:pt x="0" y="550831"/>
                    <a:pt x="0" y="354806"/>
                  </a:cubicBezTo>
                  <a:cubicBezTo>
                    <a:pt x="0" y="158782"/>
                    <a:pt x="158877" y="0"/>
                    <a:pt x="354902" y="0"/>
                  </a:cubicBezTo>
                  <a:cubicBezTo>
                    <a:pt x="550926" y="0"/>
                    <a:pt x="709803" y="158877"/>
                    <a:pt x="709803" y="354806"/>
                  </a:cubicBezTo>
                </a:path>
              </a:pathLst>
            </a:custGeom>
            <a:solidFill>
              <a:schemeClr val="accent4">
                <a:lumMod val="20000"/>
                <a:lumOff val="80000"/>
              </a:schemeClr>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84" name="Freeform: Shape 83">
              <a:extLst>
                <a:ext uri="{FF2B5EF4-FFF2-40B4-BE49-F238E27FC236}">
                  <a16:creationId xmlns:a16="http://schemas.microsoft.com/office/drawing/2014/main" id="{4FADFB1F-2C66-45BC-225D-95BEFB75D5A7}"/>
                </a:ext>
              </a:extLst>
            </p:cNvPr>
            <p:cNvSpPr/>
            <p:nvPr/>
          </p:nvSpPr>
          <p:spPr>
            <a:xfrm>
              <a:off x="9328252" y="2813755"/>
              <a:ext cx="365093" cy="293822"/>
            </a:xfrm>
            <a:custGeom>
              <a:avLst/>
              <a:gdLst>
                <a:gd name="connsiteX0" fmla="*/ 301657 w 365093"/>
                <a:gd name="connsiteY0" fmla="*/ 1881 h 293822"/>
                <a:gd name="connsiteX1" fmla="*/ 282130 w 365093"/>
                <a:gd name="connsiteY1" fmla="*/ 7120 h 293822"/>
                <a:gd name="connsiteX2" fmla="*/ 282130 w 365093"/>
                <a:gd name="connsiteY2" fmla="*/ 7215 h 293822"/>
                <a:gd name="connsiteX3" fmla="*/ 287179 w 365093"/>
                <a:gd name="connsiteY3" fmla="*/ 26741 h 293822"/>
                <a:gd name="connsiteX4" fmla="*/ 287179 w 365093"/>
                <a:gd name="connsiteY4" fmla="*/ 26741 h 293822"/>
                <a:gd name="connsiteX5" fmla="*/ 287465 w 365093"/>
                <a:gd name="connsiteY5" fmla="*/ 26741 h 293822"/>
                <a:gd name="connsiteX6" fmla="*/ 322993 w 365093"/>
                <a:gd name="connsiteY6" fmla="*/ 160282 h 293822"/>
                <a:gd name="connsiteX7" fmla="*/ 238696 w 365093"/>
                <a:gd name="connsiteY7" fmla="*/ 208955 h 293822"/>
                <a:gd name="connsiteX8" fmla="*/ 49245 w 365093"/>
                <a:gd name="connsiteY8" fmla="*/ 208955 h 293822"/>
                <a:gd name="connsiteX9" fmla="*/ 81153 w 365093"/>
                <a:gd name="connsiteY9" fmla="*/ 177332 h 293822"/>
                <a:gd name="connsiteX10" fmla="*/ 80963 w 365093"/>
                <a:gd name="connsiteY10" fmla="*/ 156948 h 293822"/>
                <a:gd name="connsiteX11" fmla="*/ 60579 w 365093"/>
                <a:gd name="connsiteY11" fmla="*/ 157139 h 293822"/>
                <a:gd name="connsiteX12" fmla="*/ 4096 w 365093"/>
                <a:gd name="connsiteY12" fmla="*/ 213622 h 293822"/>
                <a:gd name="connsiteX13" fmla="*/ 3048 w 365093"/>
                <a:gd name="connsiteY13" fmla="*/ 215051 h 293822"/>
                <a:gd name="connsiteX14" fmla="*/ 1143 w 365093"/>
                <a:gd name="connsiteY14" fmla="*/ 218003 h 293822"/>
                <a:gd name="connsiteX15" fmla="*/ 0 w 365093"/>
                <a:gd name="connsiteY15" fmla="*/ 223623 h 293822"/>
                <a:gd name="connsiteX16" fmla="*/ 1238 w 365093"/>
                <a:gd name="connsiteY16" fmla="*/ 229338 h 293822"/>
                <a:gd name="connsiteX17" fmla="*/ 3048 w 365093"/>
                <a:gd name="connsiteY17" fmla="*/ 232195 h 293822"/>
                <a:gd name="connsiteX18" fmla="*/ 4191 w 365093"/>
                <a:gd name="connsiteY18" fmla="*/ 233815 h 293822"/>
                <a:gd name="connsiteX19" fmla="*/ 60293 w 365093"/>
                <a:gd name="connsiteY19" fmla="*/ 289536 h 293822"/>
                <a:gd name="connsiteX20" fmla="*/ 70485 w 365093"/>
                <a:gd name="connsiteY20" fmla="*/ 293822 h 293822"/>
                <a:gd name="connsiteX21" fmla="*/ 84868 w 365093"/>
                <a:gd name="connsiteY21" fmla="*/ 279249 h 293822"/>
                <a:gd name="connsiteX22" fmla="*/ 80677 w 365093"/>
                <a:gd name="connsiteY22" fmla="*/ 269153 h 293822"/>
                <a:gd name="connsiteX23" fmla="*/ 49245 w 365093"/>
                <a:gd name="connsiteY23" fmla="*/ 237720 h 293822"/>
                <a:gd name="connsiteX24" fmla="*/ 238602 w 365093"/>
                <a:gd name="connsiteY24" fmla="*/ 237720 h 293822"/>
                <a:gd name="connsiteX25" fmla="*/ 365093 w 365093"/>
                <a:gd name="connsiteY25" fmla="*/ 111228 h 293822"/>
                <a:gd name="connsiteX26" fmla="*/ 301847 w 365093"/>
                <a:gd name="connsiteY26" fmla="*/ 1691 h 293822"/>
                <a:gd name="connsiteX27" fmla="*/ 301847 w 365093"/>
                <a:gd name="connsiteY27" fmla="*/ 1976 h 29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65093" h="293822">
                  <a:moveTo>
                    <a:pt x="301657" y="1881"/>
                  </a:moveTo>
                  <a:cubicBezTo>
                    <a:pt x="294799" y="-2024"/>
                    <a:pt x="286036" y="357"/>
                    <a:pt x="282130" y="7120"/>
                  </a:cubicBezTo>
                  <a:cubicBezTo>
                    <a:pt x="282130" y="7120"/>
                    <a:pt x="282130" y="7120"/>
                    <a:pt x="282130" y="7215"/>
                  </a:cubicBezTo>
                  <a:cubicBezTo>
                    <a:pt x="278130" y="13978"/>
                    <a:pt x="280416" y="22741"/>
                    <a:pt x="287179" y="26741"/>
                  </a:cubicBezTo>
                  <a:cubicBezTo>
                    <a:pt x="287179" y="26741"/>
                    <a:pt x="287179" y="26741"/>
                    <a:pt x="287179" y="26741"/>
                  </a:cubicBezTo>
                  <a:lnTo>
                    <a:pt x="287465" y="26741"/>
                  </a:lnTo>
                  <a:cubicBezTo>
                    <a:pt x="334137" y="53792"/>
                    <a:pt x="350044" y="113609"/>
                    <a:pt x="322993" y="160282"/>
                  </a:cubicBezTo>
                  <a:cubicBezTo>
                    <a:pt x="305562" y="190381"/>
                    <a:pt x="273463" y="208859"/>
                    <a:pt x="238696" y="208955"/>
                  </a:cubicBezTo>
                  <a:lnTo>
                    <a:pt x="49245" y="208955"/>
                  </a:lnTo>
                  <a:lnTo>
                    <a:pt x="81153" y="177332"/>
                  </a:lnTo>
                  <a:cubicBezTo>
                    <a:pt x="86773" y="171617"/>
                    <a:pt x="86678" y="162473"/>
                    <a:pt x="80963" y="156948"/>
                  </a:cubicBezTo>
                  <a:cubicBezTo>
                    <a:pt x="75248" y="151328"/>
                    <a:pt x="66104" y="151424"/>
                    <a:pt x="60579" y="157139"/>
                  </a:cubicBezTo>
                  <a:lnTo>
                    <a:pt x="4096" y="213622"/>
                  </a:lnTo>
                  <a:cubicBezTo>
                    <a:pt x="4096" y="213622"/>
                    <a:pt x="3334" y="214574"/>
                    <a:pt x="3048" y="215051"/>
                  </a:cubicBezTo>
                  <a:cubicBezTo>
                    <a:pt x="2286" y="216003"/>
                    <a:pt x="1620" y="216956"/>
                    <a:pt x="1143" y="218003"/>
                  </a:cubicBezTo>
                  <a:cubicBezTo>
                    <a:pt x="381" y="219813"/>
                    <a:pt x="0" y="221718"/>
                    <a:pt x="0" y="223623"/>
                  </a:cubicBezTo>
                  <a:cubicBezTo>
                    <a:pt x="0" y="225624"/>
                    <a:pt x="477" y="227528"/>
                    <a:pt x="1238" y="229338"/>
                  </a:cubicBezTo>
                  <a:cubicBezTo>
                    <a:pt x="1715" y="230386"/>
                    <a:pt x="2286" y="231338"/>
                    <a:pt x="3048" y="232195"/>
                  </a:cubicBezTo>
                  <a:cubicBezTo>
                    <a:pt x="3429" y="232767"/>
                    <a:pt x="3810" y="233243"/>
                    <a:pt x="4191" y="233815"/>
                  </a:cubicBezTo>
                  <a:lnTo>
                    <a:pt x="60293" y="289536"/>
                  </a:lnTo>
                  <a:cubicBezTo>
                    <a:pt x="62961" y="292299"/>
                    <a:pt x="66580" y="293822"/>
                    <a:pt x="70485" y="293822"/>
                  </a:cubicBezTo>
                  <a:cubicBezTo>
                    <a:pt x="78486" y="293822"/>
                    <a:pt x="84868" y="287250"/>
                    <a:pt x="84868" y="279249"/>
                  </a:cubicBezTo>
                  <a:cubicBezTo>
                    <a:pt x="84868" y="275439"/>
                    <a:pt x="83344" y="271820"/>
                    <a:pt x="80677" y="269153"/>
                  </a:cubicBezTo>
                  <a:lnTo>
                    <a:pt x="49245" y="237720"/>
                  </a:lnTo>
                  <a:lnTo>
                    <a:pt x="238602" y="237720"/>
                  </a:lnTo>
                  <a:cubicBezTo>
                    <a:pt x="308420" y="237720"/>
                    <a:pt x="365093" y="181142"/>
                    <a:pt x="365093" y="111228"/>
                  </a:cubicBezTo>
                  <a:cubicBezTo>
                    <a:pt x="365093" y="65984"/>
                    <a:pt x="340995" y="24265"/>
                    <a:pt x="301847" y="1691"/>
                  </a:cubicBezTo>
                  <a:lnTo>
                    <a:pt x="301847" y="1976"/>
                  </a:lnTo>
                  <a:close/>
                </a:path>
              </a:pathLst>
            </a:custGeom>
            <a:solidFill>
              <a:srgbClr val="19BAB6"/>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85" name="Freeform: Shape 84">
              <a:extLst>
                <a:ext uri="{FF2B5EF4-FFF2-40B4-BE49-F238E27FC236}">
                  <a16:creationId xmlns:a16="http://schemas.microsoft.com/office/drawing/2014/main" id="{E3AB9D37-87B6-D6EC-F1C2-9B25FB20C3C8}"/>
                </a:ext>
              </a:extLst>
            </p:cNvPr>
            <p:cNvSpPr/>
            <p:nvPr/>
          </p:nvSpPr>
          <p:spPr>
            <a:xfrm>
              <a:off x="9217096" y="2742961"/>
              <a:ext cx="364617" cy="293750"/>
            </a:xfrm>
            <a:custGeom>
              <a:avLst/>
              <a:gdLst>
                <a:gd name="connsiteX0" fmla="*/ 363284 w 364617"/>
                <a:gd name="connsiteY0" fmla="*/ 64484 h 293750"/>
                <a:gd name="connsiteX1" fmla="*/ 361474 w 364617"/>
                <a:gd name="connsiteY1" fmla="*/ 61627 h 293750"/>
                <a:gd name="connsiteX2" fmla="*/ 360331 w 364617"/>
                <a:gd name="connsiteY2" fmla="*/ 60008 h 293750"/>
                <a:gd name="connsiteX3" fmla="*/ 304229 w 364617"/>
                <a:gd name="connsiteY3" fmla="*/ 4286 h 293750"/>
                <a:gd name="connsiteX4" fmla="*/ 294132 w 364617"/>
                <a:gd name="connsiteY4" fmla="*/ 0 h 293750"/>
                <a:gd name="connsiteX5" fmla="*/ 279749 w 364617"/>
                <a:gd name="connsiteY5" fmla="*/ 14573 h 293750"/>
                <a:gd name="connsiteX6" fmla="*/ 283940 w 364617"/>
                <a:gd name="connsiteY6" fmla="*/ 24670 h 293750"/>
                <a:gd name="connsiteX7" fmla="*/ 315468 w 364617"/>
                <a:gd name="connsiteY7" fmla="*/ 56102 h 293750"/>
                <a:gd name="connsiteX8" fmla="*/ 126302 w 364617"/>
                <a:gd name="connsiteY8" fmla="*/ 56102 h 293750"/>
                <a:gd name="connsiteX9" fmla="*/ 0 w 364617"/>
                <a:gd name="connsiteY9" fmla="*/ 182785 h 293750"/>
                <a:gd name="connsiteX10" fmla="*/ 62865 w 364617"/>
                <a:gd name="connsiteY10" fmla="*/ 291846 h 293750"/>
                <a:gd name="connsiteX11" fmla="*/ 69914 w 364617"/>
                <a:gd name="connsiteY11" fmla="*/ 293751 h 293750"/>
                <a:gd name="connsiteX12" fmla="*/ 82392 w 364617"/>
                <a:gd name="connsiteY12" fmla="*/ 286417 h 293750"/>
                <a:gd name="connsiteX13" fmla="*/ 77343 w 364617"/>
                <a:gd name="connsiteY13" fmla="*/ 266891 h 293750"/>
                <a:gd name="connsiteX14" fmla="*/ 77343 w 364617"/>
                <a:gd name="connsiteY14" fmla="*/ 266891 h 293750"/>
                <a:gd name="connsiteX15" fmla="*/ 41434 w 364617"/>
                <a:gd name="connsiteY15" fmla="*/ 133445 h 293750"/>
                <a:gd name="connsiteX16" fmla="*/ 126302 w 364617"/>
                <a:gd name="connsiteY16" fmla="*/ 84487 h 293750"/>
                <a:gd name="connsiteX17" fmla="*/ 315373 w 364617"/>
                <a:gd name="connsiteY17" fmla="*/ 84487 h 293750"/>
                <a:gd name="connsiteX18" fmla="*/ 283464 w 364617"/>
                <a:gd name="connsiteY18" fmla="*/ 116205 h 293750"/>
                <a:gd name="connsiteX19" fmla="*/ 283655 w 364617"/>
                <a:gd name="connsiteY19" fmla="*/ 136588 h 293750"/>
                <a:gd name="connsiteX20" fmla="*/ 304038 w 364617"/>
                <a:gd name="connsiteY20" fmla="*/ 136398 h 293750"/>
                <a:gd name="connsiteX21" fmla="*/ 360331 w 364617"/>
                <a:gd name="connsiteY21" fmla="*/ 80105 h 293750"/>
                <a:gd name="connsiteX22" fmla="*/ 361379 w 364617"/>
                <a:gd name="connsiteY22" fmla="*/ 78677 h 293750"/>
                <a:gd name="connsiteX23" fmla="*/ 363284 w 364617"/>
                <a:gd name="connsiteY23" fmla="*/ 75724 h 293750"/>
                <a:gd name="connsiteX24" fmla="*/ 364617 w 364617"/>
                <a:gd name="connsiteY24" fmla="*/ 69913 h 293750"/>
                <a:gd name="connsiteX25" fmla="*/ 363379 w 364617"/>
                <a:gd name="connsiteY25" fmla="*/ 64199 h 293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64617" h="293750">
                  <a:moveTo>
                    <a:pt x="363284" y="64484"/>
                  </a:moveTo>
                  <a:cubicBezTo>
                    <a:pt x="362808" y="63437"/>
                    <a:pt x="362236" y="62484"/>
                    <a:pt x="361474" y="61627"/>
                  </a:cubicBezTo>
                  <a:cubicBezTo>
                    <a:pt x="361093" y="61055"/>
                    <a:pt x="360712" y="60579"/>
                    <a:pt x="360331" y="60008"/>
                  </a:cubicBezTo>
                  <a:lnTo>
                    <a:pt x="304229" y="4286"/>
                  </a:lnTo>
                  <a:cubicBezTo>
                    <a:pt x="301562" y="1524"/>
                    <a:pt x="297942" y="0"/>
                    <a:pt x="294132" y="0"/>
                  </a:cubicBezTo>
                  <a:cubicBezTo>
                    <a:pt x="286131" y="0"/>
                    <a:pt x="279749" y="6572"/>
                    <a:pt x="279749" y="14573"/>
                  </a:cubicBezTo>
                  <a:cubicBezTo>
                    <a:pt x="279749" y="18383"/>
                    <a:pt x="281274" y="22003"/>
                    <a:pt x="283940" y="24670"/>
                  </a:cubicBezTo>
                  <a:lnTo>
                    <a:pt x="315468" y="56102"/>
                  </a:lnTo>
                  <a:lnTo>
                    <a:pt x="126302" y="56102"/>
                  </a:lnTo>
                  <a:cubicBezTo>
                    <a:pt x="56483" y="56198"/>
                    <a:pt x="-95" y="112871"/>
                    <a:pt x="0" y="182785"/>
                  </a:cubicBezTo>
                  <a:cubicBezTo>
                    <a:pt x="0" y="227743"/>
                    <a:pt x="24003" y="269272"/>
                    <a:pt x="62865" y="291846"/>
                  </a:cubicBezTo>
                  <a:cubicBezTo>
                    <a:pt x="64961" y="293084"/>
                    <a:pt x="67437" y="293751"/>
                    <a:pt x="69914" y="293751"/>
                  </a:cubicBezTo>
                  <a:cubicBezTo>
                    <a:pt x="75057" y="293751"/>
                    <a:pt x="79820" y="290989"/>
                    <a:pt x="82392" y="286417"/>
                  </a:cubicBezTo>
                  <a:cubicBezTo>
                    <a:pt x="86392" y="279654"/>
                    <a:pt x="84106" y="270891"/>
                    <a:pt x="77343" y="266891"/>
                  </a:cubicBezTo>
                  <a:cubicBezTo>
                    <a:pt x="77343" y="266891"/>
                    <a:pt x="77343" y="266891"/>
                    <a:pt x="77343" y="266891"/>
                  </a:cubicBezTo>
                  <a:cubicBezTo>
                    <a:pt x="30576" y="239935"/>
                    <a:pt x="14478" y="180213"/>
                    <a:pt x="41434" y="133445"/>
                  </a:cubicBezTo>
                  <a:cubicBezTo>
                    <a:pt x="58960" y="103061"/>
                    <a:pt x="91250" y="84392"/>
                    <a:pt x="126302" y="84487"/>
                  </a:cubicBezTo>
                  <a:lnTo>
                    <a:pt x="315373" y="84487"/>
                  </a:lnTo>
                  <a:lnTo>
                    <a:pt x="283464" y="116205"/>
                  </a:lnTo>
                  <a:cubicBezTo>
                    <a:pt x="277844" y="121920"/>
                    <a:pt x="277940" y="131064"/>
                    <a:pt x="283655" y="136588"/>
                  </a:cubicBezTo>
                  <a:cubicBezTo>
                    <a:pt x="289370" y="142208"/>
                    <a:pt x="298514" y="142113"/>
                    <a:pt x="304038" y="136398"/>
                  </a:cubicBezTo>
                  <a:lnTo>
                    <a:pt x="360331" y="80105"/>
                  </a:lnTo>
                  <a:cubicBezTo>
                    <a:pt x="360331" y="80105"/>
                    <a:pt x="361093" y="79153"/>
                    <a:pt x="361379" y="78677"/>
                  </a:cubicBezTo>
                  <a:cubicBezTo>
                    <a:pt x="362141" y="77819"/>
                    <a:pt x="362808" y="76771"/>
                    <a:pt x="363284" y="75724"/>
                  </a:cubicBezTo>
                  <a:cubicBezTo>
                    <a:pt x="364141" y="73914"/>
                    <a:pt x="364522" y="71914"/>
                    <a:pt x="364617" y="69913"/>
                  </a:cubicBezTo>
                  <a:cubicBezTo>
                    <a:pt x="364617" y="67913"/>
                    <a:pt x="364141" y="66008"/>
                    <a:pt x="363379" y="64199"/>
                  </a:cubicBezTo>
                </a:path>
              </a:pathLst>
            </a:custGeom>
            <a:solidFill>
              <a:srgbClr val="2167AE"/>
            </a:solidFill>
            <a:ln w="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grpSp>
        <p:nvGrpSpPr>
          <p:cNvPr id="86" name="Group 85">
            <a:extLst>
              <a:ext uri="{FF2B5EF4-FFF2-40B4-BE49-F238E27FC236}">
                <a16:creationId xmlns:a16="http://schemas.microsoft.com/office/drawing/2014/main" id="{C9E540AC-AE91-BD94-5D65-3C13EE1FE04B}"/>
              </a:ext>
            </a:extLst>
          </p:cNvPr>
          <p:cNvGrpSpPr>
            <a:grpSpLocks noChangeAspect="1"/>
          </p:cNvGrpSpPr>
          <p:nvPr/>
        </p:nvGrpSpPr>
        <p:grpSpPr>
          <a:xfrm>
            <a:off x="6751881" y="3998927"/>
            <a:ext cx="1098169" cy="1097280"/>
            <a:chOff x="8499992" y="3223669"/>
            <a:chExt cx="978408" cy="978408"/>
          </a:xfrm>
        </p:grpSpPr>
        <p:sp>
          <p:nvSpPr>
            <p:cNvPr id="87" name="Freeform 24">
              <a:extLst>
                <a:ext uri="{FF2B5EF4-FFF2-40B4-BE49-F238E27FC236}">
                  <a16:creationId xmlns:a16="http://schemas.microsoft.com/office/drawing/2014/main" id="{6C51C046-7C36-0719-47CF-BA0B2D5A1B4A}"/>
                </a:ext>
              </a:extLst>
            </p:cNvPr>
            <p:cNvSpPr/>
            <p:nvPr/>
          </p:nvSpPr>
          <p:spPr>
            <a:xfrm>
              <a:off x="8499992" y="3223669"/>
              <a:ext cx="978408" cy="978408"/>
            </a:xfrm>
            <a:custGeom>
              <a:avLst/>
              <a:gdLst>
                <a:gd name="connsiteX0" fmla="*/ 978408 w 978408"/>
                <a:gd name="connsiteY0" fmla="*/ 489204 h 978408"/>
                <a:gd name="connsiteX1" fmla="*/ 489204 w 978408"/>
                <a:gd name="connsiteY1" fmla="*/ 978408 h 978408"/>
                <a:gd name="connsiteX2" fmla="*/ 0 w 978408"/>
                <a:gd name="connsiteY2" fmla="*/ 489204 h 978408"/>
                <a:gd name="connsiteX3" fmla="*/ 489204 w 978408"/>
                <a:gd name="connsiteY3" fmla="*/ 0 h 978408"/>
                <a:gd name="connsiteX4" fmla="*/ 978408 w 978408"/>
                <a:gd name="connsiteY4" fmla="*/ 489204 h 978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8408" h="978408">
                  <a:moveTo>
                    <a:pt x="978408" y="489204"/>
                  </a:moveTo>
                  <a:cubicBezTo>
                    <a:pt x="978408" y="759384"/>
                    <a:pt x="759384" y="978408"/>
                    <a:pt x="489204" y="978408"/>
                  </a:cubicBezTo>
                  <a:cubicBezTo>
                    <a:pt x="219024" y="978408"/>
                    <a:pt x="0" y="759384"/>
                    <a:pt x="0" y="489204"/>
                  </a:cubicBezTo>
                  <a:cubicBezTo>
                    <a:pt x="0" y="219024"/>
                    <a:pt x="219024" y="0"/>
                    <a:pt x="489204" y="0"/>
                  </a:cubicBezTo>
                  <a:cubicBezTo>
                    <a:pt x="759384" y="0"/>
                    <a:pt x="978408" y="219024"/>
                    <a:pt x="978408" y="489204"/>
                  </a:cubicBezTo>
                </a:path>
              </a:pathLst>
            </a:custGeom>
            <a:solidFill>
              <a:schemeClr val="accent4">
                <a:lumMod val="20000"/>
                <a:lumOff val="80000"/>
              </a:schemeClr>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nvGrpSpPr>
            <p:cNvPr id="88" name="Graphic 46">
              <a:extLst>
                <a:ext uri="{FF2B5EF4-FFF2-40B4-BE49-F238E27FC236}">
                  <a16:creationId xmlns:a16="http://schemas.microsoft.com/office/drawing/2014/main" id="{521BC30C-606A-CDDC-D6EB-65A68F1F4A0B}"/>
                </a:ext>
              </a:extLst>
            </p:cNvPr>
            <p:cNvGrpSpPr/>
            <p:nvPr/>
          </p:nvGrpSpPr>
          <p:grpSpPr>
            <a:xfrm>
              <a:off x="8752561" y="3418645"/>
              <a:ext cx="473130" cy="588448"/>
              <a:chOff x="8752561" y="3418645"/>
              <a:chExt cx="473130" cy="588448"/>
            </a:xfrm>
          </p:grpSpPr>
          <p:sp>
            <p:nvSpPr>
              <p:cNvPr id="89" name="Freeform 26">
                <a:extLst>
                  <a:ext uri="{FF2B5EF4-FFF2-40B4-BE49-F238E27FC236}">
                    <a16:creationId xmlns:a16="http://schemas.microsoft.com/office/drawing/2014/main" id="{35F9A0A3-973F-58E2-AFA6-D86856115E97}"/>
                  </a:ext>
                </a:extLst>
              </p:cNvPr>
              <p:cNvSpPr/>
              <p:nvPr/>
            </p:nvSpPr>
            <p:spPr>
              <a:xfrm>
                <a:off x="8768355" y="3462749"/>
                <a:ext cx="441681" cy="528549"/>
              </a:xfrm>
              <a:custGeom>
                <a:avLst/>
                <a:gdLst>
                  <a:gd name="connsiteX0" fmla="*/ 441681 w 441681"/>
                  <a:gd name="connsiteY0" fmla="*/ 65903 h 528549"/>
                  <a:gd name="connsiteX1" fmla="*/ 375779 w 441681"/>
                  <a:gd name="connsiteY1" fmla="*/ 0 h 528549"/>
                  <a:gd name="connsiteX2" fmla="*/ 65903 w 441681"/>
                  <a:gd name="connsiteY2" fmla="*/ 0 h 528549"/>
                  <a:gd name="connsiteX3" fmla="*/ 0 w 441681"/>
                  <a:gd name="connsiteY3" fmla="*/ 65903 h 528549"/>
                  <a:gd name="connsiteX4" fmla="*/ 0 w 441681"/>
                  <a:gd name="connsiteY4" fmla="*/ 462997 h 528549"/>
                  <a:gd name="connsiteX5" fmla="*/ 65553 w 441681"/>
                  <a:gd name="connsiteY5" fmla="*/ 528550 h 528549"/>
                  <a:gd name="connsiteX6" fmla="*/ 375918 w 441681"/>
                  <a:gd name="connsiteY6" fmla="*/ 528550 h 528549"/>
                  <a:gd name="connsiteX7" fmla="*/ 441472 w 441681"/>
                  <a:gd name="connsiteY7" fmla="*/ 462997 h 528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681" h="528549">
                    <a:moveTo>
                      <a:pt x="441681" y="65903"/>
                    </a:moveTo>
                    <a:cubicBezTo>
                      <a:pt x="441681" y="29506"/>
                      <a:pt x="412175" y="0"/>
                      <a:pt x="375779" y="0"/>
                    </a:cubicBezTo>
                    <a:lnTo>
                      <a:pt x="65903" y="0"/>
                    </a:lnTo>
                    <a:cubicBezTo>
                      <a:pt x="29506" y="0"/>
                      <a:pt x="0" y="29506"/>
                      <a:pt x="0" y="65903"/>
                    </a:cubicBezTo>
                    <a:lnTo>
                      <a:pt x="0" y="462997"/>
                    </a:lnTo>
                    <a:cubicBezTo>
                      <a:pt x="0" y="499198"/>
                      <a:pt x="29349" y="528550"/>
                      <a:pt x="65553" y="528550"/>
                    </a:cubicBezTo>
                    <a:lnTo>
                      <a:pt x="375918" y="528550"/>
                    </a:lnTo>
                    <a:cubicBezTo>
                      <a:pt x="412122" y="528550"/>
                      <a:pt x="441472" y="499198"/>
                      <a:pt x="441472" y="462997"/>
                    </a:cubicBezTo>
                    <a:close/>
                  </a:path>
                </a:pathLst>
              </a:custGeom>
              <a:solidFill>
                <a:srgbClr val="ECEEEF"/>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0" name="Freeform 38">
                <a:extLst>
                  <a:ext uri="{FF2B5EF4-FFF2-40B4-BE49-F238E27FC236}">
                    <a16:creationId xmlns:a16="http://schemas.microsoft.com/office/drawing/2014/main" id="{6CAA766C-E514-EB6C-2FA5-A22F625209C7}"/>
                  </a:ext>
                </a:extLst>
              </p:cNvPr>
              <p:cNvSpPr/>
              <p:nvPr/>
            </p:nvSpPr>
            <p:spPr>
              <a:xfrm>
                <a:off x="8831202" y="3597908"/>
                <a:ext cx="207941" cy="35226"/>
              </a:xfrm>
              <a:custGeom>
                <a:avLst/>
                <a:gdLst>
                  <a:gd name="connsiteX0" fmla="*/ 19828 w 207941"/>
                  <a:gd name="connsiteY0" fmla="*/ 35085 h 35226"/>
                  <a:gd name="connsiteX1" fmla="*/ 188114 w 207941"/>
                  <a:gd name="connsiteY1" fmla="*/ 35085 h 35226"/>
                  <a:gd name="connsiteX2" fmla="*/ 207800 w 207941"/>
                  <a:gd name="connsiteY2" fmla="*/ 19828 h 35226"/>
                  <a:gd name="connsiteX3" fmla="*/ 192543 w 207941"/>
                  <a:gd name="connsiteY3" fmla="*/ 142 h 35226"/>
                  <a:gd name="connsiteX4" fmla="*/ 188114 w 207941"/>
                  <a:gd name="connsiteY4" fmla="*/ 142 h 35226"/>
                  <a:gd name="connsiteX5" fmla="*/ 19828 w 207941"/>
                  <a:gd name="connsiteY5" fmla="*/ 142 h 35226"/>
                  <a:gd name="connsiteX6" fmla="*/ 142 w 207941"/>
                  <a:gd name="connsiteY6" fmla="*/ 15399 h 35226"/>
                  <a:gd name="connsiteX7" fmla="*/ 15399 w 207941"/>
                  <a:gd name="connsiteY7" fmla="*/ 35085 h 35226"/>
                  <a:gd name="connsiteX8" fmla="*/ 19828 w 207941"/>
                  <a:gd name="connsiteY8" fmla="*/ 35085 h 35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7941" h="35226">
                    <a:moveTo>
                      <a:pt x="19828" y="35085"/>
                    </a:moveTo>
                    <a:lnTo>
                      <a:pt x="188114" y="35085"/>
                    </a:lnTo>
                    <a:cubicBezTo>
                      <a:pt x="197763" y="36308"/>
                      <a:pt x="206577" y="29477"/>
                      <a:pt x="207800" y="19828"/>
                    </a:cubicBezTo>
                    <a:cubicBezTo>
                      <a:pt x="209023" y="10178"/>
                      <a:pt x="202192" y="1365"/>
                      <a:pt x="192543" y="142"/>
                    </a:cubicBezTo>
                    <a:cubicBezTo>
                      <a:pt x="191072" y="-45"/>
                      <a:pt x="189585" y="-45"/>
                      <a:pt x="188114" y="142"/>
                    </a:cubicBezTo>
                    <a:lnTo>
                      <a:pt x="19828" y="142"/>
                    </a:lnTo>
                    <a:cubicBezTo>
                      <a:pt x="10179" y="-1081"/>
                      <a:pt x="1365" y="5749"/>
                      <a:pt x="142" y="15399"/>
                    </a:cubicBezTo>
                    <a:cubicBezTo>
                      <a:pt x="-1081" y="25048"/>
                      <a:pt x="5750" y="33862"/>
                      <a:pt x="15399" y="35085"/>
                    </a:cubicBezTo>
                    <a:cubicBezTo>
                      <a:pt x="16870" y="35271"/>
                      <a:pt x="18358" y="35271"/>
                      <a:pt x="19828" y="35085"/>
                    </a:cubicBezTo>
                    <a:close/>
                  </a:path>
                </a:pathLst>
              </a:custGeom>
              <a:solidFill>
                <a:schemeClr val="accent2"/>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1" name="Freeform 39">
                <a:extLst>
                  <a:ext uri="{FF2B5EF4-FFF2-40B4-BE49-F238E27FC236}">
                    <a16:creationId xmlns:a16="http://schemas.microsoft.com/office/drawing/2014/main" id="{1BE24F99-A358-CD5C-02D4-5B77D410DF4F}"/>
                  </a:ext>
                </a:extLst>
              </p:cNvPr>
              <p:cNvSpPr/>
              <p:nvPr/>
            </p:nvSpPr>
            <p:spPr>
              <a:xfrm>
                <a:off x="8830632" y="3722095"/>
                <a:ext cx="209083" cy="35367"/>
              </a:xfrm>
              <a:custGeom>
                <a:avLst/>
                <a:gdLst>
                  <a:gd name="connsiteX0" fmla="*/ 188685 w 209083"/>
                  <a:gd name="connsiteY0" fmla="*/ 212 h 35367"/>
                  <a:gd name="connsiteX1" fmla="*/ 20399 w 209083"/>
                  <a:gd name="connsiteY1" fmla="*/ 212 h 35367"/>
                  <a:gd name="connsiteX2" fmla="*/ 212 w 209083"/>
                  <a:gd name="connsiteY2" fmla="*/ 14969 h 35367"/>
                  <a:gd name="connsiteX3" fmla="*/ 14969 w 209083"/>
                  <a:gd name="connsiteY3" fmla="*/ 35155 h 35367"/>
                  <a:gd name="connsiteX4" fmla="*/ 20399 w 209083"/>
                  <a:gd name="connsiteY4" fmla="*/ 35155 h 35367"/>
                  <a:gd name="connsiteX5" fmla="*/ 188685 w 209083"/>
                  <a:gd name="connsiteY5" fmla="*/ 35155 h 35367"/>
                  <a:gd name="connsiteX6" fmla="*/ 208872 w 209083"/>
                  <a:gd name="connsiteY6" fmla="*/ 20399 h 35367"/>
                  <a:gd name="connsiteX7" fmla="*/ 194114 w 209083"/>
                  <a:gd name="connsiteY7" fmla="*/ 212 h 35367"/>
                  <a:gd name="connsiteX8" fmla="*/ 188685 w 209083"/>
                  <a:gd name="connsiteY8" fmla="*/ 212 h 3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9083" h="35367">
                    <a:moveTo>
                      <a:pt x="188685" y="212"/>
                    </a:moveTo>
                    <a:lnTo>
                      <a:pt x="20399" y="212"/>
                    </a:lnTo>
                    <a:cubicBezTo>
                      <a:pt x="10750" y="-1287"/>
                      <a:pt x="1712" y="5319"/>
                      <a:pt x="212" y="14969"/>
                    </a:cubicBezTo>
                    <a:cubicBezTo>
                      <a:pt x="-1287" y="24619"/>
                      <a:pt x="5320" y="33656"/>
                      <a:pt x="14969" y="35155"/>
                    </a:cubicBezTo>
                    <a:cubicBezTo>
                      <a:pt x="16768" y="35435"/>
                      <a:pt x="18600" y="35435"/>
                      <a:pt x="20399" y="35155"/>
                    </a:cubicBezTo>
                    <a:lnTo>
                      <a:pt x="188685" y="35155"/>
                    </a:lnTo>
                    <a:cubicBezTo>
                      <a:pt x="198334" y="36654"/>
                      <a:pt x="207372" y="30048"/>
                      <a:pt x="208872" y="20399"/>
                    </a:cubicBezTo>
                    <a:cubicBezTo>
                      <a:pt x="210371" y="10749"/>
                      <a:pt x="203764" y="1711"/>
                      <a:pt x="194114" y="212"/>
                    </a:cubicBezTo>
                    <a:cubicBezTo>
                      <a:pt x="192316" y="-67"/>
                      <a:pt x="190484" y="-67"/>
                      <a:pt x="188685" y="212"/>
                    </a:cubicBezTo>
                    <a:close/>
                  </a:path>
                </a:pathLst>
              </a:custGeom>
              <a:solidFill>
                <a:schemeClr val="accent2"/>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2" name="Freeform 40">
                <a:extLst>
                  <a:ext uri="{FF2B5EF4-FFF2-40B4-BE49-F238E27FC236}">
                    <a16:creationId xmlns:a16="http://schemas.microsoft.com/office/drawing/2014/main" id="{02F45ECF-AACE-3AFD-35A6-DDABF6E62ECD}"/>
                  </a:ext>
                </a:extLst>
              </p:cNvPr>
              <p:cNvSpPr/>
              <p:nvPr/>
            </p:nvSpPr>
            <p:spPr>
              <a:xfrm>
                <a:off x="8830632" y="3846493"/>
                <a:ext cx="205589" cy="35367"/>
              </a:xfrm>
              <a:custGeom>
                <a:avLst/>
                <a:gdLst>
                  <a:gd name="connsiteX0" fmla="*/ 185191 w 205589"/>
                  <a:gd name="connsiteY0" fmla="*/ 212 h 35367"/>
                  <a:gd name="connsiteX1" fmla="*/ 20399 w 205589"/>
                  <a:gd name="connsiteY1" fmla="*/ 212 h 35367"/>
                  <a:gd name="connsiteX2" fmla="*/ 212 w 205589"/>
                  <a:gd name="connsiteY2" fmla="*/ 14969 h 35367"/>
                  <a:gd name="connsiteX3" fmla="*/ 14969 w 205589"/>
                  <a:gd name="connsiteY3" fmla="*/ 35155 h 35367"/>
                  <a:gd name="connsiteX4" fmla="*/ 20399 w 205589"/>
                  <a:gd name="connsiteY4" fmla="*/ 35155 h 35367"/>
                  <a:gd name="connsiteX5" fmla="*/ 185191 w 205589"/>
                  <a:gd name="connsiteY5" fmla="*/ 35155 h 35367"/>
                  <a:gd name="connsiteX6" fmla="*/ 205377 w 205589"/>
                  <a:gd name="connsiteY6" fmla="*/ 20399 h 35367"/>
                  <a:gd name="connsiteX7" fmla="*/ 190620 w 205589"/>
                  <a:gd name="connsiteY7" fmla="*/ 212 h 35367"/>
                  <a:gd name="connsiteX8" fmla="*/ 185191 w 205589"/>
                  <a:gd name="connsiteY8" fmla="*/ 212 h 3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5589" h="35367">
                    <a:moveTo>
                      <a:pt x="185191" y="212"/>
                    </a:moveTo>
                    <a:lnTo>
                      <a:pt x="20399" y="212"/>
                    </a:lnTo>
                    <a:cubicBezTo>
                      <a:pt x="10750" y="-1287"/>
                      <a:pt x="1712" y="5319"/>
                      <a:pt x="212" y="14969"/>
                    </a:cubicBezTo>
                    <a:cubicBezTo>
                      <a:pt x="-1287" y="24619"/>
                      <a:pt x="5320" y="33656"/>
                      <a:pt x="14969" y="35155"/>
                    </a:cubicBezTo>
                    <a:cubicBezTo>
                      <a:pt x="16768" y="35435"/>
                      <a:pt x="18600" y="35435"/>
                      <a:pt x="20399" y="35155"/>
                    </a:cubicBezTo>
                    <a:lnTo>
                      <a:pt x="185191" y="35155"/>
                    </a:lnTo>
                    <a:cubicBezTo>
                      <a:pt x="194840" y="36654"/>
                      <a:pt x="203878" y="30048"/>
                      <a:pt x="205377" y="20399"/>
                    </a:cubicBezTo>
                    <a:cubicBezTo>
                      <a:pt x="206876" y="10749"/>
                      <a:pt x="200269" y="1711"/>
                      <a:pt x="190620" y="212"/>
                    </a:cubicBezTo>
                    <a:cubicBezTo>
                      <a:pt x="188821" y="-67"/>
                      <a:pt x="186989" y="-67"/>
                      <a:pt x="185191" y="212"/>
                    </a:cubicBezTo>
                    <a:close/>
                  </a:path>
                </a:pathLst>
              </a:custGeom>
              <a:solidFill>
                <a:schemeClr val="accent2"/>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3" name="Freeform 41">
                <a:extLst>
                  <a:ext uri="{FF2B5EF4-FFF2-40B4-BE49-F238E27FC236}">
                    <a16:creationId xmlns:a16="http://schemas.microsoft.com/office/drawing/2014/main" id="{9BCF810D-4F14-4EDA-64D1-FB272C567472}"/>
                  </a:ext>
                </a:extLst>
              </p:cNvPr>
              <p:cNvSpPr/>
              <p:nvPr/>
            </p:nvSpPr>
            <p:spPr>
              <a:xfrm>
                <a:off x="8752561" y="3418645"/>
                <a:ext cx="473130" cy="588448"/>
              </a:xfrm>
              <a:custGeom>
                <a:avLst/>
                <a:gdLst>
                  <a:gd name="connsiteX0" fmla="*/ 391573 w 473130"/>
                  <a:gd name="connsiteY0" fmla="*/ 28659 h 588448"/>
                  <a:gd name="connsiteX1" fmla="*/ 335664 w 473130"/>
                  <a:gd name="connsiteY1" fmla="*/ 28659 h 588448"/>
                  <a:gd name="connsiteX2" fmla="*/ 335664 w 473130"/>
                  <a:gd name="connsiteY2" fmla="*/ 10349 h 588448"/>
                  <a:gd name="connsiteX3" fmla="*/ 324771 w 473130"/>
                  <a:gd name="connsiteY3" fmla="*/ 4 h 588448"/>
                  <a:gd name="connsiteX4" fmla="*/ 324692 w 473130"/>
                  <a:gd name="connsiteY4" fmla="*/ 6 h 588448"/>
                  <a:gd name="connsiteX5" fmla="*/ 148648 w 473130"/>
                  <a:gd name="connsiteY5" fmla="*/ 6 h 588448"/>
                  <a:gd name="connsiteX6" fmla="*/ 137607 w 473130"/>
                  <a:gd name="connsiteY6" fmla="*/ 10338 h 588448"/>
                  <a:gd name="connsiteX7" fmla="*/ 137606 w 473130"/>
                  <a:gd name="connsiteY7" fmla="*/ 10349 h 588448"/>
                  <a:gd name="connsiteX8" fmla="*/ 137606 w 473130"/>
                  <a:gd name="connsiteY8" fmla="*/ 28659 h 588448"/>
                  <a:gd name="connsiteX9" fmla="*/ 81697 w 473130"/>
                  <a:gd name="connsiteY9" fmla="*/ 28659 h 588448"/>
                  <a:gd name="connsiteX10" fmla="*/ 0 w 473130"/>
                  <a:gd name="connsiteY10" fmla="*/ 110007 h 588448"/>
                  <a:gd name="connsiteX11" fmla="*/ 0 w 473130"/>
                  <a:gd name="connsiteY11" fmla="*/ 507101 h 588448"/>
                  <a:gd name="connsiteX12" fmla="*/ 81557 w 473130"/>
                  <a:gd name="connsiteY12" fmla="*/ 588449 h 588448"/>
                  <a:gd name="connsiteX13" fmla="*/ 391713 w 473130"/>
                  <a:gd name="connsiteY13" fmla="*/ 588449 h 588448"/>
                  <a:gd name="connsiteX14" fmla="*/ 473130 w 473130"/>
                  <a:gd name="connsiteY14" fmla="*/ 507101 h 588448"/>
                  <a:gd name="connsiteX15" fmla="*/ 473130 w 473130"/>
                  <a:gd name="connsiteY15" fmla="*/ 110007 h 588448"/>
                  <a:gd name="connsiteX16" fmla="*/ 391573 w 473130"/>
                  <a:gd name="connsiteY16" fmla="*/ 28659 h 588448"/>
                  <a:gd name="connsiteX17" fmla="*/ 441472 w 473130"/>
                  <a:gd name="connsiteY17" fmla="*/ 507450 h 588448"/>
                  <a:gd name="connsiteX18" fmla="*/ 391713 w 473130"/>
                  <a:gd name="connsiteY18" fmla="*/ 557209 h 588448"/>
                  <a:gd name="connsiteX19" fmla="*/ 81557 w 473130"/>
                  <a:gd name="connsiteY19" fmla="*/ 557209 h 588448"/>
                  <a:gd name="connsiteX20" fmla="*/ 31798 w 473130"/>
                  <a:gd name="connsiteY20" fmla="*/ 507450 h 588448"/>
                  <a:gd name="connsiteX21" fmla="*/ 31798 w 473130"/>
                  <a:gd name="connsiteY21" fmla="*/ 110356 h 588448"/>
                  <a:gd name="connsiteX22" fmla="*/ 81837 w 473130"/>
                  <a:gd name="connsiteY22" fmla="*/ 60248 h 588448"/>
                  <a:gd name="connsiteX23" fmla="*/ 137746 w 473130"/>
                  <a:gd name="connsiteY23" fmla="*/ 60248 h 588448"/>
                  <a:gd name="connsiteX24" fmla="*/ 137746 w 473130"/>
                  <a:gd name="connsiteY24" fmla="*/ 74225 h 588448"/>
                  <a:gd name="connsiteX25" fmla="*/ 148648 w 473130"/>
                  <a:gd name="connsiteY25" fmla="*/ 84568 h 588448"/>
                  <a:gd name="connsiteX26" fmla="*/ 324762 w 473130"/>
                  <a:gd name="connsiteY26" fmla="*/ 84568 h 588448"/>
                  <a:gd name="connsiteX27" fmla="*/ 335734 w 473130"/>
                  <a:gd name="connsiteY27" fmla="*/ 74162 h 588448"/>
                  <a:gd name="connsiteX28" fmla="*/ 335734 w 473130"/>
                  <a:gd name="connsiteY28" fmla="*/ 74155 h 588448"/>
                  <a:gd name="connsiteX29" fmla="*/ 335734 w 473130"/>
                  <a:gd name="connsiteY29" fmla="*/ 60178 h 588448"/>
                  <a:gd name="connsiteX30" fmla="*/ 391643 w 473130"/>
                  <a:gd name="connsiteY30" fmla="*/ 60178 h 588448"/>
                  <a:gd name="connsiteX31" fmla="*/ 441681 w 473130"/>
                  <a:gd name="connsiteY31" fmla="*/ 110217 h 58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73130" h="588448">
                    <a:moveTo>
                      <a:pt x="391573" y="28659"/>
                    </a:moveTo>
                    <a:lnTo>
                      <a:pt x="335664" y="28659"/>
                    </a:lnTo>
                    <a:lnTo>
                      <a:pt x="335664" y="10349"/>
                    </a:lnTo>
                    <a:cubicBezTo>
                      <a:pt x="335513" y="4484"/>
                      <a:pt x="330636" y="-148"/>
                      <a:pt x="324771" y="4"/>
                    </a:cubicBezTo>
                    <a:cubicBezTo>
                      <a:pt x="324745" y="5"/>
                      <a:pt x="324718" y="5"/>
                      <a:pt x="324692" y="6"/>
                    </a:cubicBezTo>
                    <a:lnTo>
                      <a:pt x="148648" y="6"/>
                    </a:lnTo>
                    <a:cubicBezTo>
                      <a:pt x="142746" y="-190"/>
                      <a:pt x="137802" y="4435"/>
                      <a:pt x="137607" y="10338"/>
                    </a:cubicBezTo>
                    <a:cubicBezTo>
                      <a:pt x="137606" y="10342"/>
                      <a:pt x="137606" y="10346"/>
                      <a:pt x="137606" y="10349"/>
                    </a:cubicBezTo>
                    <a:lnTo>
                      <a:pt x="137606" y="28659"/>
                    </a:lnTo>
                    <a:lnTo>
                      <a:pt x="81697" y="28659"/>
                    </a:lnTo>
                    <a:cubicBezTo>
                      <a:pt x="36729" y="28697"/>
                      <a:pt x="231" y="65039"/>
                      <a:pt x="0" y="110007"/>
                    </a:cubicBezTo>
                    <a:lnTo>
                      <a:pt x="0" y="507101"/>
                    </a:lnTo>
                    <a:cubicBezTo>
                      <a:pt x="77" y="552080"/>
                      <a:pt x="36581" y="588491"/>
                      <a:pt x="81557" y="588449"/>
                    </a:cubicBezTo>
                    <a:lnTo>
                      <a:pt x="391713" y="588449"/>
                    </a:lnTo>
                    <a:cubicBezTo>
                      <a:pt x="436635" y="588407"/>
                      <a:pt x="473053" y="552024"/>
                      <a:pt x="473130" y="507101"/>
                    </a:cubicBezTo>
                    <a:lnTo>
                      <a:pt x="473130" y="110007"/>
                    </a:lnTo>
                    <a:cubicBezTo>
                      <a:pt x="472900" y="65094"/>
                      <a:pt x="436487" y="28774"/>
                      <a:pt x="391573" y="28659"/>
                    </a:cubicBezTo>
                    <a:close/>
                    <a:moveTo>
                      <a:pt x="441472" y="507450"/>
                    </a:moveTo>
                    <a:cubicBezTo>
                      <a:pt x="441433" y="534916"/>
                      <a:pt x="419178" y="557167"/>
                      <a:pt x="391713" y="557209"/>
                    </a:cubicBezTo>
                    <a:lnTo>
                      <a:pt x="81557" y="557209"/>
                    </a:lnTo>
                    <a:cubicBezTo>
                      <a:pt x="54092" y="557167"/>
                      <a:pt x="31837" y="534916"/>
                      <a:pt x="31798" y="507450"/>
                    </a:cubicBezTo>
                    <a:lnTo>
                      <a:pt x="31798" y="110356"/>
                    </a:lnTo>
                    <a:cubicBezTo>
                      <a:pt x="31798" y="82709"/>
                      <a:pt x="54190" y="60286"/>
                      <a:pt x="81837" y="60248"/>
                    </a:cubicBezTo>
                    <a:lnTo>
                      <a:pt x="137746" y="60248"/>
                    </a:lnTo>
                    <a:lnTo>
                      <a:pt x="137746" y="74225"/>
                    </a:lnTo>
                    <a:cubicBezTo>
                      <a:pt x="137973" y="80059"/>
                      <a:pt x="142810" y="84649"/>
                      <a:pt x="148648" y="84568"/>
                    </a:cubicBezTo>
                    <a:lnTo>
                      <a:pt x="324762" y="84568"/>
                    </a:lnTo>
                    <a:cubicBezTo>
                      <a:pt x="330665" y="84725"/>
                      <a:pt x="335577" y="80066"/>
                      <a:pt x="335734" y="74162"/>
                    </a:cubicBezTo>
                    <a:cubicBezTo>
                      <a:pt x="335734" y="74160"/>
                      <a:pt x="335734" y="74157"/>
                      <a:pt x="335734" y="74155"/>
                    </a:cubicBezTo>
                    <a:lnTo>
                      <a:pt x="335734" y="60178"/>
                    </a:lnTo>
                    <a:lnTo>
                      <a:pt x="391643" y="60178"/>
                    </a:lnTo>
                    <a:cubicBezTo>
                      <a:pt x="419263" y="60217"/>
                      <a:pt x="441643" y="82597"/>
                      <a:pt x="441681" y="110217"/>
                    </a:cubicBezTo>
                    <a:close/>
                  </a:path>
                </a:pathLst>
              </a:custGeom>
              <a:solidFill>
                <a:srgbClr val="19BAB6"/>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4" name="Freeform 45">
                <a:extLst>
                  <a:ext uri="{FF2B5EF4-FFF2-40B4-BE49-F238E27FC236}">
                    <a16:creationId xmlns:a16="http://schemas.microsoft.com/office/drawing/2014/main" id="{77BEECA5-1A62-D9B7-9CED-E211BF841457}"/>
                  </a:ext>
                </a:extLst>
              </p:cNvPr>
              <p:cNvSpPr/>
              <p:nvPr/>
            </p:nvSpPr>
            <p:spPr>
              <a:xfrm>
                <a:off x="9082704" y="3708819"/>
                <a:ext cx="60771" cy="60731"/>
              </a:xfrm>
              <a:custGeom>
                <a:avLst/>
                <a:gdLst>
                  <a:gd name="connsiteX0" fmla="*/ 47103 w 60771"/>
                  <a:gd name="connsiteY0" fmla="*/ 30401 h 60731"/>
                  <a:gd name="connsiteX1" fmla="*/ 57307 w 60771"/>
                  <a:gd name="connsiteY1" fmla="*/ 20197 h 60731"/>
                  <a:gd name="connsiteX2" fmla="*/ 57307 w 60771"/>
                  <a:gd name="connsiteY2" fmla="*/ 3424 h 60731"/>
                  <a:gd name="connsiteX3" fmla="*/ 48920 w 60771"/>
                  <a:gd name="connsiteY3" fmla="*/ 0 h 60731"/>
                  <a:gd name="connsiteX4" fmla="*/ 48920 w 60771"/>
                  <a:gd name="connsiteY4" fmla="*/ 0 h 60731"/>
                  <a:gd name="connsiteX5" fmla="*/ 40534 w 60771"/>
                  <a:gd name="connsiteY5" fmla="*/ 3424 h 60731"/>
                  <a:gd name="connsiteX6" fmla="*/ 30331 w 60771"/>
                  <a:gd name="connsiteY6" fmla="*/ 13628 h 60731"/>
                  <a:gd name="connsiteX7" fmla="*/ 20127 w 60771"/>
                  <a:gd name="connsiteY7" fmla="*/ 3494 h 60731"/>
                  <a:gd name="connsiteX8" fmla="*/ 11811 w 60771"/>
                  <a:gd name="connsiteY8" fmla="*/ 0 h 60731"/>
                  <a:gd name="connsiteX9" fmla="*/ 11811 w 60771"/>
                  <a:gd name="connsiteY9" fmla="*/ 0 h 60731"/>
                  <a:gd name="connsiteX10" fmla="*/ 28 w 60771"/>
                  <a:gd name="connsiteY10" fmla="*/ 11978 h 60731"/>
                  <a:gd name="connsiteX11" fmla="*/ 3424 w 60771"/>
                  <a:gd name="connsiteY11" fmla="*/ 20197 h 60731"/>
                  <a:gd name="connsiteX12" fmla="*/ 13628 w 60771"/>
                  <a:gd name="connsiteY12" fmla="*/ 30401 h 60731"/>
                  <a:gd name="connsiteX13" fmla="*/ 3424 w 60771"/>
                  <a:gd name="connsiteY13" fmla="*/ 40604 h 60731"/>
                  <a:gd name="connsiteX14" fmla="*/ 3494 w 60771"/>
                  <a:gd name="connsiteY14" fmla="*/ 57307 h 60731"/>
                  <a:gd name="connsiteX15" fmla="*/ 11811 w 60771"/>
                  <a:gd name="connsiteY15" fmla="*/ 60731 h 60731"/>
                  <a:gd name="connsiteX16" fmla="*/ 20127 w 60771"/>
                  <a:gd name="connsiteY16" fmla="*/ 57307 h 60731"/>
                  <a:gd name="connsiteX17" fmla="*/ 30331 w 60771"/>
                  <a:gd name="connsiteY17" fmla="*/ 47103 h 60731"/>
                  <a:gd name="connsiteX18" fmla="*/ 40464 w 60771"/>
                  <a:gd name="connsiteY18" fmla="*/ 57237 h 60731"/>
                  <a:gd name="connsiteX19" fmla="*/ 57167 w 60771"/>
                  <a:gd name="connsiteY19" fmla="*/ 57167 h 60731"/>
                  <a:gd name="connsiteX20" fmla="*/ 57167 w 60771"/>
                  <a:gd name="connsiteY20" fmla="*/ 40534 h 6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0771" h="60731">
                    <a:moveTo>
                      <a:pt x="47103" y="30401"/>
                    </a:moveTo>
                    <a:lnTo>
                      <a:pt x="57307" y="20197"/>
                    </a:lnTo>
                    <a:cubicBezTo>
                      <a:pt x="61927" y="15561"/>
                      <a:pt x="61927" y="8061"/>
                      <a:pt x="57307" y="3424"/>
                    </a:cubicBezTo>
                    <a:cubicBezTo>
                      <a:pt x="55060" y="1239"/>
                      <a:pt x="52054" y="11"/>
                      <a:pt x="48920" y="0"/>
                    </a:cubicBezTo>
                    <a:lnTo>
                      <a:pt x="48920" y="0"/>
                    </a:lnTo>
                    <a:cubicBezTo>
                      <a:pt x="45787" y="11"/>
                      <a:pt x="42780" y="1239"/>
                      <a:pt x="40534" y="3424"/>
                    </a:cubicBezTo>
                    <a:lnTo>
                      <a:pt x="30331" y="13628"/>
                    </a:lnTo>
                    <a:lnTo>
                      <a:pt x="20127" y="3494"/>
                    </a:lnTo>
                    <a:cubicBezTo>
                      <a:pt x="17940" y="1255"/>
                      <a:pt x="14941" y="-5"/>
                      <a:pt x="11811" y="0"/>
                    </a:cubicBezTo>
                    <a:lnTo>
                      <a:pt x="11811" y="0"/>
                    </a:lnTo>
                    <a:cubicBezTo>
                      <a:pt x="5249" y="54"/>
                      <a:pt x="-26" y="5417"/>
                      <a:pt x="28" y="11978"/>
                    </a:cubicBezTo>
                    <a:cubicBezTo>
                      <a:pt x="54" y="15054"/>
                      <a:pt x="1271" y="18001"/>
                      <a:pt x="3424" y="20197"/>
                    </a:cubicBezTo>
                    <a:lnTo>
                      <a:pt x="13628" y="30401"/>
                    </a:lnTo>
                    <a:lnTo>
                      <a:pt x="3424" y="40604"/>
                    </a:lnTo>
                    <a:cubicBezTo>
                      <a:pt x="-1169" y="45235"/>
                      <a:pt x="-1137" y="52714"/>
                      <a:pt x="3494" y="57307"/>
                    </a:cubicBezTo>
                    <a:cubicBezTo>
                      <a:pt x="5706" y="59501"/>
                      <a:pt x="8695" y="60731"/>
                      <a:pt x="11811" y="60731"/>
                    </a:cubicBezTo>
                    <a:cubicBezTo>
                      <a:pt x="14929" y="60747"/>
                      <a:pt x="17924" y="59514"/>
                      <a:pt x="20127" y="57307"/>
                    </a:cubicBezTo>
                    <a:lnTo>
                      <a:pt x="30331" y="47103"/>
                    </a:lnTo>
                    <a:lnTo>
                      <a:pt x="40464" y="57237"/>
                    </a:lnTo>
                    <a:cubicBezTo>
                      <a:pt x="45095" y="61830"/>
                      <a:pt x="52574" y="61798"/>
                      <a:pt x="57167" y="57167"/>
                    </a:cubicBezTo>
                    <a:cubicBezTo>
                      <a:pt x="61733" y="52563"/>
                      <a:pt x="61733" y="45138"/>
                      <a:pt x="57167" y="40534"/>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5" name="Freeform 51">
                <a:extLst>
                  <a:ext uri="{FF2B5EF4-FFF2-40B4-BE49-F238E27FC236}">
                    <a16:creationId xmlns:a16="http://schemas.microsoft.com/office/drawing/2014/main" id="{154FA205-82F5-D4FA-7792-8CB33C71EBA5}"/>
                  </a:ext>
                </a:extLst>
              </p:cNvPr>
              <p:cNvSpPr/>
              <p:nvPr/>
            </p:nvSpPr>
            <p:spPr>
              <a:xfrm>
                <a:off x="9076962" y="3819471"/>
                <a:ext cx="72446" cy="59312"/>
              </a:xfrm>
              <a:custGeom>
                <a:avLst/>
                <a:gdLst>
                  <a:gd name="connsiteX0" fmla="*/ 68359 w 72446"/>
                  <a:gd name="connsiteY0" fmla="*/ 2494 h 59312"/>
                  <a:gd name="connsiteX1" fmla="*/ 60742 w 72446"/>
                  <a:gd name="connsiteY1" fmla="*/ 48 h 59312"/>
                  <a:gd name="connsiteX2" fmla="*/ 53753 w 72446"/>
                  <a:gd name="connsiteY2" fmla="*/ 3752 h 59312"/>
                  <a:gd name="connsiteX3" fmla="*/ 29013 w 72446"/>
                  <a:gd name="connsiteY3" fmla="*/ 33175 h 59312"/>
                  <a:gd name="connsiteX4" fmla="*/ 17901 w 72446"/>
                  <a:gd name="connsiteY4" fmla="*/ 22133 h 59312"/>
                  <a:gd name="connsiteX5" fmla="*/ 3086 w 72446"/>
                  <a:gd name="connsiteY5" fmla="*/ 22133 h 59312"/>
                  <a:gd name="connsiteX6" fmla="*/ 11 w 72446"/>
                  <a:gd name="connsiteY6" fmla="*/ 29121 h 59312"/>
                  <a:gd name="connsiteX7" fmla="*/ 3086 w 72446"/>
                  <a:gd name="connsiteY7" fmla="*/ 37018 h 59312"/>
                  <a:gd name="connsiteX8" fmla="*/ 22234 w 72446"/>
                  <a:gd name="connsiteY8" fmla="*/ 56237 h 59312"/>
                  <a:gd name="connsiteX9" fmla="*/ 29712 w 72446"/>
                  <a:gd name="connsiteY9" fmla="*/ 59312 h 59312"/>
                  <a:gd name="connsiteX10" fmla="*/ 30201 w 72446"/>
                  <a:gd name="connsiteY10" fmla="*/ 59312 h 59312"/>
                  <a:gd name="connsiteX11" fmla="*/ 38029 w 72446"/>
                  <a:gd name="connsiteY11" fmla="*/ 55538 h 59312"/>
                  <a:gd name="connsiteX12" fmla="*/ 69967 w 72446"/>
                  <a:gd name="connsiteY12" fmla="*/ 17171 h 59312"/>
                  <a:gd name="connsiteX13" fmla="*/ 68866 w 72446"/>
                  <a:gd name="connsiteY13" fmla="*/ 2684 h 59312"/>
                  <a:gd name="connsiteX14" fmla="*/ 68639 w 72446"/>
                  <a:gd name="connsiteY14" fmla="*/ 2494 h 5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2446" h="59312">
                    <a:moveTo>
                      <a:pt x="68359" y="2494"/>
                    </a:moveTo>
                    <a:cubicBezTo>
                      <a:pt x="66267" y="661"/>
                      <a:pt x="63510" y="-224"/>
                      <a:pt x="60742" y="48"/>
                    </a:cubicBezTo>
                    <a:cubicBezTo>
                      <a:pt x="58029" y="358"/>
                      <a:pt x="55532" y="1681"/>
                      <a:pt x="53753" y="3752"/>
                    </a:cubicBezTo>
                    <a:lnTo>
                      <a:pt x="29013" y="33175"/>
                    </a:lnTo>
                    <a:lnTo>
                      <a:pt x="17901" y="22133"/>
                    </a:lnTo>
                    <a:cubicBezTo>
                      <a:pt x="13763" y="18157"/>
                      <a:pt x="7224" y="18157"/>
                      <a:pt x="3086" y="22133"/>
                    </a:cubicBezTo>
                    <a:cubicBezTo>
                      <a:pt x="1207" y="23984"/>
                      <a:pt x="107" y="26484"/>
                      <a:pt x="11" y="29121"/>
                    </a:cubicBezTo>
                    <a:cubicBezTo>
                      <a:pt x="-122" y="32069"/>
                      <a:pt x="995" y="34936"/>
                      <a:pt x="3086" y="37018"/>
                    </a:cubicBezTo>
                    <a:lnTo>
                      <a:pt x="22234" y="56237"/>
                    </a:lnTo>
                    <a:cubicBezTo>
                      <a:pt x="24224" y="58208"/>
                      <a:pt x="26912" y="59313"/>
                      <a:pt x="29712" y="59312"/>
                    </a:cubicBezTo>
                    <a:lnTo>
                      <a:pt x="30201" y="59312"/>
                    </a:lnTo>
                    <a:cubicBezTo>
                      <a:pt x="33232" y="59237"/>
                      <a:pt x="36082" y="57862"/>
                      <a:pt x="38029" y="55538"/>
                    </a:cubicBezTo>
                    <a:lnTo>
                      <a:pt x="69967" y="17171"/>
                    </a:lnTo>
                    <a:cubicBezTo>
                      <a:pt x="73663" y="12866"/>
                      <a:pt x="73170" y="6380"/>
                      <a:pt x="68866" y="2684"/>
                    </a:cubicBezTo>
                    <a:cubicBezTo>
                      <a:pt x="68791" y="2620"/>
                      <a:pt x="68716" y="2557"/>
                      <a:pt x="68639" y="2494"/>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sp>
            <p:nvSpPr>
              <p:cNvPr id="96" name="Freeform 52">
                <a:extLst>
                  <a:ext uri="{FF2B5EF4-FFF2-40B4-BE49-F238E27FC236}">
                    <a16:creationId xmlns:a16="http://schemas.microsoft.com/office/drawing/2014/main" id="{C4E4E0EC-29E5-9C95-0360-628D83DAEFB0}"/>
                  </a:ext>
                </a:extLst>
              </p:cNvPr>
              <p:cNvSpPr/>
              <p:nvPr/>
            </p:nvSpPr>
            <p:spPr>
              <a:xfrm>
                <a:off x="9076711" y="3587997"/>
                <a:ext cx="72561" cy="59252"/>
              </a:xfrm>
              <a:custGeom>
                <a:avLst/>
                <a:gdLst>
                  <a:gd name="connsiteX0" fmla="*/ 68610 w 72561"/>
                  <a:gd name="connsiteY0" fmla="*/ 2435 h 59252"/>
                  <a:gd name="connsiteX1" fmla="*/ 60993 w 72561"/>
                  <a:gd name="connsiteY1" fmla="*/ 59 h 59252"/>
                  <a:gd name="connsiteX2" fmla="*/ 54004 w 72561"/>
                  <a:gd name="connsiteY2" fmla="*/ 3763 h 59252"/>
                  <a:gd name="connsiteX3" fmla="*/ 29264 w 72561"/>
                  <a:gd name="connsiteY3" fmla="*/ 33324 h 59252"/>
                  <a:gd name="connsiteX4" fmla="*/ 18152 w 72561"/>
                  <a:gd name="connsiteY4" fmla="*/ 22213 h 59252"/>
                  <a:gd name="connsiteX5" fmla="*/ 3337 w 72561"/>
                  <a:gd name="connsiteY5" fmla="*/ 21690 h 59252"/>
                  <a:gd name="connsiteX6" fmla="*/ 2814 w 72561"/>
                  <a:gd name="connsiteY6" fmla="*/ 36506 h 59252"/>
                  <a:gd name="connsiteX7" fmla="*/ 3337 w 72561"/>
                  <a:gd name="connsiteY7" fmla="*/ 37028 h 59252"/>
                  <a:gd name="connsiteX8" fmla="*/ 22555 w 72561"/>
                  <a:gd name="connsiteY8" fmla="*/ 56247 h 59252"/>
                  <a:gd name="connsiteX9" fmla="*/ 29963 w 72561"/>
                  <a:gd name="connsiteY9" fmla="*/ 59252 h 59252"/>
                  <a:gd name="connsiteX10" fmla="*/ 30452 w 72561"/>
                  <a:gd name="connsiteY10" fmla="*/ 59252 h 59252"/>
                  <a:gd name="connsiteX11" fmla="*/ 38280 w 72561"/>
                  <a:gd name="connsiteY11" fmla="*/ 55548 h 59252"/>
                  <a:gd name="connsiteX12" fmla="*/ 70218 w 72561"/>
                  <a:gd name="connsiteY12" fmla="*/ 17181 h 59252"/>
                  <a:gd name="connsiteX13" fmla="*/ 68728 w 72561"/>
                  <a:gd name="connsiteY13" fmla="*/ 2530 h 59252"/>
                  <a:gd name="connsiteX14" fmla="*/ 68610 w 72561"/>
                  <a:gd name="connsiteY14" fmla="*/ 2435 h 59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2561" h="59252">
                    <a:moveTo>
                      <a:pt x="68610" y="2435"/>
                    </a:moveTo>
                    <a:cubicBezTo>
                      <a:pt x="66511" y="619"/>
                      <a:pt x="63752" y="-241"/>
                      <a:pt x="60993" y="59"/>
                    </a:cubicBezTo>
                    <a:cubicBezTo>
                      <a:pt x="58262" y="311"/>
                      <a:pt x="55746" y="1645"/>
                      <a:pt x="54004" y="3763"/>
                    </a:cubicBezTo>
                    <a:lnTo>
                      <a:pt x="29264" y="33324"/>
                    </a:lnTo>
                    <a:lnTo>
                      <a:pt x="18152" y="22213"/>
                    </a:lnTo>
                    <a:cubicBezTo>
                      <a:pt x="14205" y="17977"/>
                      <a:pt x="7572" y="17743"/>
                      <a:pt x="3337" y="21690"/>
                    </a:cubicBezTo>
                    <a:cubicBezTo>
                      <a:pt x="-899" y="25636"/>
                      <a:pt x="-1133" y="32270"/>
                      <a:pt x="2814" y="36506"/>
                    </a:cubicBezTo>
                    <a:cubicBezTo>
                      <a:pt x="2982" y="36686"/>
                      <a:pt x="3156" y="36860"/>
                      <a:pt x="3337" y="37028"/>
                    </a:cubicBezTo>
                    <a:lnTo>
                      <a:pt x="22555" y="56247"/>
                    </a:lnTo>
                    <a:cubicBezTo>
                      <a:pt x="24527" y="58195"/>
                      <a:pt x="27192" y="59276"/>
                      <a:pt x="29963" y="59252"/>
                    </a:cubicBezTo>
                    <a:lnTo>
                      <a:pt x="30452" y="59252"/>
                    </a:lnTo>
                    <a:cubicBezTo>
                      <a:pt x="33474" y="59203"/>
                      <a:pt x="36326" y="57853"/>
                      <a:pt x="38280" y="55548"/>
                    </a:cubicBezTo>
                    <a:lnTo>
                      <a:pt x="70218" y="17181"/>
                    </a:lnTo>
                    <a:cubicBezTo>
                      <a:pt x="73853" y="12724"/>
                      <a:pt x="73186" y="6165"/>
                      <a:pt x="68728" y="2530"/>
                    </a:cubicBezTo>
                    <a:cubicBezTo>
                      <a:pt x="68689" y="2498"/>
                      <a:pt x="68650" y="2466"/>
                      <a:pt x="68610" y="2435"/>
                    </a:cubicBezTo>
                    <a:close/>
                  </a:path>
                </a:pathLst>
              </a:custGeom>
              <a:solidFill>
                <a:schemeClr val="accent1"/>
              </a:solidFill>
              <a:ln w="6940" cap="flat">
                <a:noFill/>
                <a:prstDash val="solid"/>
                <a:miter/>
              </a:ln>
            </p:spPr>
            <p:txBody>
              <a:bodyPr rtlCol="0" anchor="ctr"/>
              <a:lstStyle/>
              <a:p>
                <a:pPr defTabSz="914377"/>
                <a:endParaRPr lang="en-US">
                  <a:solidFill>
                    <a:srgbClr val="23366F"/>
                  </a:solidFill>
                  <a:latin typeface="Zurich Sans Light" panose="02000000000000000000" pitchFamily="2" charset="0"/>
                </a:endParaRPr>
              </a:p>
            </p:txBody>
          </p:sp>
        </p:grpSp>
      </p:grpSp>
      <p:sp>
        <p:nvSpPr>
          <p:cNvPr id="97" name="Freeform 78">
            <a:extLst>
              <a:ext uri="{FF2B5EF4-FFF2-40B4-BE49-F238E27FC236}">
                <a16:creationId xmlns:a16="http://schemas.microsoft.com/office/drawing/2014/main" id="{9E1E7F68-A0DC-C9EC-3F76-4BE07E301189}"/>
              </a:ext>
            </a:extLst>
          </p:cNvPr>
          <p:cNvSpPr/>
          <p:nvPr/>
        </p:nvSpPr>
        <p:spPr>
          <a:xfrm>
            <a:off x="1148516" y="5151022"/>
            <a:ext cx="1239122" cy="249940"/>
          </a:xfrm>
          <a:custGeom>
            <a:avLst/>
            <a:gdLst>
              <a:gd name="connsiteX0" fmla="*/ 486000 w 3462079"/>
              <a:gd name="connsiteY0" fmla="*/ 0 h 972000"/>
              <a:gd name="connsiteX1" fmla="*/ 3462079 w 3462079"/>
              <a:gd name="connsiteY1" fmla="*/ 0 h 972000"/>
              <a:gd name="connsiteX2" fmla="*/ 3462079 w 3462079"/>
              <a:gd name="connsiteY2" fmla="*/ 972000 h 972000"/>
              <a:gd name="connsiteX3" fmla="*/ 486000 w 3462079"/>
              <a:gd name="connsiteY3" fmla="*/ 972000 h 972000"/>
              <a:gd name="connsiteX4" fmla="*/ 0 w 3462079"/>
              <a:gd name="connsiteY4" fmla="*/ 486000 h 972000"/>
              <a:gd name="connsiteX5" fmla="*/ 486000 w 3462079"/>
              <a:gd name="connsiteY5" fmla="*/ 0 h 9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62079" h="972000">
                <a:moveTo>
                  <a:pt x="486000" y="0"/>
                </a:moveTo>
                <a:lnTo>
                  <a:pt x="3462079" y="0"/>
                </a:lnTo>
                <a:lnTo>
                  <a:pt x="3462079" y="972000"/>
                </a:lnTo>
                <a:lnTo>
                  <a:pt x="486000" y="972000"/>
                </a:lnTo>
                <a:cubicBezTo>
                  <a:pt x="217590" y="972000"/>
                  <a:pt x="0" y="754410"/>
                  <a:pt x="0" y="486000"/>
                </a:cubicBezTo>
                <a:cubicBezTo>
                  <a:pt x="0" y="217590"/>
                  <a:pt x="217590" y="0"/>
                  <a:pt x="486000" y="0"/>
                </a:cubicBezTo>
                <a:close/>
              </a:path>
            </a:pathLst>
          </a:cu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defTabSz="914377">
              <a:lnSpc>
                <a:spcPct val="110000"/>
              </a:lnSpc>
              <a:defRPr/>
            </a:pPr>
            <a:r>
              <a:rPr lang="de-DE" sz="1600">
                <a:solidFill>
                  <a:srgbClr val="2167AE"/>
                </a:solidFill>
                <a:latin typeface="Zurich Sans Medium"/>
              </a:rPr>
              <a:t>Identifikation</a:t>
            </a:r>
          </a:p>
        </p:txBody>
      </p:sp>
      <p:sp>
        <p:nvSpPr>
          <p:cNvPr id="98" name="Freeform 75">
            <a:extLst>
              <a:ext uri="{FF2B5EF4-FFF2-40B4-BE49-F238E27FC236}">
                <a16:creationId xmlns:a16="http://schemas.microsoft.com/office/drawing/2014/main" id="{301DFA1A-69A0-324E-C0F5-25E5E11021C4}"/>
              </a:ext>
            </a:extLst>
          </p:cNvPr>
          <p:cNvSpPr/>
          <p:nvPr/>
        </p:nvSpPr>
        <p:spPr>
          <a:xfrm>
            <a:off x="3890062" y="5151022"/>
            <a:ext cx="1203856" cy="249940"/>
          </a:xfrm>
          <a:custGeom>
            <a:avLst/>
            <a:gdLst>
              <a:gd name="connsiteX0" fmla="*/ 486000 w 3462079"/>
              <a:gd name="connsiteY0" fmla="*/ 0 h 972000"/>
              <a:gd name="connsiteX1" fmla="*/ 3462079 w 3462079"/>
              <a:gd name="connsiteY1" fmla="*/ 0 h 972000"/>
              <a:gd name="connsiteX2" fmla="*/ 3462079 w 3462079"/>
              <a:gd name="connsiteY2" fmla="*/ 972000 h 972000"/>
              <a:gd name="connsiteX3" fmla="*/ 486000 w 3462079"/>
              <a:gd name="connsiteY3" fmla="*/ 972000 h 972000"/>
              <a:gd name="connsiteX4" fmla="*/ 0 w 3462079"/>
              <a:gd name="connsiteY4" fmla="*/ 486000 h 972000"/>
              <a:gd name="connsiteX5" fmla="*/ 486000 w 3462079"/>
              <a:gd name="connsiteY5" fmla="*/ 0 h 9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62079" h="972000">
                <a:moveTo>
                  <a:pt x="486000" y="0"/>
                </a:moveTo>
                <a:lnTo>
                  <a:pt x="3462079" y="0"/>
                </a:lnTo>
                <a:lnTo>
                  <a:pt x="3462079" y="972000"/>
                </a:lnTo>
                <a:lnTo>
                  <a:pt x="486000" y="972000"/>
                </a:lnTo>
                <a:cubicBezTo>
                  <a:pt x="217590" y="972000"/>
                  <a:pt x="0" y="754410"/>
                  <a:pt x="0" y="486000"/>
                </a:cubicBezTo>
                <a:cubicBezTo>
                  <a:pt x="0" y="217590"/>
                  <a:pt x="217590" y="0"/>
                  <a:pt x="486000" y="0"/>
                </a:cubicBezTo>
                <a:close/>
              </a:path>
            </a:pathLst>
          </a:cu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defTabSz="914377">
              <a:lnSpc>
                <a:spcPct val="110000"/>
              </a:lnSpc>
              <a:defRPr/>
            </a:pPr>
            <a:r>
              <a:rPr lang="de-DE" sz="1600">
                <a:solidFill>
                  <a:srgbClr val="2167AE"/>
                </a:solidFill>
                <a:latin typeface="Zurich Sans Medium"/>
              </a:rPr>
              <a:t>Priorisierung</a:t>
            </a:r>
            <a:endParaRPr lang="en-ES" sz="1600">
              <a:solidFill>
                <a:srgbClr val="2167AE"/>
              </a:solidFill>
              <a:latin typeface="Zurich Sans Medium"/>
            </a:endParaRPr>
          </a:p>
        </p:txBody>
      </p:sp>
      <p:sp>
        <p:nvSpPr>
          <p:cNvPr id="99" name="Freeform 78">
            <a:extLst>
              <a:ext uri="{FF2B5EF4-FFF2-40B4-BE49-F238E27FC236}">
                <a16:creationId xmlns:a16="http://schemas.microsoft.com/office/drawing/2014/main" id="{A2A2AA9B-C7BA-F401-AA7A-1D3ED4271320}"/>
              </a:ext>
            </a:extLst>
          </p:cNvPr>
          <p:cNvSpPr/>
          <p:nvPr/>
        </p:nvSpPr>
        <p:spPr>
          <a:xfrm>
            <a:off x="6636859" y="5153773"/>
            <a:ext cx="1449115" cy="249940"/>
          </a:xfrm>
          <a:custGeom>
            <a:avLst/>
            <a:gdLst>
              <a:gd name="connsiteX0" fmla="*/ 486000 w 3462079"/>
              <a:gd name="connsiteY0" fmla="*/ 0 h 972000"/>
              <a:gd name="connsiteX1" fmla="*/ 3462079 w 3462079"/>
              <a:gd name="connsiteY1" fmla="*/ 0 h 972000"/>
              <a:gd name="connsiteX2" fmla="*/ 3462079 w 3462079"/>
              <a:gd name="connsiteY2" fmla="*/ 972000 h 972000"/>
              <a:gd name="connsiteX3" fmla="*/ 486000 w 3462079"/>
              <a:gd name="connsiteY3" fmla="*/ 972000 h 972000"/>
              <a:gd name="connsiteX4" fmla="*/ 0 w 3462079"/>
              <a:gd name="connsiteY4" fmla="*/ 486000 h 972000"/>
              <a:gd name="connsiteX5" fmla="*/ 486000 w 3462079"/>
              <a:gd name="connsiteY5" fmla="*/ 0 h 9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62079" h="972000">
                <a:moveTo>
                  <a:pt x="486000" y="0"/>
                </a:moveTo>
                <a:lnTo>
                  <a:pt x="3462079" y="0"/>
                </a:lnTo>
                <a:lnTo>
                  <a:pt x="3462079" y="972000"/>
                </a:lnTo>
                <a:lnTo>
                  <a:pt x="486000" y="972000"/>
                </a:lnTo>
                <a:cubicBezTo>
                  <a:pt x="217590" y="972000"/>
                  <a:pt x="0" y="754410"/>
                  <a:pt x="0" y="486000"/>
                </a:cubicBezTo>
                <a:cubicBezTo>
                  <a:pt x="0" y="217590"/>
                  <a:pt x="217590" y="0"/>
                  <a:pt x="486000" y="0"/>
                </a:cubicBezTo>
                <a:close/>
              </a:path>
            </a:pathLst>
          </a:cu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defTabSz="914377">
              <a:lnSpc>
                <a:spcPct val="110000"/>
              </a:lnSpc>
              <a:defRPr/>
            </a:pPr>
            <a:r>
              <a:rPr lang="de-DE" sz="1600">
                <a:solidFill>
                  <a:srgbClr val="2167AE"/>
                </a:solidFill>
                <a:latin typeface="Zurich Sans Medium"/>
              </a:rPr>
              <a:t>Quantifizierung</a:t>
            </a:r>
          </a:p>
        </p:txBody>
      </p:sp>
      <p:sp>
        <p:nvSpPr>
          <p:cNvPr id="100" name="Freeform 75">
            <a:extLst>
              <a:ext uri="{FF2B5EF4-FFF2-40B4-BE49-F238E27FC236}">
                <a16:creationId xmlns:a16="http://schemas.microsoft.com/office/drawing/2014/main" id="{DF18829B-01E3-C005-0CCA-F089DCF1E9F7}"/>
              </a:ext>
            </a:extLst>
          </p:cNvPr>
          <p:cNvSpPr/>
          <p:nvPr/>
        </p:nvSpPr>
        <p:spPr>
          <a:xfrm>
            <a:off x="9498568" y="5151022"/>
            <a:ext cx="1045158" cy="249940"/>
          </a:xfrm>
          <a:custGeom>
            <a:avLst/>
            <a:gdLst>
              <a:gd name="connsiteX0" fmla="*/ 486000 w 3462079"/>
              <a:gd name="connsiteY0" fmla="*/ 0 h 972000"/>
              <a:gd name="connsiteX1" fmla="*/ 3462079 w 3462079"/>
              <a:gd name="connsiteY1" fmla="*/ 0 h 972000"/>
              <a:gd name="connsiteX2" fmla="*/ 3462079 w 3462079"/>
              <a:gd name="connsiteY2" fmla="*/ 972000 h 972000"/>
              <a:gd name="connsiteX3" fmla="*/ 486000 w 3462079"/>
              <a:gd name="connsiteY3" fmla="*/ 972000 h 972000"/>
              <a:gd name="connsiteX4" fmla="*/ 0 w 3462079"/>
              <a:gd name="connsiteY4" fmla="*/ 486000 h 972000"/>
              <a:gd name="connsiteX5" fmla="*/ 486000 w 3462079"/>
              <a:gd name="connsiteY5" fmla="*/ 0 h 9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62079" h="972000">
                <a:moveTo>
                  <a:pt x="486000" y="0"/>
                </a:moveTo>
                <a:lnTo>
                  <a:pt x="3462079" y="0"/>
                </a:lnTo>
                <a:lnTo>
                  <a:pt x="3462079" y="972000"/>
                </a:lnTo>
                <a:lnTo>
                  <a:pt x="486000" y="972000"/>
                </a:lnTo>
                <a:cubicBezTo>
                  <a:pt x="217590" y="972000"/>
                  <a:pt x="0" y="754410"/>
                  <a:pt x="0" y="486000"/>
                </a:cubicBezTo>
                <a:cubicBezTo>
                  <a:pt x="0" y="217590"/>
                  <a:pt x="217590" y="0"/>
                  <a:pt x="486000" y="0"/>
                </a:cubicBezTo>
                <a:close/>
              </a:path>
            </a:pathLst>
          </a:cu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defTabSz="914377">
              <a:lnSpc>
                <a:spcPct val="110000"/>
              </a:lnSpc>
              <a:defRPr/>
            </a:pPr>
            <a:r>
              <a:rPr lang="de-DE" sz="1600">
                <a:solidFill>
                  <a:srgbClr val="2167AE"/>
                </a:solidFill>
                <a:latin typeface="Zurich Sans Medium"/>
              </a:rPr>
              <a:t>Adaptation</a:t>
            </a:r>
          </a:p>
        </p:txBody>
      </p:sp>
      <p:cxnSp>
        <p:nvCxnSpPr>
          <p:cNvPr id="103" name="Straight Arrow Connector 102">
            <a:extLst>
              <a:ext uri="{FF2B5EF4-FFF2-40B4-BE49-F238E27FC236}">
                <a16:creationId xmlns:a16="http://schemas.microsoft.com/office/drawing/2014/main" id="{0FADC013-A9C9-A5D7-F7D6-485D4CE3484A}"/>
              </a:ext>
            </a:extLst>
          </p:cNvPr>
          <p:cNvCxnSpPr>
            <a:cxnSpLocks/>
            <a:stCxn id="76" idx="0"/>
            <a:endCxn id="70" idx="2"/>
          </p:cNvCxnSpPr>
          <p:nvPr/>
        </p:nvCxnSpPr>
        <p:spPr>
          <a:xfrm flipV="1">
            <a:off x="2316718" y="4547494"/>
            <a:ext cx="1622829" cy="73"/>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108" name="Isosceles Triangle 107">
            <a:extLst>
              <a:ext uri="{FF2B5EF4-FFF2-40B4-BE49-F238E27FC236}">
                <a16:creationId xmlns:a16="http://schemas.microsoft.com/office/drawing/2014/main" id="{0B63C079-793D-CC28-9CCB-0EAEDAC31359}"/>
              </a:ext>
            </a:extLst>
          </p:cNvPr>
          <p:cNvSpPr/>
          <p:nvPr/>
        </p:nvSpPr>
        <p:spPr>
          <a:xfrm rot="5400000">
            <a:off x="3036691" y="4501847"/>
            <a:ext cx="182880" cy="914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endParaRPr lang="en-US" sz="1000">
              <a:solidFill>
                <a:srgbClr val="FFFFFF"/>
              </a:solidFill>
              <a:latin typeface="Zurich Sans Light" panose="02000000000000000000" pitchFamily="2" charset="0"/>
            </a:endParaRPr>
          </a:p>
        </p:txBody>
      </p:sp>
      <p:cxnSp>
        <p:nvCxnSpPr>
          <p:cNvPr id="109" name="Straight Arrow Connector 108">
            <a:extLst>
              <a:ext uri="{FF2B5EF4-FFF2-40B4-BE49-F238E27FC236}">
                <a16:creationId xmlns:a16="http://schemas.microsoft.com/office/drawing/2014/main" id="{45401F48-76D0-4C60-8CF4-CE769AD401EB}"/>
              </a:ext>
            </a:extLst>
          </p:cNvPr>
          <p:cNvCxnSpPr>
            <a:cxnSpLocks/>
            <a:stCxn id="70" idx="0"/>
            <a:endCxn id="87" idx="2"/>
          </p:cNvCxnSpPr>
          <p:nvPr/>
        </p:nvCxnSpPr>
        <p:spPr>
          <a:xfrm>
            <a:off x="5036973" y="4547494"/>
            <a:ext cx="1714907" cy="73"/>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62CF5DCA-960F-73AD-0BE8-9AF7DFF3D124}"/>
              </a:ext>
            </a:extLst>
          </p:cNvPr>
          <p:cNvCxnSpPr>
            <a:cxnSpLocks/>
            <a:stCxn id="87" idx="0"/>
            <a:endCxn id="83" idx="2"/>
          </p:cNvCxnSpPr>
          <p:nvPr/>
        </p:nvCxnSpPr>
        <p:spPr>
          <a:xfrm flipV="1">
            <a:off x="7850050" y="4547494"/>
            <a:ext cx="1622383" cy="73"/>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115" name="Isosceles Triangle 114">
            <a:extLst>
              <a:ext uri="{FF2B5EF4-FFF2-40B4-BE49-F238E27FC236}">
                <a16:creationId xmlns:a16="http://schemas.microsoft.com/office/drawing/2014/main" id="{33D8F2EE-1728-57FF-D004-A41849D3E394}"/>
              </a:ext>
            </a:extLst>
          </p:cNvPr>
          <p:cNvSpPr/>
          <p:nvPr/>
        </p:nvSpPr>
        <p:spPr>
          <a:xfrm rot="5400000">
            <a:off x="5802987" y="4501847"/>
            <a:ext cx="182880" cy="914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endParaRPr lang="en-US" sz="1000">
              <a:solidFill>
                <a:srgbClr val="FFFFFF"/>
              </a:solidFill>
              <a:latin typeface="Zurich Sans Light" panose="02000000000000000000" pitchFamily="2" charset="0"/>
            </a:endParaRPr>
          </a:p>
        </p:txBody>
      </p:sp>
      <p:sp>
        <p:nvSpPr>
          <p:cNvPr id="116" name="Isosceles Triangle 115">
            <a:extLst>
              <a:ext uri="{FF2B5EF4-FFF2-40B4-BE49-F238E27FC236}">
                <a16:creationId xmlns:a16="http://schemas.microsoft.com/office/drawing/2014/main" id="{C90E0FBE-9990-4913-72DA-6243228B8A69}"/>
              </a:ext>
            </a:extLst>
          </p:cNvPr>
          <p:cNvSpPr/>
          <p:nvPr/>
        </p:nvSpPr>
        <p:spPr>
          <a:xfrm rot="5400000">
            <a:off x="8569801" y="4501847"/>
            <a:ext cx="182880" cy="914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defTabSz="914377"/>
            <a:endParaRPr lang="en-US" sz="1000">
              <a:solidFill>
                <a:srgbClr val="FFFFFF"/>
              </a:solidFill>
              <a:latin typeface="Zurich Sans Light" panose="02000000000000000000" pitchFamily="2" charset="0"/>
            </a:endParaRPr>
          </a:p>
        </p:txBody>
      </p:sp>
      <p:sp>
        <p:nvSpPr>
          <p:cNvPr id="5" name="TextBox 4">
            <a:extLst>
              <a:ext uri="{FF2B5EF4-FFF2-40B4-BE49-F238E27FC236}">
                <a16:creationId xmlns:a16="http://schemas.microsoft.com/office/drawing/2014/main" id="{C2A16C61-2B4D-7D55-9771-FDBDCC7F867A}"/>
              </a:ext>
            </a:extLst>
          </p:cNvPr>
          <p:cNvSpPr txBox="1"/>
          <p:nvPr/>
        </p:nvSpPr>
        <p:spPr>
          <a:xfrm>
            <a:off x="433388" y="1139654"/>
            <a:ext cx="11350625" cy="830997"/>
          </a:xfrm>
          <a:prstGeom prst="rect">
            <a:avLst/>
          </a:prstGeom>
          <a:noFill/>
        </p:spPr>
        <p:txBody>
          <a:bodyPr wrap="square" lIns="0" tIns="0" rIns="0" bIns="0">
            <a:spAutoFit/>
          </a:bodyPr>
          <a:lstStyle/>
          <a:p>
            <a:pPr defTabSz="914377"/>
            <a:r>
              <a:rPr lang="de-DE" noProof="0">
                <a:solidFill>
                  <a:srgbClr val="2167AE"/>
                </a:solidFill>
                <a:latin typeface="Zurich Sans Light" panose="02000000000000000000" pitchFamily="2" charset="0"/>
              </a:rPr>
              <a:t>Von der Risikoanalyse auf  </a:t>
            </a:r>
            <a:r>
              <a:rPr lang="de-DE" b="1" noProof="0">
                <a:solidFill>
                  <a:srgbClr val="2167AE"/>
                </a:solidFill>
                <a:latin typeface="Zurich Sans Light" panose="02000000000000000000" pitchFamily="2" charset="0"/>
              </a:rPr>
              <a:t>Portfolio-Ebene </a:t>
            </a:r>
            <a:r>
              <a:rPr lang="de-DE" noProof="0">
                <a:solidFill>
                  <a:srgbClr val="2167AE"/>
                </a:solidFill>
                <a:latin typeface="Zurich Sans Light" panose="02000000000000000000" pitchFamily="2" charset="0"/>
              </a:rPr>
              <a:t>bis hin zu  </a:t>
            </a:r>
            <a:r>
              <a:rPr lang="de-DE" b="1" noProof="0">
                <a:solidFill>
                  <a:srgbClr val="2167AE"/>
                </a:solidFill>
                <a:latin typeface="Zurich Sans Light" panose="02000000000000000000" pitchFamily="2" charset="0"/>
              </a:rPr>
              <a:t>standortspezifischen </a:t>
            </a:r>
            <a:r>
              <a:rPr lang="de-DE" noProof="0">
                <a:solidFill>
                  <a:srgbClr val="2167AE"/>
                </a:solidFill>
                <a:latin typeface="Zurich Sans Light" panose="02000000000000000000" pitchFamily="2" charset="0"/>
              </a:rPr>
              <a:t>Risikobewertungen unterstützen wir Organisationen dabei, zukünftige Klimarisiken zu erkennen und sich daran anzupassen. Mit Erkenntnissen, die Ihre Anforderungen an Klimaberichterstattung erfüllen. </a:t>
            </a:r>
          </a:p>
        </p:txBody>
      </p:sp>
    </p:spTree>
    <p:extLst>
      <p:ext uri="{BB962C8B-B14F-4D97-AF65-F5344CB8AC3E}">
        <p14:creationId xmlns:p14="http://schemas.microsoft.com/office/powerpoint/2010/main" val="60749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9A039-AFE6-95C7-0822-FB8594AE34B3}"/>
            </a:ext>
          </a:extLst>
        </p:cNvPr>
        <p:cNvGrpSpPr/>
        <p:nvPr/>
      </p:nvGrpSpPr>
      <p:grpSpPr>
        <a:xfrm>
          <a:off x="0" y="0"/>
          <a:ext cx="0" cy="0"/>
          <a:chOff x="0" y="0"/>
          <a:chExt cx="0" cy="0"/>
        </a:xfrm>
      </p:grpSpPr>
      <p:sp>
        <p:nvSpPr>
          <p:cNvPr id="48" name="Freeform 30">
            <a:extLst>
              <a:ext uri="{FF2B5EF4-FFF2-40B4-BE49-F238E27FC236}">
                <a16:creationId xmlns:a16="http://schemas.microsoft.com/office/drawing/2014/main" id="{02E44A21-3FAD-DA48-1B36-10D7588D2A7B}"/>
              </a:ext>
            </a:extLst>
          </p:cNvPr>
          <p:cNvSpPr/>
          <p:nvPr/>
        </p:nvSpPr>
        <p:spPr>
          <a:xfrm>
            <a:off x="6942501" y="1144269"/>
            <a:ext cx="5290567" cy="5713731"/>
          </a:xfrm>
          <a:custGeom>
            <a:avLst/>
            <a:gdLst>
              <a:gd name="connsiteX0" fmla="*/ 3317668 w 5291255"/>
              <a:gd name="connsiteY0" fmla="*/ 0 h 5714474"/>
              <a:gd name="connsiteX1" fmla="*/ 5172607 w 5291255"/>
              <a:gd name="connsiteY1" fmla="*/ 566606 h 5714474"/>
              <a:gd name="connsiteX2" fmla="*/ 5291255 w 5291255"/>
              <a:gd name="connsiteY2" fmla="*/ 655329 h 5714474"/>
              <a:gd name="connsiteX3" fmla="*/ 5291255 w 5291255"/>
              <a:gd name="connsiteY3" fmla="*/ 5714474 h 5714474"/>
              <a:gd name="connsiteX4" fmla="*/ 1027684 w 5291255"/>
              <a:gd name="connsiteY4" fmla="*/ 5714474 h 5714474"/>
              <a:gd name="connsiteX5" fmla="*/ 971723 w 5291255"/>
              <a:gd name="connsiteY5" fmla="*/ 5663614 h 5714474"/>
              <a:gd name="connsiteX6" fmla="*/ 0 w 5291255"/>
              <a:gd name="connsiteY6" fmla="*/ 3317668 h 5714474"/>
              <a:gd name="connsiteX7" fmla="*/ 3317668 w 5291255"/>
              <a:gd name="connsiteY7" fmla="*/ 0 h 57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91255" h="5714474">
                <a:moveTo>
                  <a:pt x="3317668" y="0"/>
                </a:moveTo>
                <a:cubicBezTo>
                  <a:pt x="4004779" y="0"/>
                  <a:pt x="4643104" y="208880"/>
                  <a:pt x="5172607" y="566606"/>
                </a:cubicBezTo>
                <a:lnTo>
                  <a:pt x="5291255" y="655329"/>
                </a:lnTo>
                <a:lnTo>
                  <a:pt x="5291255" y="5714474"/>
                </a:lnTo>
                <a:lnTo>
                  <a:pt x="1027684" y="5714474"/>
                </a:lnTo>
                <a:lnTo>
                  <a:pt x="971723" y="5663614"/>
                </a:lnTo>
                <a:cubicBezTo>
                  <a:pt x="371343" y="5063234"/>
                  <a:pt x="0" y="4233817"/>
                  <a:pt x="0" y="3317668"/>
                </a:cubicBezTo>
                <a:cubicBezTo>
                  <a:pt x="0" y="1485371"/>
                  <a:pt x="1485371" y="0"/>
                  <a:pt x="331766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7987" tIns="107987" rIns="107987" bIns="107987" rtlCol="0" anchor="ctr">
            <a:noAutofit/>
          </a:bodyP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5" name="Title 2">
            <a:extLst>
              <a:ext uri="{FF2B5EF4-FFF2-40B4-BE49-F238E27FC236}">
                <a16:creationId xmlns:a16="http://schemas.microsoft.com/office/drawing/2014/main" id="{B96C9884-F315-7CA9-CCDE-A9573122E405}"/>
              </a:ext>
            </a:extLst>
          </p:cNvPr>
          <p:cNvSpPr>
            <a:spLocks noGrp="1"/>
          </p:cNvSpPr>
          <p:nvPr>
            <p:ph type="title"/>
          </p:nvPr>
        </p:nvSpPr>
        <p:spPr>
          <a:xfrm>
            <a:off x="410635" y="905542"/>
            <a:ext cx="8770842" cy="864658"/>
          </a:xfrm>
        </p:spPr>
        <p:txBody>
          <a:bodyPr>
            <a:normAutofit/>
          </a:bodyP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a:ln>
                  <a:noFill/>
                </a:ln>
                <a:solidFill>
                  <a:srgbClr val="2167AE"/>
                </a:solidFill>
                <a:effectLst/>
                <a:uLnTx/>
                <a:uFillTx/>
                <a:latin typeface="Zurich Sans Light"/>
                <a:ea typeface="+mn-ea"/>
                <a:cs typeface="+mn-cs"/>
              </a:rPr>
              <a:t>Top-down-Ansicht des Klimarisikos - </a:t>
            </a:r>
            <a:br>
              <a:rPr kumimoji="0" lang="de-DE" sz="2400" b="0" i="0" u="none" strike="noStrike" kern="1200" cap="none" spc="0" normalizeH="0" baseline="0">
                <a:ln>
                  <a:noFill/>
                </a:ln>
                <a:solidFill>
                  <a:srgbClr val="2167AE"/>
                </a:solidFill>
                <a:effectLst/>
                <a:uLnTx/>
                <a:uFillTx/>
                <a:latin typeface="Zurich Sans Light"/>
                <a:ea typeface="+mn-ea"/>
                <a:cs typeface="+mn-cs"/>
              </a:rPr>
            </a:br>
            <a:r>
              <a:rPr kumimoji="0" lang="de-DE" sz="2400" b="0" i="0" u="none" strike="noStrike" kern="1200" cap="none" spc="0" normalizeH="0" baseline="0">
                <a:ln>
                  <a:noFill/>
                </a:ln>
                <a:solidFill>
                  <a:srgbClr val="2167AE"/>
                </a:solidFill>
                <a:effectLst/>
                <a:uLnTx/>
                <a:uFillTx/>
                <a:latin typeface="Zurich Sans Light"/>
                <a:ea typeface="+mn-ea"/>
                <a:cs typeface="+mn-cs"/>
              </a:rPr>
              <a:t>Vollständig anpassbar an Ihre Bedürfnisse</a:t>
            </a:r>
            <a:endParaRPr kumimoji="0" lang="de-DE" sz="2400" b="0" i="0" u="none" strike="noStrike" kern="1200" cap="none" spc="0" normalizeH="0" baseline="0">
              <a:ln>
                <a:noFill/>
              </a:ln>
              <a:solidFill>
                <a:srgbClr val="000000"/>
              </a:solidFill>
              <a:effectLst/>
              <a:uLnTx/>
              <a:uFillTx/>
              <a:latin typeface="Zurich Sans Light"/>
              <a:ea typeface="+mn-ea"/>
              <a:cs typeface="+mn-cs"/>
            </a:endParaRPr>
          </a:p>
        </p:txBody>
      </p:sp>
      <p:sp>
        <p:nvSpPr>
          <p:cNvPr id="36" name="Slide Number Placeholder 52">
            <a:extLst>
              <a:ext uri="{FF2B5EF4-FFF2-40B4-BE49-F238E27FC236}">
                <a16:creationId xmlns:a16="http://schemas.microsoft.com/office/drawing/2014/main" id="{1A578EA7-A5EC-595A-B59C-A9911EB81D7F}"/>
              </a:ext>
            </a:extLst>
          </p:cNvPr>
          <p:cNvSpPr txBox="1">
            <a:spLocks/>
          </p:cNvSpPr>
          <p:nvPr/>
        </p:nvSpPr>
        <p:spPr>
          <a:xfrm>
            <a:off x="10657772" y="5374868"/>
            <a:ext cx="551115" cy="181960"/>
          </a:xfrm>
          <a:prstGeom prst="rect">
            <a:avLst/>
          </a:prstGeom>
        </p:spPr>
        <p:txBody>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schemeClr val="accent1"/>
              </a:solidFill>
            </a:endParaRPr>
          </a:p>
        </p:txBody>
      </p:sp>
      <p:grpSp>
        <p:nvGrpSpPr>
          <p:cNvPr id="2" name="Group 1">
            <a:extLst>
              <a:ext uri="{FF2B5EF4-FFF2-40B4-BE49-F238E27FC236}">
                <a16:creationId xmlns:a16="http://schemas.microsoft.com/office/drawing/2014/main" id="{05359DC7-A84A-7807-1549-0566E7FB0321}"/>
              </a:ext>
            </a:extLst>
          </p:cNvPr>
          <p:cNvGrpSpPr/>
          <p:nvPr/>
        </p:nvGrpSpPr>
        <p:grpSpPr>
          <a:xfrm>
            <a:off x="250823" y="289004"/>
            <a:ext cx="9724302" cy="320056"/>
            <a:chOff x="250823" y="289004"/>
            <a:chExt cx="9724302" cy="320056"/>
          </a:xfrm>
        </p:grpSpPr>
        <p:sp>
          <p:nvSpPr>
            <p:cNvPr id="15" name="Rounded Rectangle 5">
              <a:extLst>
                <a:ext uri="{FF2B5EF4-FFF2-40B4-BE49-F238E27FC236}">
                  <a16:creationId xmlns:a16="http://schemas.microsoft.com/office/drawing/2014/main" id="{A554C78E-9502-3C12-43CD-ACE7551148B6}"/>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16" name="Rounded Rectangle 6">
              <a:extLst>
                <a:ext uri="{FF2B5EF4-FFF2-40B4-BE49-F238E27FC236}">
                  <a16:creationId xmlns:a16="http://schemas.microsoft.com/office/drawing/2014/main" id="{742B01A3-9E65-61D2-83CD-6374CE911C85}"/>
                </a:ext>
              </a:extLst>
            </p:cNvPr>
            <p:cNvSpPr/>
            <p:nvPr/>
          </p:nvSpPr>
          <p:spPr>
            <a:xfrm>
              <a:off x="1873116"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17" name="Rounded Rectangle 11">
              <a:extLst>
                <a:ext uri="{FF2B5EF4-FFF2-40B4-BE49-F238E27FC236}">
                  <a16:creationId xmlns:a16="http://schemas.microsoft.com/office/drawing/2014/main" id="{A17F46ED-E6D6-4B71-E947-4930D4FAA449}"/>
                </a:ext>
              </a:extLst>
            </p:cNvPr>
            <p:cNvSpPr/>
            <p:nvPr/>
          </p:nvSpPr>
          <p:spPr>
            <a:xfrm>
              <a:off x="3488837"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18" name="Rounded Rectangle 13">
              <a:extLst>
                <a:ext uri="{FF2B5EF4-FFF2-40B4-BE49-F238E27FC236}">
                  <a16:creationId xmlns:a16="http://schemas.microsoft.com/office/drawing/2014/main" id="{C642FFE3-EF6E-6344-2A7D-495757E30E0B}"/>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20" name="Rounded Rectangle 17">
              <a:extLst>
                <a:ext uri="{FF2B5EF4-FFF2-40B4-BE49-F238E27FC236}">
                  <a16:creationId xmlns:a16="http://schemas.microsoft.com/office/drawing/2014/main" id="{46D7EBF6-14C4-A926-6E9C-22A50F8C4153}"/>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21" name="Rounded Rectangle 18">
              <a:extLst>
                <a:ext uri="{FF2B5EF4-FFF2-40B4-BE49-F238E27FC236}">
                  <a16:creationId xmlns:a16="http://schemas.microsoft.com/office/drawing/2014/main" id="{ABBC0C9E-02B2-855E-31ED-EF56376B89B5}"/>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Anpassung</a:t>
              </a:r>
            </a:p>
          </p:txBody>
        </p:sp>
      </p:grpSp>
      <p:sp>
        <p:nvSpPr>
          <p:cNvPr id="4" name="TextBox 23">
            <a:extLst>
              <a:ext uri="{FF2B5EF4-FFF2-40B4-BE49-F238E27FC236}">
                <a16:creationId xmlns:a16="http://schemas.microsoft.com/office/drawing/2014/main" id="{FB3A671F-81B7-D167-A166-FDFFA2AF561C}"/>
              </a:ext>
            </a:extLst>
          </p:cNvPr>
          <p:cNvSpPr txBox="1"/>
          <p:nvPr/>
        </p:nvSpPr>
        <p:spPr>
          <a:xfrm>
            <a:off x="297532" y="1917300"/>
            <a:ext cx="6093635" cy="369332"/>
          </a:xfrm>
          <a:prstGeom prst="rect">
            <a:avLst/>
          </a:prstGeom>
          <a:noFill/>
        </p:spPr>
        <p:txBody>
          <a:bodyPr wrap="square">
            <a:spAutoFit/>
          </a:bodyPr>
          <a:lstStyle/>
          <a:p>
            <a:pPr marL="0" marR="0" lvl="0" indent="0" algn="l" defTabSz="914264" rtl="0" eaLnBrk="1" fontAlgn="auto" latinLnBrk="0" hangingPunct="1">
              <a:lnSpc>
                <a:spcPct val="100000"/>
              </a:lnSpc>
              <a:spcBef>
                <a:spcPts val="0"/>
              </a:spcBef>
              <a:spcAft>
                <a:spcPts val="200"/>
              </a:spcAft>
              <a:buClrTx/>
              <a:buSzTx/>
              <a:buFontTx/>
              <a:buNone/>
              <a:tabLst/>
              <a:defRPr/>
            </a:pPr>
            <a:r>
              <a:rPr kumimoji="0" lang="de-DE" b="0" i="0" u="none" strike="noStrike" kern="1200" cap="none" spc="0" normalizeH="0" baseline="0">
                <a:ln>
                  <a:noFill/>
                </a:ln>
                <a:solidFill>
                  <a:srgbClr val="2167AE"/>
                </a:solidFill>
                <a:effectLst/>
                <a:uLnTx/>
                <a:uFillTx/>
                <a:latin typeface="Zurich Sans Light"/>
                <a:ea typeface="+mn-ea"/>
                <a:cs typeface="+mn-cs"/>
              </a:rPr>
              <a:t>Folgende Optionen sind verfügbar:</a:t>
            </a:r>
            <a:endParaRPr kumimoji="0" lang="de-DE" b="0" i="1" u="none" strike="noStrike" kern="1200" cap="none" spc="0" normalizeH="0" baseline="0">
              <a:ln>
                <a:noFill/>
              </a:ln>
              <a:solidFill>
                <a:srgbClr val="2167AE"/>
              </a:solidFill>
              <a:effectLst/>
              <a:uLnTx/>
              <a:uFillTx/>
              <a:latin typeface="Zurich Sans Light"/>
              <a:ea typeface="+mn-ea"/>
              <a:cs typeface="+mn-cs"/>
            </a:endParaRPr>
          </a:p>
        </p:txBody>
      </p:sp>
      <p:sp>
        <p:nvSpPr>
          <p:cNvPr id="7" name="TextBox 22">
            <a:extLst>
              <a:ext uri="{FF2B5EF4-FFF2-40B4-BE49-F238E27FC236}">
                <a16:creationId xmlns:a16="http://schemas.microsoft.com/office/drawing/2014/main" id="{B4220364-7DE9-D317-897C-70ECF8418B4F}"/>
              </a:ext>
            </a:extLst>
          </p:cNvPr>
          <p:cNvSpPr txBox="1"/>
          <p:nvPr/>
        </p:nvSpPr>
        <p:spPr>
          <a:xfrm>
            <a:off x="11157574" y="6548566"/>
            <a:ext cx="69924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marL="0" marR="0" lvl="0" indent="0" algn="r" defTabSz="914286" rtl="0" eaLnBrk="1" fontAlgn="auto" latinLnBrk="0" hangingPunct="1">
              <a:lnSpc>
                <a:spcPct val="100000"/>
              </a:lnSpc>
              <a:spcBef>
                <a:spcPts val="0"/>
              </a:spcBef>
              <a:spcAft>
                <a:spcPts val="0"/>
              </a:spcAft>
              <a:buClrTx/>
              <a:buSzTx/>
              <a:buFontTx/>
              <a:buNone/>
              <a:tabLst/>
              <a:defRPr/>
            </a:pPr>
            <a:r>
              <a:rPr kumimoji="0" lang="de-DE" sz="900" b="0" i="0" u="none" strike="noStrike" kern="1200" cap="none" spc="0" normalizeH="0" baseline="0">
                <a:ln>
                  <a:noFill/>
                </a:ln>
                <a:solidFill>
                  <a:srgbClr val="2167AE"/>
                </a:solidFill>
                <a:effectLst/>
                <a:uLnTx/>
                <a:uFillTx/>
                <a:latin typeface="Zurich Sans Light"/>
                <a:ea typeface="+mn-ea"/>
                <a:cs typeface="+mn-cs"/>
              </a:rPr>
              <a:t>© </a:t>
            </a:r>
            <a:r>
              <a:rPr kumimoji="0" lang="de-DE" sz="900" b="0" i="0" u="none" strike="noStrike" kern="1200" cap="none" spc="0" normalizeH="0" baseline="0" err="1">
                <a:ln>
                  <a:noFill/>
                </a:ln>
                <a:solidFill>
                  <a:srgbClr val="2167AE"/>
                </a:solidFill>
                <a:effectLst/>
                <a:uLnTx/>
                <a:uFillTx/>
                <a:latin typeface="Zurich Sans Light"/>
                <a:ea typeface="+mn-ea"/>
                <a:cs typeface="+mn-cs"/>
              </a:rPr>
              <a:t>Zurich</a:t>
            </a:r>
            <a:endParaRPr kumimoji="0" lang="de-DE" sz="900" b="0" i="0" u="none" strike="noStrike" kern="1200" cap="none" spc="0" normalizeH="0" baseline="0">
              <a:ln>
                <a:noFill/>
              </a:ln>
              <a:solidFill>
                <a:srgbClr val="2167AE"/>
              </a:solidFill>
              <a:effectLst/>
              <a:uLnTx/>
              <a:uFillTx/>
              <a:latin typeface="Zurich Sans Light"/>
              <a:ea typeface="+mn-ea"/>
              <a:cs typeface="+mn-cs"/>
            </a:endParaRPr>
          </a:p>
        </p:txBody>
      </p:sp>
      <p:grpSp>
        <p:nvGrpSpPr>
          <p:cNvPr id="10" name="Group 31">
            <a:extLst>
              <a:ext uri="{FF2B5EF4-FFF2-40B4-BE49-F238E27FC236}">
                <a16:creationId xmlns:a16="http://schemas.microsoft.com/office/drawing/2014/main" id="{4492C39F-DF9B-30B3-8A15-0FAEF4A70989}"/>
              </a:ext>
            </a:extLst>
          </p:cNvPr>
          <p:cNvGrpSpPr/>
          <p:nvPr/>
        </p:nvGrpSpPr>
        <p:grpSpPr>
          <a:xfrm>
            <a:off x="417193" y="2398804"/>
            <a:ext cx="5659376" cy="719907"/>
            <a:chOff x="416452" y="2398670"/>
            <a:chExt cx="5660112" cy="720000"/>
          </a:xfrm>
        </p:grpSpPr>
        <p:sp>
          <p:nvSpPr>
            <p:cNvPr id="11" name="Rectangle 2">
              <a:extLst>
                <a:ext uri="{FF2B5EF4-FFF2-40B4-BE49-F238E27FC236}">
                  <a16:creationId xmlns:a16="http://schemas.microsoft.com/office/drawing/2014/main" id="{5F6EFFB6-D87F-6B45-67CA-2C7EA52A092A}"/>
                </a:ext>
              </a:extLst>
            </p:cNvPr>
            <p:cNvSpPr/>
            <p:nvPr/>
          </p:nvSpPr>
          <p:spPr>
            <a:xfrm>
              <a:off x="751365" y="2398670"/>
              <a:ext cx="5325199"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Medium"/>
                  <a:ea typeface="+mn-ea"/>
                  <a:cs typeface="+mn-cs"/>
                </a:rPr>
                <a:t>Mehrere Klimaszenarien</a:t>
              </a:r>
              <a:endParaRPr kumimoji="0" lang="de-DE" sz="1600" b="0" i="0" u="none" strike="noStrike" kern="1200" cap="none" spc="0" normalizeH="0" baseline="0">
                <a:ln>
                  <a:noFill/>
                </a:ln>
                <a:solidFill>
                  <a:srgbClr val="2167AE"/>
                </a:solidFill>
                <a:effectLst/>
                <a:uLnTx/>
                <a:uFillTx/>
                <a:latin typeface="Zurich Sans Light"/>
                <a:ea typeface="+mn-ea"/>
                <a:cs typeface="+mn-cs"/>
              </a:endParaRPr>
            </a:p>
          </p:txBody>
        </p:sp>
        <p:pic>
          <p:nvPicPr>
            <p:cNvPr id="12" name="Picture 33" descr="A thermometer in the shape of a globe&#10;&#10;Description automatically generated">
              <a:extLst>
                <a:ext uri="{FF2B5EF4-FFF2-40B4-BE49-F238E27FC236}">
                  <a16:creationId xmlns:a16="http://schemas.microsoft.com/office/drawing/2014/main" id="{F47F4573-DB8E-D01E-6B0B-6F6E81BE1B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452" y="2398670"/>
              <a:ext cx="720000" cy="720000"/>
            </a:xfrm>
            <a:prstGeom prst="rect">
              <a:avLst/>
            </a:prstGeom>
          </p:spPr>
        </p:pic>
      </p:grpSp>
      <p:pic>
        <p:nvPicPr>
          <p:cNvPr id="13" name="Picture 35" descr="A blue circle with a cloud and lightning bolt&#10;&#10;Description automatically generated">
            <a:extLst>
              <a:ext uri="{FF2B5EF4-FFF2-40B4-BE49-F238E27FC236}">
                <a16:creationId xmlns:a16="http://schemas.microsoft.com/office/drawing/2014/main" id="{A66E330F-3B69-1E44-C52A-F6BF50AA38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5348" y="3137203"/>
            <a:ext cx="719907" cy="719907"/>
          </a:xfrm>
          <a:prstGeom prst="rect">
            <a:avLst/>
          </a:prstGeom>
        </p:spPr>
      </p:pic>
      <p:grpSp>
        <p:nvGrpSpPr>
          <p:cNvPr id="22" name="Group 29">
            <a:extLst>
              <a:ext uri="{FF2B5EF4-FFF2-40B4-BE49-F238E27FC236}">
                <a16:creationId xmlns:a16="http://schemas.microsoft.com/office/drawing/2014/main" id="{8F4D25AC-5107-B771-8D0E-120D6C65BCB3}"/>
              </a:ext>
            </a:extLst>
          </p:cNvPr>
          <p:cNvGrpSpPr/>
          <p:nvPr/>
        </p:nvGrpSpPr>
        <p:grpSpPr>
          <a:xfrm>
            <a:off x="410635" y="3139562"/>
            <a:ext cx="5665935" cy="724623"/>
            <a:chOff x="409892" y="3139523"/>
            <a:chExt cx="5666672" cy="724716"/>
          </a:xfrm>
        </p:grpSpPr>
        <p:sp>
          <p:nvSpPr>
            <p:cNvPr id="23" name="Rectangle 8">
              <a:extLst>
                <a:ext uri="{FF2B5EF4-FFF2-40B4-BE49-F238E27FC236}">
                  <a16:creationId xmlns:a16="http://schemas.microsoft.com/office/drawing/2014/main" id="{8C183B1E-E5BB-F347-BB3A-940105E48FF9}"/>
                </a:ext>
              </a:extLst>
            </p:cNvPr>
            <p:cNvSpPr/>
            <p:nvPr/>
          </p:nvSpPr>
          <p:spPr>
            <a:xfrm>
              <a:off x="751365" y="3141881"/>
              <a:ext cx="5325199"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Medium"/>
                  <a:ea typeface="+mn-ea"/>
                  <a:cs typeface="+mn-cs"/>
                </a:rPr>
                <a:t>Zahlreiche Naturgefahren</a:t>
              </a:r>
              <a:endParaRPr kumimoji="0" lang="de-DE" sz="1600" b="0" i="0" u="none" strike="noStrike" kern="1200" cap="none" spc="0" normalizeH="0" baseline="0">
                <a:ln>
                  <a:noFill/>
                </a:ln>
                <a:solidFill>
                  <a:srgbClr val="2167AE"/>
                </a:solidFill>
                <a:effectLst/>
                <a:uLnTx/>
                <a:uFillTx/>
                <a:latin typeface="Zurich Sans Light"/>
                <a:ea typeface="+mn-ea"/>
                <a:cs typeface="+mn-cs"/>
              </a:endParaRPr>
            </a:p>
          </p:txBody>
        </p:sp>
        <p:pic>
          <p:nvPicPr>
            <p:cNvPr id="24" name="Picture 39" descr="A tree with wind blowing in the air&#10;&#10;Description automatically generated">
              <a:extLst>
                <a:ext uri="{FF2B5EF4-FFF2-40B4-BE49-F238E27FC236}">
                  <a16:creationId xmlns:a16="http://schemas.microsoft.com/office/drawing/2014/main" id="{AF7CC35D-1C9D-4D38-C0E4-C066808514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9892" y="3139523"/>
              <a:ext cx="724716" cy="724716"/>
            </a:xfrm>
            <a:prstGeom prst="rect">
              <a:avLst/>
            </a:prstGeom>
          </p:spPr>
        </p:pic>
      </p:grpSp>
      <p:grpSp>
        <p:nvGrpSpPr>
          <p:cNvPr id="25" name="Group 21">
            <a:extLst>
              <a:ext uri="{FF2B5EF4-FFF2-40B4-BE49-F238E27FC236}">
                <a16:creationId xmlns:a16="http://schemas.microsoft.com/office/drawing/2014/main" id="{09A1D88A-5358-6D73-C714-C0B5F5A9CEDD}"/>
              </a:ext>
            </a:extLst>
          </p:cNvPr>
          <p:cNvGrpSpPr/>
          <p:nvPr/>
        </p:nvGrpSpPr>
        <p:grpSpPr>
          <a:xfrm>
            <a:off x="423535" y="5371261"/>
            <a:ext cx="5653034" cy="719907"/>
            <a:chOff x="422794" y="5371515"/>
            <a:chExt cx="5653771" cy="720000"/>
          </a:xfrm>
        </p:grpSpPr>
        <p:sp>
          <p:nvSpPr>
            <p:cNvPr id="26" name="Rectangle 13">
              <a:extLst>
                <a:ext uri="{FF2B5EF4-FFF2-40B4-BE49-F238E27FC236}">
                  <a16:creationId xmlns:a16="http://schemas.microsoft.com/office/drawing/2014/main" id="{D6765231-067C-CF67-DD88-7A8EA60339C8}"/>
                </a:ext>
              </a:extLst>
            </p:cNvPr>
            <p:cNvSpPr/>
            <p:nvPr/>
          </p:nvSpPr>
          <p:spPr>
            <a:xfrm>
              <a:off x="751365" y="5371515"/>
              <a:ext cx="5325200"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Medium"/>
                  <a:ea typeface="+mn-ea"/>
                  <a:cs typeface="+mn-cs"/>
                </a:rPr>
                <a:t>Flexibler Ranking-Ansatz </a:t>
              </a:r>
              <a:r>
                <a:rPr kumimoji="0" lang="de-DE" sz="1600" b="0" i="0" u="none" strike="noStrike" kern="1200" cap="none" spc="0" normalizeH="0" baseline="0">
                  <a:ln>
                    <a:noFill/>
                  </a:ln>
                  <a:solidFill>
                    <a:srgbClr val="2167AE"/>
                  </a:solidFill>
                  <a:effectLst/>
                  <a:uLnTx/>
                  <a:uFillTx/>
                  <a:latin typeface="Zurich Sans Light"/>
                  <a:ea typeface="+mn-ea"/>
                  <a:cs typeface="+mn-cs"/>
                </a:rPr>
                <a:t>basiert auf individuellen Kundenbedürfnissen</a:t>
              </a:r>
            </a:p>
          </p:txBody>
        </p:sp>
        <p:pic>
          <p:nvPicPr>
            <p:cNvPr id="27" name="Picture 53" descr="A blue circle with white stars&#10;&#10;Description automatically generated">
              <a:extLst>
                <a:ext uri="{FF2B5EF4-FFF2-40B4-BE49-F238E27FC236}">
                  <a16:creationId xmlns:a16="http://schemas.microsoft.com/office/drawing/2014/main" id="{660D65DA-B602-E125-13CE-92A7472F68C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2794" y="5371515"/>
              <a:ext cx="720000" cy="720000"/>
            </a:xfrm>
            <a:prstGeom prst="rect">
              <a:avLst/>
            </a:prstGeom>
          </p:spPr>
        </p:pic>
      </p:grpSp>
      <p:grpSp>
        <p:nvGrpSpPr>
          <p:cNvPr id="28" name="Group 28">
            <a:extLst>
              <a:ext uri="{FF2B5EF4-FFF2-40B4-BE49-F238E27FC236}">
                <a16:creationId xmlns:a16="http://schemas.microsoft.com/office/drawing/2014/main" id="{CB0544F5-B0C2-5A35-E3BC-124BDFC11512}"/>
              </a:ext>
            </a:extLst>
          </p:cNvPr>
          <p:cNvGrpSpPr/>
          <p:nvPr/>
        </p:nvGrpSpPr>
        <p:grpSpPr>
          <a:xfrm>
            <a:off x="417291" y="3882675"/>
            <a:ext cx="5667898" cy="722264"/>
            <a:chOff x="416550" y="3882734"/>
            <a:chExt cx="5668635" cy="722358"/>
          </a:xfrm>
        </p:grpSpPr>
        <p:sp>
          <p:nvSpPr>
            <p:cNvPr id="29" name="Rectangle 3">
              <a:extLst>
                <a:ext uri="{FF2B5EF4-FFF2-40B4-BE49-F238E27FC236}">
                  <a16:creationId xmlns:a16="http://schemas.microsoft.com/office/drawing/2014/main" id="{CC7D830F-2543-2DF1-7C16-2326532820B1}"/>
                </a:ext>
              </a:extLst>
            </p:cNvPr>
            <p:cNvSpPr/>
            <p:nvPr/>
          </p:nvSpPr>
          <p:spPr>
            <a:xfrm>
              <a:off x="751365" y="3885092"/>
              <a:ext cx="5333820"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Medium"/>
                  <a:ea typeface="+mn-ea"/>
                  <a:cs typeface="+mn-cs"/>
                </a:rPr>
                <a:t>Mehrere Zeithorizonte bis 2100</a:t>
              </a:r>
            </a:p>
          </p:txBody>
        </p:sp>
        <p:pic>
          <p:nvPicPr>
            <p:cNvPr id="30" name="Picture 60" descr="A blue circle with a white square with blue squares&#10;&#10;Description automatically generated">
              <a:extLst>
                <a:ext uri="{FF2B5EF4-FFF2-40B4-BE49-F238E27FC236}">
                  <a16:creationId xmlns:a16="http://schemas.microsoft.com/office/drawing/2014/main" id="{2E4E90DC-A9E2-F90E-577B-F93687F7C8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6550" y="3882734"/>
              <a:ext cx="720000" cy="720000"/>
            </a:xfrm>
            <a:prstGeom prst="rect">
              <a:avLst/>
            </a:prstGeom>
          </p:spPr>
        </p:pic>
      </p:grpSp>
      <p:grpSp>
        <p:nvGrpSpPr>
          <p:cNvPr id="31" name="Group 44">
            <a:extLst>
              <a:ext uri="{FF2B5EF4-FFF2-40B4-BE49-F238E27FC236}">
                <a16:creationId xmlns:a16="http://schemas.microsoft.com/office/drawing/2014/main" id="{4560783A-F9D2-65BE-9DFB-D961601338C6}"/>
              </a:ext>
            </a:extLst>
          </p:cNvPr>
          <p:cNvGrpSpPr/>
          <p:nvPr/>
        </p:nvGrpSpPr>
        <p:grpSpPr>
          <a:xfrm>
            <a:off x="6258037" y="1389820"/>
            <a:ext cx="5846883" cy="5846883"/>
            <a:chOff x="3232004" y="1362855"/>
            <a:chExt cx="5847644" cy="5847644"/>
          </a:xfrm>
        </p:grpSpPr>
        <p:pic>
          <p:nvPicPr>
            <p:cNvPr id="38" name="Picture 26" descr="A computer monitor with a blank screen&#10;&#10;Description automatically generated">
              <a:extLst>
                <a:ext uri="{FF2B5EF4-FFF2-40B4-BE49-F238E27FC236}">
                  <a16:creationId xmlns:a16="http://schemas.microsoft.com/office/drawing/2014/main" id="{ED7ED2CF-A9DC-1ADF-7A7A-EADC60DA26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32004" y="1362855"/>
              <a:ext cx="5847644" cy="5847644"/>
            </a:xfrm>
            <a:prstGeom prst="rect">
              <a:avLst/>
            </a:prstGeom>
          </p:spPr>
        </p:pic>
        <p:pic>
          <p:nvPicPr>
            <p:cNvPr id="40" name="Picture 40">
              <a:extLst>
                <a:ext uri="{FF2B5EF4-FFF2-40B4-BE49-F238E27FC236}">
                  <a16:creationId xmlns:a16="http://schemas.microsoft.com/office/drawing/2014/main" id="{37168056-4977-FFFC-2932-DF312E1E43CA}"/>
                </a:ext>
              </a:extLst>
            </p:cNvPr>
            <p:cNvPicPr>
              <a:picLocks noChangeAspect="1"/>
            </p:cNvPicPr>
            <p:nvPr/>
          </p:nvPicPr>
          <p:blipFill rotWithShape="1">
            <a:blip r:embed="rId9"/>
            <a:srcRect l="29865"/>
            <a:stretch/>
          </p:blipFill>
          <p:spPr>
            <a:xfrm>
              <a:off x="5600239" y="2615321"/>
              <a:ext cx="2881608" cy="2302696"/>
            </a:xfrm>
            <a:prstGeom prst="rect">
              <a:avLst/>
            </a:prstGeom>
            <a:ln>
              <a:noFill/>
            </a:ln>
          </p:spPr>
        </p:pic>
      </p:grpSp>
      <p:grpSp>
        <p:nvGrpSpPr>
          <p:cNvPr id="41" name="Group 27">
            <a:extLst>
              <a:ext uri="{FF2B5EF4-FFF2-40B4-BE49-F238E27FC236}">
                <a16:creationId xmlns:a16="http://schemas.microsoft.com/office/drawing/2014/main" id="{41ACC02B-7028-C15E-BF40-8248E7A250C0}"/>
              </a:ext>
            </a:extLst>
          </p:cNvPr>
          <p:cNvGrpSpPr/>
          <p:nvPr/>
        </p:nvGrpSpPr>
        <p:grpSpPr>
          <a:xfrm>
            <a:off x="417193" y="4628147"/>
            <a:ext cx="5678807" cy="719907"/>
            <a:chOff x="416452" y="4628303"/>
            <a:chExt cx="5679546" cy="720000"/>
          </a:xfrm>
        </p:grpSpPr>
        <p:sp>
          <p:nvSpPr>
            <p:cNvPr id="43" name="Rectangle 12">
              <a:extLst>
                <a:ext uri="{FF2B5EF4-FFF2-40B4-BE49-F238E27FC236}">
                  <a16:creationId xmlns:a16="http://schemas.microsoft.com/office/drawing/2014/main" id="{C2CBA848-A9A8-74C9-92D8-53445D676024}"/>
                </a:ext>
              </a:extLst>
            </p:cNvPr>
            <p:cNvSpPr/>
            <p:nvPr/>
          </p:nvSpPr>
          <p:spPr>
            <a:xfrm>
              <a:off x="751365" y="4628303"/>
              <a:ext cx="5344633"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Medium"/>
                  <a:ea typeface="+mn-ea"/>
                  <a:cs typeface="+mn-cs"/>
                </a:rPr>
                <a:t>Kritikalität</a:t>
              </a:r>
              <a:r>
                <a:rPr lang="de-DE" sz="1600">
                  <a:solidFill>
                    <a:srgbClr val="2167AE"/>
                  </a:solidFill>
                  <a:latin typeface="Zurich Sans Medium"/>
                </a:rPr>
                <a:t>: </a:t>
              </a:r>
              <a:r>
                <a:rPr kumimoji="0" lang="de-DE" sz="1600" b="0" i="0" u="none" strike="noStrike" kern="1200" cap="none" spc="0" normalizeH="0" baseline="0">
                  <a:ln>
                    <a:noFill/>
                  </a:ln>
                  <a:solidFill>
                    <a:srgbClr val="2167AE"/>
                  </a:solidFill>
                  <a:effectLst/>
                  <a:uLnTx/>
                  <a:uFillTx/>
                  <a:latin typeface="Zurich Sans Light"/>
                  <a:ea typeface="+mn-ea"/>
                  <a:cs typeface="+mn-cs"/>
                </a:rPr>
                <a:t>Flexibler Ansatz: Sachwerte oder Gesamtversicherungswert, Mitarbeiter, Umsatz, andere definierte Messgrößen</a:t>
              </a:r>
            </a:p>
          </p:txBody>
        </p:sp>
        <p:pic>
          <p:nvPicPr>
            <p:cNvPr id="44" name="Graphic 20">
              <a:extLst>
                <a:ext uri="{FF2B5EF4-FFF2-40B4-BE49-F238E27FC236}">
                  <a16:creationId xmlns:a16="http://schemas.microsoft.com/office/drawing/2014/main" id="{7A6B65A9-F7C8-9B1C-4699-D0091EB4205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16452" y="4628303"/>
              <a:ext cx="720000" cy="720000"/>
            </a:xfrm>
            <a:prstGeom prst="rect">
              <a:avLst/>
            </a:prstGeom>
          </p:spPr>
        </p:pic>
      </p:grpSp>
      <p:pic>
        <p:nvPicPr>
          <p:cNvPr id="45" name="Grafik 44">
            <a:extLst>
              <a:ext uri="{FF2B5EF4-FFF2-40B4-BE49-F238E27FC236}">
                <a16:creationId xmlns:a16="http://schemas.microsoft.com/office/drawing/2014/main" id="{E6E16211-6B11-96FD-D910-2C59A94163E6}"/>
              </a:ext>
            </a:extLst>
          </p:cNvPr>
          <p:cNvPicPr>
            <a:picLocks noChangeAspect="1"/>
          </p:cNvPicPr>
          <p:nvPr/>
        </p:nvPicPr>
        <p:blipFill>
          <a:blip r:embed="rId12"/>
          <a:stretch>
            <a:fillRect/>
          </a:stretch>
        </p:blipFill>
        <p:spPr>
          <a:xfrm>
            <a:off x="6942501" y="2619291"/>
            <a:ext cx="1834657" cy="2348061"/>
          </a:xfrm>
          <a:prstGeom prst="rect">
            <a:avLst/>
          </a:prstGeom>
        </p:spPr>
      </p:pic>
      <p:sp>
        <p:nvSpPr>
          <p:cNvPr id="47" name="Rectangle 7">
            <a:extLst>
              <a:ext uri="{FF2B5EF4-FFF2-40B4-BE49-F238E27FC236}">
                <a16:creationId xmlns:a16="http://schemas.microsoft.com/office/drawing/2014/main" id="{83F490D6-26B2-6F4A-D3FE-015E6500E54A}"/>
              </a:ext>
            </a:extLst>
          </p:cNvPr>
          <p:cNvSpPr/>
          <p:nvPr/>
        </p:nvSpPr>
        <p:spPr>
          <a:xfrm>
            <a:off x="291021" y="6408987"/>
            <a:ext cx="7159929" cy="319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540000" tIns="108000" rIns="180000" bIns="1080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a:ln>
                  <a:noFill/>
                </a:ln>
                <a:solidFill>
                  <a:srgbClr val="2167AE"/>
                </a:solidFill>
                <a:effectLst/>
                <a:uLnTx/>
                <a:uFillTx/>
                <a:latin typeface="Zurich Sans Light"/>
                <a:ea typeface="+mn-ea"/>
                <a:cs typeface="+mn-cs"/>
              </a:rPr>
              <a:t>*Der Abschlussbericht (PDF) konzentriert sich auf eine begrenzte Auswahl von Zeithorizonten und Szenarien</a:t>
            </a:r>
          </a:p>
        </p:txBody>
      </p:sp>
      <p:sp>
        <p:nvSpPr>
          <p:cNvPr id="8" name="Foliennummernplatzhalter 7">
            <a:extLst>
              <a:ext uri="{FF2B5EF4-FFF2-40B4-BE49-F238E27FC236}">
                <a16:creationId xmlns:a16="http://schemas.microsoft.com/office/drawing/2014/main" id="{4F3C78C0-CE3F-9819-EDA5-B1D59D3B3077}"/>
              </a:ext>
            </a:extLst>
          </p:cNvPr>
          <p:cNvSpPr>
            <a:spLocks noGrp="1"/>
          </p:cNvSpPr>
          <p:nvPr>
            <p:ph type="sldNum" sz="quarter" idx="23"/>
          </p:nvPr>
        </p:nvSpPr>
        <p:spPr>
          <a:xfrm>
            <a:off x="10753868" y="6524681"/>
            <a:ext cx="551115" cy="186267"/>
          </a:xfrm>
        </p:spPr>
        <p:txBody>
          <a:bodyPr/>
          <a:lstStyle/>
          <a:p>
            <a:fld id="{D691331D-A62F-41F8-BAEC-0A7727B7C525}" type="slidenum">
              <a:rPr lang="en-GB" smtClean="0"/>
              <a:pPr/>
              <a:t>9</a:t>
            </a:fld>
            <a:endParaRPr lang="en-GB"/>
          </a:p>
        </p:txBody>
      </p:sp>
      <p:pic>
        <p:nvPicPr>
          <p:cNvPr id="9" name="ZRS Logo Horozontal">
            <a:extLst>
              <a:ext uri="{FF2B5EF4-FFF2-40B4-BE49-F238E27FC236}">
                <a16:creationId xmlns:a16="http://schemas.microsoft.com/office/drawing/2014/main" id="{2773DC28-C082-436E-78FC-E995EDEF0465}"/>
              </a:ext>
            </a:extLst>
          </p:cNvPr>
          <p:cNvPicPr>
            <a:picLocks noChangeAspect="1"/>
          </p:cNvPicPr>
          <p:nvPr/>
        </p:nvPicPr>
        <p:blipFill rotWithShape="1">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l="4194" t="5628" b="28088"/>
          <a:stretch/>
        </p:blipFill>
        <p:spPr>
          <a:xfrm>
            <a:off x="10342650" y="317500"/>
            <a:ext cx="1510791" cy="520700"/>
          </a:xfrm>
          <a:prstGeom prst="rect">
            <a:avLst/>
          </a:prstGeom>
        </p:spPr>
      </p:pic>
      <p:sp>
        <p:nvSpPr>
          <p:cNvPr id="3" name="Rounded Rectangle 6">
            <a:extLst>
              <a:ext uri="{FF2B5EF4-FFF2-40B4-BE49-F238E27FC236}">
                <a16:creationId xmlns:a16="http://schemas.microsoft.com/office/drawing/2014/main" id="{BC4D3959-2606-BB46-957A-8A6FB5193DBB}"/>
              </a:ext>
            </a:extLst>
          </p:cNvPr>
          <p:cNvSpPr/>
          <p:nvPr/>
        </p:nvSpPr>
        <p:spPr>
          <a:xfrm>
            <a:off x="1868352"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dirty="0">
                <a:solidFill>
                  <a:schemeClr val="accent5"/>
                </a:solidFill>
              </a:rPr>
              <a:t>Identifikation</a:t>
            </a:r>
          </a:p>
        </p:txBody>
      </p:sp>
    </p:spTree>
    <p:extLst>
      <p:ext uri="{BB962C8B-B14F-4D97-AF65-F5344CB8AC3E}">
        <p14:creationId xmlns:p14="http://schemas.microsoft.com/office/powerpoint/2010/main" val="2489884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Freeform 70">
            <a:extLst>
              <a:ext uri="{FF2B5EF4-FFF2-40B4-BE49-F238E27FC236}">
                <a16:creationId xmlns:a16="http://schemas.microsoft.com/office/drawing/2014/main" id="{72AE826A-63ED-7FF4-CB22-00A4F40549B2}"/>
              </a:ext>
            </a:extLst>
          </p:cNvPr>
          <p:cNvSpPr>
            <a:spLocks noGrp="1" noRot="1" noMove="1" noResize="1" noEditPoints="1" noAdjustHandles="1" noChangeArrowheads="1" noChangeShapeType="1"/>
          </p:cNvSpPr>
          <p:nvPr/>
        </p:nvSpPr>
        <p:spPr>
          <a:xfrm>
            <a:off x="0" y="2868793"/>
            <a:ext cx="12192000" cy="4012948"/>
          </a:xfrm>
          <a:custGeom>
            <a:avLst/>
            <a:gdLst>
              <a:gd name="connsiteX0" fmla="*/ 4595447 w 12192000"/>
              <a:gd name="connsiteY0" fmla="*/ 0 h 4012948"/>
              <a:gd name="connsiteX1" fmla="*/ 11956495 w 12192000"/>
              <a:gd name="connsiteY1" fmla="*/ 3049046 h 4012948"/>
              <a:gd name="connsiteX2" fmla="*/ 12192000 w 12192000"/>
              <a:gd name="connsiteY2" fmla="*/ 3296060 h 4012948"/>
              <a:gd name="connsiteX3" fmla="*/ 12192000 w 12192000"/>
              <a:gd name="connsiteY3" fmla="*/ 4012948 h 4012948"/>
              <a:gd name="connsiteX4" fmla="*/ 0 w 12192000"/>
              <a:gd name="connsiteY4" fmla="*/ 4012948 h 4012948"/>
              <a:gd name="connsiteX5" fmla="*/ 0 w 12192000"/>
              <a:gd name="connsiteY5" fmla="*/ 1068670 h 4012948"/>
              <a:gd name="connsiteX6" fmla="*/ 82241 w 12192000"/>
              <a:gd name="connsiteY6" fmla="*/ 1026549 h 4012948"/>
              <a:gd name="connsiteX7" fmla="*/ 4595447 w 12192000"/>
              <a:gd name="connsiteY7" fmla="*/ 0 h 4012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012948">
                <a:moveTo>
                  <a:pt x="4595447" y="0"/>
                </a:moveTo>
                <a:cubicBezTo>
                  <a:pt x="7470115" y="0"/>
                  <a:pt x="10072638" y="1165190"/>
                  <a:pt x="11956495" y="3049046"/>
                </a:cubicBezTo>
                <a:lnTo>
                  <a:pt x="12192000" y="3296060"/>
                </a:lnTo>
                <a:lnTo>
                  <a:pt x="12192000" y="4012948"/>
                </a:lnTo>
                <a:lnTo>
                  <a:pt x="0" y="4012948"/>
                </a:lnTo>
                <a:lnTo>
                  <a:pt x="0" y="1068670"/>
                </a:lnTo>
                <a:lnTo>
                  <a:pt x="82241" y="1026549"/>
                </a:lnTo>
                <a:cubicBezTo>
                  <a:pt x="1447554" y="368674"/>
                  <a:pt x="2978447" y="0"/>
                  <a:pt x="4595447"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oAutofit/>
          </a:bodyPr>
          <a:lstStyle/>
          <a:p>
            <a:pPr algn="ctr"/>
            <a:endParaRPr lang="de-DE" sz="1000"/>
          </a:p>
        </p:txBody>
      </p:sp>
      <p:grpSp>
        <p:nvGrpSpPr>
          <p:cNvPr id="36" name="Group 35">
            <a:extLst>
              <a:ext uri="{FF2B5EF4-FFF2-40B4-BE49-F238E27FC236}">
                <a16:creationId xmlns:a16="http://schemas.microsoft.com/office/drawing/2014/main" id="{6287BCAF-5055-22A7-9AE6-8AFA08884F24}"/>
              </a:ext>
            </a:extLst>
          </p:cNvPr>
          <p:cNvGrpSpPr/>
          <p:nvPr/>
        </p:nvGrpSpPr>
        <p:grpSpPr>
          <a:xfrm>
            <a:off x="214513" y="2985643"/>
            <a:ext cx="5711212" cy="3913141"/>
            <a:chOff x="3141788" y="1716110"/>
            <a:chExt cx="7286228" cy="5079983"/>
          </a:xfrm>
        </p:grpSpPr>
        <p:pic>
          <p:nvPicPr>
            <p:cNvPr id="37" name="Picture 36" descr="A computer monitor with a blank screen&#10;&#10;Description automatically generated">
              <a:extLst>
                <a:ext uri="{FF2B5EF4-FFF2-40B4-BE49-F238E27FC236}">
                  <a16:creationId xmlns:a16="http://schemas.microsoft.com/office/drawing/2014/main" id="{0C9A2B94-6AD7-50EB-3D9F-71405B3A09F4}"/>
                </a:ext>
              </a:extLst>
            </p:cNvPr>
            <p:cNvPicPr>
              <a:picLocks noChangeAspect="1"/>
            </p:cNvPicPr>
            <p:nvPr/>
          </p:nvPicPr>
          <p:blipFill rotWithShape="1">
            <a:blip r:embed="rId3">
              <a:extLst>
                <a:ext uri="{28A0092B-C50C-407E-A947-70E740481C1C}">
                  <a14:useLocalDpi xmlns:a14="http://schemas.microsoft.com/office/drawing/2010/main" val="0"/>
                </a:ext>
              </a:extLst>
            </a:blip>
            <a:srcRect l="125" t="12332" r="-125" b="17947"/>
            <a:stretch/>
          </p:blipFill>
          <p:spPr>
            <a:xfrm>
              <a:off x="3141788" y="1716110"/>
              <a:ext cx="7286228" cy="5079983"/>
            </a:xfrm>
            <a:prstGeom prst="rect">
              <a:avLst/>
            </a:prstGeom>
          </p:spPr>
        </p:pic>
        <p:sp>
          <p:nvSpPr>
            <p:cNvPr id="38" name="Rectangle 37">
              <a:extLst>
                <a:ext uri="{FF2B5EF4-FFF2-40B4-BE49-F238E27FC236}">
                  <a16:creationId xmlns:a16="http://schemas.microsoft.com/office/drawing/2014/main" id="{0128FD98-AC4B-05D5-71E2-EEC6E56B6FB7}"/>
                </a:ext>
              </a:extLst>
            </p:cNvPr>
            <p:cNvSpPr/>
            <p:nvPr/>
          </p:nvSpPr>
          <p:spPr>
            <a:xfrm>
              <a:off x="3739941" y="1954059"/>
              <a:ext cx="6110443" cy="34604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000"/>
                <a:t>  </a:t>
              </a:r>
            </a:p>
          </p:txBody>
        </p:sp>
      </p:grpSp>
      <p:sp>
        <p:nvSpPr>
          <p:cNvPr id="12" name="TextBox 11">
            <a:extLst>
              <a:ext uri="{FF2B5EF4-FFF2-40B4-BE49-F238E27FC236}">
                <a16:creationId xmlns:a16="http://schemas.microsoft.com/office/drawing/2014/main" id="{D9814A99-0FEE-0765-DFEA-C0ACCE6583B2}"/>
              </a:ext>
            </a:extLst>
          </p:cNvPr>
          <p:cNvSpPr txBox="1"/>
          <p:nvPr/>
        </p:nvSpPr>
        <p:spPr>
          <a:xfrm>
            <a:off x="345783" y="828004"/>
            <a:ext cx="10017417" cy="830997"/>
          </a:xfrm>
          <a:prstGeom prst="rect">
            <a:avLst/>
          </a:prstGeom>
          <a:noFill/>
        </p:spPr>
        <p:txBody>
          <a:bodyPr wrap="square" lIns="91440" tIns="45720" rIns="91440" bIns="45720" anchor="t">
            <a:spAutoFit/>
          </a:bodyPr>
          <a:lstStyle/>
          <a:p>
            <a:r>
              <a:rPr lang="de-DE" sz="2400">
                <a:solidFill>
                  <a:schemeClr val="accent1"/>
                </a:solidFill>
              </a:rPr>
              <a:t>Top-down-Ansicht des Klimarisikos: Weitere Beispiele </a:t>
            </a:r>
          </a:p>
          <a:p>
            <a:endParaRPr lang="de-DE" sz="2400">
              <a:solidFill>
                <a:srgbClr val="000000"/>
              </a:solidFill>
            </a:endParaRPr>
          </a:p>
        </p:txBody>
      </p:sp>
      <p:sp>
        <p:nvSpPr>
          <p:cNvPr id="62" name="TextBox 61">
            <a:extLst>
              <a:ext uri="{FF2B5EF4-FFF2-40B4-BE49-F238E27FC236}">
                <a16:creationId xmlns:a16="http://schemas.microsoft.com/office/drawing/2014/main" id="{4E2F907A-874D-5EF5-2EAF-3F152EA4358B}"/>
              </a:ext>
            </a:extLst>
          </p:cNvPr>
          <p:cNvSpPr txBox="1"/>
          <p:nvPr/>
        </p:nvSpPr>
        <p:spPr>
          <a:xfrm>
            <a:off x="357534" y="1265406"/>
            <a:ext cx="5534693" cy="1754326"/>
          </a:xfrm>
          <a:prstGeom prst="rect">
            <a:avLst/>
          </a:prstGeom>
          <a:noFill/>
        </p:spPr>
        <p:txBody>
          <a:bodyPr wrap="square" lIns="0">
            <a:spAutoFit/>
          </a:bodyPr>
          <a:lstStyle/>
          <a:p>
            <a:pPr marL="88900">
              <a:spcBef>
                <a:spcPts val="600"/>
              </a:spcBef>
              <a:spcAft>
                <a:spcPts val="600"/>
              </a:spcAft>
            </a:pPr>
            <a:r>
              <a:rPr lang="de-DE" sz="1400" dirty="0">
                <a:solidFill>
                  <a:srgbClr val="2167AE"/>
                </a:solidFill>
                <a:latin typeface="+mj-lt"/>
              </a:rPr>
              <a:t>Zeitliche Entwicklung der Naturgefahren</a:t>
            </a:r>
            <a:endParaRPr lang="de-DE" sz="1400" b="1" dirty="0">
              <a:solidFill>
                <a:srgbClr val="2167AE"/>
              </a:solidFill>
              <a:latin typeface="+mj-lt"/>
            </a:endParaRPr>
          </a:p>
          <a:p>
            <a:pPr marL="88900" lvl="1">
              <a:spcBef>
                <a:spcPts val="600"/>
              </a:spcBef>
            </a:pPr>
            <a:r>
              <a:rPr lang="de-DE" sz="1400" dirty="0">
                <a:solidFill>
                  <a:srgbClr val="2167AE"/>
                </a:solidFill>
              </a:rPr>
              <a:t>Ein Überblick über das physische Klimarisiko für alle in den Geltungsbereich fallende Naturgefahren und die Entwicklung über festgelegte Zeithorizonte. Ermöglicht die Identifizierung und Quantifizierung der Exposition gegenüber jeder Naturgefahr, die Bewertung der Wesentlichkeit für das Unternehmen und die damit verbundenen Trends.</a:t>
            </a:r>
          </a:p>
        </p:txBody>
      </p:sp>
      <p:sp>
        <p:nvSpPr>
          <p:cNvPr id="63" name="TextBox 62">
            <a:extLst>
              <a:ext uri="{FF2B5EF4-FFF2-40B4-BE49-F238E27FC236}">
                <a16:creationId xmlns:a16="http://schemas.microsoft.com/office/drawing/2014/main" id="{5CBC8B0B-41E6-0039-D6AC-8FB03092BD8E}"/>
              </a:ext>
            </a:extLst>
          </p:cNvPr>
          <p:cNvSpPr txBox="1"/>
          <p:nvPr/>
        </p:nvSpPr>
        <p:spPr>
          <a:xfrm>
            <a:off x="6249761" y="1265017"/>
            <a:ext cx="5520036" cy="1538883"/>
          </a:xfrm>
          <a:prstGeom prst="rect">
            <a:avLst/>
          </a:prstGeom>
          <a:noFill/>
        </p:spPr>
        <p:txBody>
          <a:bodyPr wrap="square" lIns="0">
            <a:spAutoFit/>
          </a:bodyPr>
          <a:lstStyle/>
          <a:p>
            <a:pPr marL="88900">
              <a:spcBef>
                <a:spcPts val="600"/>
              </a:spcBef>
              <a:spcAft>
                <a:spcPts val="600"/>
              </a:spcAft>
            </a:pPr>
            <a:r>
              <a:rPr lang="de-DE" sz="1400">
                <a:solidFill>
                  <a:srgbClr val="2167AE"/>
                </a:solidFill>
                <a:latin typeface="+mj-lt"/>
              </a:rPr>
              <a:t>Geografische Verteilung der Naturgefahren </a:t>
            </a:r>
            <a:endParaRPr lang="de-DE" sz="1400" b="1">
              <a:solidFill>
                <a:srgbClr val="2167AE"/>
              </a:solidFill>
              <a:latin typeface="+mj-lt"/>
            </a:endParaRPr>
          </a:p>
          <a:p>
            <a:pPr marL="88900" lvl="1">
              <a:spcBef>
                <a:spcPts val="600"/>
              </a:spcBef>
            </a:pPr>
            <a:r>
              <a:rPr lang="de-DE" sz="1400">
                <a:solidFill>
                  <a:srgbClr val="2167AE"/>
                </a:solidFill>
              </a:rPr>
              <a:t>Ein Deep Dive in die Gefährdung durch einzelne Naturgefahren und ihre Verteilung über die geografische Reichweite der Wertschöpfungskette des Kunden. Ermöglicht die Konzentration auf bestimmte Naturgefahren, die auf globaler Ebene von Bedeutung sind.</a:t>
            </a:r>
          </a:p>
        </p:txBody>
      </p:sp>
      <p:sp>
        <p:nvSpPr>
          <p:cNvPr id="66" name="TextBox 65">
            <a:extLst>
              <a:ext uri="{FF2B5EF4-FFF2-40B4-BE49-F238E27FC236}">
                <a16:creationId xmlns:a16="http://schemas.microsoft.com/office/drawing/2014/main" id="{1CA1A6A5-1FB8-0F19-F7A4-EAF98691D346}"/>
              </a:ext>
            </a:extLst>
          </p:cNvPr>
          <p:cNvSpPr txBox="1"/>
          <p:nvPr/>
        </p:nvSpPr>
        <p:spPr>
          <a:xfrm>
            <a:off x="11158232" y="6548969"/>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de-DE" sz="900"/>
              <a:t>© </a:t>
            </a:r>
            <a:r>
              <a:rPr lang="de-DE" sz="900" err="1"/>
              <a:t>Zurich</a:t>
            </a:r>
            <a:endParaRPr lang="de-DE" sz="900"/>
          </a:p>
        </p:txBody>
      </p:sp>
      <p:pic>
        <p:nvPicPr>
          <p:cNvPr id="14" name="Grafik 13">
            <a:extLst>
              <a:ext uri="{FF2B5EF4-FFF2-40B4-BE49-F238E27FC236}">
                <a16:creationId xmlns:a16="http://schemas.microsoft.com/office/drawing/2014/main" id="{CA352E3E-8974-0912-EA35-F63A924B9D18}"/>
              </a:ext>
            </a:extLst>
          </p:cNvPr>
          <p:cNvPicPr>
            <a:picLocks noChangeAspect="1"/>
          </p:cNvPicPr>
          <p:nvPr/>
        </p:nvPicPr>
        <p:blipFill>
          <a:blip r:embed="rId4"/>
          <a:stretch>
            <a:fillRect/>
          </a:stretch>
        </p:blipFill>
        <p:spPr>
          <a:xfrm>
            <a:off x="824157" y="3202764"/>
            <a:ext cx="4527751" cy="2563878"/>
          </a:xfrm>
          <a:prstGeom prst="rect">
            <a:avLst/>
          </a:prstGeom>
        </p:spPr>
      </p:pic>
      <p:grpSp>
        <p:nvGrpSpPr>
          <p:cNvPr id="18" name="Gruppieren 17">
            <a:extLst>
              <a:ext uri="{FF2B5EF4-FFF2-40B4-BE49-F238E27FC236}">
                <a16:creationId xmlns:a16="http://schemas.microsoft.com/office/drawing/2014/main" id="{48D8CC4E-0833-1173-F987-FE8AE4CF553B}"/>
              </a:ext>
            </a:extLst>
          </p:cNvPr>
          <p:cNvGrpSpPr/>
          <p:nvPr/>
        </p:nvGrpSpPr>
        <p:grpSpPr>
          <a:xfrm>
            <a:off x="6061671" y="2961902"/>
            <a:ext cx="5994382" cy="3896098"/>
            <a:chOff x="5966053" y="2609953"/>
            <a:chExt cx="6089923" cy="4245915"/>
          </a:xfrm>
        </p:grpSpPr>
        <p:grpSp>
          <p:nvGrpSpPr>
            <p:cNvPr id="13" name="Group 40">
              <a:extLst>
                <a:ext uri="{FF2B5EF4-FFF2-40B4-BE49-F238E27FC236}">
                  <a16:creationId xmlns:a16="http://schemas.microsoft.com/office/drawing/2014/main" id="{ECE9CB96-3D50-815B-CB9D-05F72BA51B54}"/>
                </a:ext>
              </a:extLst>
            </p:cNvPr>
            <p:cNvGrpSpPr/>
            <p:nvPr/>
          </p:nvGrpSpPr>
          <p:grpSpPr>
            <a:xfrm>
              <a:off x="5966053" y="2609953"/>
              <a:ext cx="6089923" cy="4245915"/>
              <a:chOff x="3135900" y="1685155"/>
              <a:chExt cx="7286228" cy="5079983"/>
            </a:xfrm>
          </p:grpSpPr>
          <p:pic>
            <p:nvPicPr>
              <p:cNvPr id="15" name="Picture 42" descr="A computer monitor with a blank screen&#10;&#10;Description automatically generated">
                <a:extLst>
                  <a:ext uri="{FF2B5EF4-FFF2-40B4-BE49-F238E27FC236}">
                    <a16:creationId xmlns:a16="http://schemas.microsoft.com/office/drawing/2014/main" id="{ACDB6622-71B3-21D0-56BF-9C0B8609102F}"/>
                  </a:ext>
                </a:extLst>
              </p:cNvPr>
              <p:cNvPicPr>
                <a:picLocks noChangeAspect="1"/>
              </p:cNvPicPr>
              <p:nvPr/>
            </p:nvPicPr>
            <p:blipFill rotWithShape="1">
              <a:blip r:embed="rId3">
                <a:extLst>
                  <a:ext uri="{28A0092B-C50C-407E-A947-70E740481C1C}">
                    <a14:useLocalDpi xmlns:a14="http://schemas.microsoft.com/office/drawing/2010/main" val="0"/>
                  </a:ext>
                </a:extLst>
              </a:blip>
              <a:srcRect l="125" t="12332" r="-125" b="17947"/>
              <a:stretch/>
            </p:blipFill>
            <p:spPr>
              <a:xfrm>
                <a:off x="3135900" y="1685155"/>
                <a:ext cx="7286228" cy="5079983"/>
              </a:xfrm>
              <a:prstGeom prst="rect">
                <a:avLst/>
              </a:prstGeom>
            </p:spPr>
          </p:pic>
          <p:sp>
            <p:nvSpPr>
              <p:cNvPr id="16" name="Rectangle 43">
                <a:extLst>
                  <a:ext uri="{FF2B5EF4-FFF2-40B4-BE49-F238E27FC236}">
                    <a16:creationId xmlns:a16="http://schemas.microsoft.com/office/drawing/2014/main" id="{464D7994-9B0D-DD5E-5BB6-60C5CB4CC432}"/>
                  </a:ext>
                </a:extLst>
              </p:cNvPr>
              <p:cNvSpPr/>
              <p:nvPr/>
            </p:nvSpPr>
            <p:spPr>
              <a:xfrm>
                <a:off x="3739941" y="1954059"/>
                <a:ext cx="6110443" cy="34604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000"/>
                  <a:t>  </a:t>
                </a:r>
              </a:p>
            </p:txBody>
          </p:sp>
        </p:grpSp>
        <p:pic>
          <p:nvPicPr>
            <p:cNvPr id="17" name="Picture 15">
              <a:extLst>
                <a:ext uri="{FF2B5EF4-FFF2-40B4-BE49-F238E27FC236}">
                  <a16:creationId xmlns:a16="http://schemas.microsoft.com/office/drawing/2014/main" id="{045C3EF1-1434-EA47-B15E-A92857B0AE35}"/>
                </a:ext>
              </a:extLst>
            </p:cNvPr>
            <p:cNvPicPr>
              <a:picLocks noChangeAspect="1"/>
            </p:cNvPicPr>
            <p:nvPr/>
          </p:nvPicPr>
          <p:blipFill>
            <a:blip r:embed="rId5"/>
            <a:stretch>
              <a:fillRect/>
            </a:stretch>
          </p:blipFill>
          <p:spPr>
            <a:xfrm>
              <a:off x="6553719" y="2910114"/>
              <a:ext cx="4980932" cy="2747738"/>
            </a:xfrm>
            <a:prstGeom prst="rect">
              <a:avLst/>
            </a:prstGeom>
          </p:spPr>
        </p:pic>
      </p:grpSp>
      <p:grpSp>
        <p:nvGrpSpPr>
          <p:cNvPr id="10" name="Group 1">
            <a:extLst>
              <a:ext uri="{FF2B5EF4-FFF2-40B4-BE49-F238E27FC236}">
                <a16:creationId xmlns:a16="http://schemas.microsoft.com/office/drawing/2014/main" id="{2482F948-763B-A721-6DEF-97BE934975D7}"/>
              </a:ext>
            </a:extLst>
          </p:cNvPr>
          <p:cNvGrpSpPr/>
          <p:nvPr/>
        </p:nvGrpSpPr>
        <p:grpSpPr>
          <a:xfrm>
            <a:off x="250823" y="289004"/>
            <a:ext cx="9724302" cy="320056"/>
            <a:chOff x="250823" y="289004"/>
            <a:chExt cx="9724302" cy="320056"/>
          </a:xfrm>
        </p:grpSpPr>
        <p:sp>
          <p:nvSpPr>
            <p:cNvPr id="11" name="Rounded Rectangle 5">
              <a:extLst>
                <a:ext uri="{FF2B5EF4-FFF2-40B4-BE49-F238E27FC236}">
                  <a16:creationId xmlns:a16="http://schemas.microsoft.com/office/drawing/2014/main" id="{C8DD4E21-0EDB-FB41-1F37-79A2D14BC10B}"/>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19" name="Rounded Rectangle 6">
              <a:extLst>
                <a:ext uri="{FF2B5EF4-FFF2-40B4-BE49-F238E27FC236}">
                  <a16:creationId xmlns:a16="http://schemas.microsoft.com/office/drawing/2014/main" id="{3D62E45D-4F8B-2620-09A6-BC9161681AD2}"/>
                </a:ext>
              </a:extLst>
            </p:cNvPr>
            <p:cNvSpPr/>
            <p:nvPr/>
          </p:nvSpPr>
          <p:spPr>
            <a:xfrm>
              <a:off x="1873116"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20" name="Rounded Rectangle 11">
              <a:extLst>
                <a:ext uri="{FF2B5EF4-FFF2-40B4-BE49-F238E27FC236}">
                  <a16:creationId xmlns:a16="http://schemas.microsoft.com/office/drawing/2014/main" id="{FD463E04-56F4-71EF-E9C6-B722574A5ED8}"/>
                </a:ext>
              </a:extLst>
            </p:cNvPr>
            <p:cNvSpPr/>
            <p:nvPr/>
          </p:nvSpPr>
          <p:spPr>
            <a:xfrm>
              <a:off x="3488837"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21" name="Rounded Rectangle 13">
              <a:extLst>
                <a:ext uri="{FF2B5EF4-FFF2-40B4-BE49-F238E27FC236}">
                  <a16:creationId xmlns:a16="http://schemas.microsoft.com/office/drawing/2014/main" id="{33B739DF-CAB0-0303-B04A-DDD37E86591F}"/>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22" name="Rounded Rectangle 17">
              <a:extLst>
                <a:ext uri="{FF2B5EF4-FFF2-40B4-BE49-F238E27FC236}">
                  <a16:creationId xmlns:a16="http://schemas.microsoft.com/office/drawing/2014/main" id="{EA2AE9EB-D766-F8CB-D949-CE21420A98B0}"/>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23" name="Rounded Rectangle 18">
              <a:extLst>
                <a:ext uri="{FF2B5EF4-FFF2-40B4-BE49-F238E27FC236}">
                  <a16:creationId xmlns:a16="http://schemas.microsoft.com/office/drawing/2014/main" id="{1C28799A-4E73-656F-B831-435FFB01CC4C}"/>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Anpassung</a:t>
              </a:r>
            </a:p>
          </p:txBody>
        </p:sp>
      </p:grpSp>
      <p:sp>
        <p:nvSpPr>
          <p:cNvPr id="2" name="Foliennummernplatzhalter 1">
            <a:extLst>
              <a:ext uri="{FF2B5EF4-FFF2-40B4-BE49-F238E27FC236}">
                <a16:creationId xmlns:a16="http://schemas.microsoft.com/office/drawing/2014/main" id="{8E17D1DF-4785-BD10-CC56-37757B75178B}"/>
              </a:ext>
            </a:extLst>
          </p:cNvPr>
          <p:cNvSpPr>
            <a:spLocks noGrp="1"/>
          </p:cNvSpPr>
          <p:nvPr>
            <p:ph type="sldNum" sz="quarter" idx="16"/>
          </p:nvPr>
        </p:nvSpPr>
        <p:spPr>
          <a:xfrm>
            <a:off x="10914740" y="6512519"/>
            <a:ext cx="359953" cy="211397"/>
          </a:xfrm>
        </p:spPr>
        <p:txBody>
          <a:bodyPr/>
          <a:lstStyle/>
          <a:p>
            <a:fld id="{389075F7-7510-4B87-94F8-2C8610BEE4CA}" type="slidenum">
              <a:rPr lang="en-US" smtClean="0"/>
              <a:pPr/>
              <a:t>10</a:t>
            </a:fld>
            <a:endParaRPr lang="en-US"/>
          </a:p>
        </p:txBody>
      </p:sp>
      <p:sp>
        <p:nvSpPr>
          <p:cNvPr id="3" name="Rounded Rectangle 6">
            <a:extLst>
              <a:ext uri="{FF2B5EF4-FFF2-40B4-BE49-F238E27FC236}">
                <a16:creationId xmlns:a16="http://schemas.microsoft.com/office/drawing/2014/main" id="{F5622007-4EA7-031F-9BAD-3EC919A83F62}"/>
              </a:ext>
            </a:extLst>
          </p:cNvPr>
          <p:cNvSpPr/>
          <p:nvPr/>
        </p:nvSpPr>
        <p:spPr>
          <a:xfrm>
            <a:off x="1870109"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Identifikation</a:t>
            </a:r>
          </a:p>
        </p:txBody>
      </p:sp>
    </p:spTree>
    <p:extLst>
      <p:ext uri="{BB962C8B-B14F-4D97-AF65-F5344CB8AC3E}">
        <p14:creationId xmlns:p14="http://schemas.microsoft.com/office/powerpoint/2010/main" val="1440172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83663-31CB-9638-1F78-A965431B37BC}"/>
            </a:ext>
          </a:extLst>
        </p:cNvPr>
        <p:cNvGrpSpPr/>
        <p:nvPr/>
      </p:nvGrpSpPr>
      <p:grpSpPr>
        <a:xfrm>
          <a:off x="0" y="0"/>
          <a:ext cx="0" cy="0"/>
          <a:chOff x="0" y="0"/>
          <a:chExt cx="0" cy="0"/>
        </a:xfrm>
      </p:grpSpPr>
      <p:sp>
        <p:nvSpPr>
          <p:cNvPr id="7" name="Freeform 8">
            <a:extLst>
              <a:ext uri="{FF2B5EF4-FFF2-40B4-BE49-F238E27FC236}">
                <a16:creationId xmlns:a16="http://schemas.microsoft.com/office/drawing/2014/main" id="{899C9A86-7A09-2CF2-DBA5-893C5E5216E6}"/>
              </a:ext>
            </a:extLst>
          </p:cNvPr>
          <p:cNvSpPr/>
          <p:nvPr/>
        </p:nvSpPr>
        <p:spPr>
          <a:xfrm>
            <a:off x="5688250" y="1143525"/>
            <a:ext cx="6535548" cy="5714475"/>
          </a:xfrm>
          <a:custGeom>
            <a:avLst/>
            <a:gdLst>
              <a:gd name="connsiteX0" fmla="*/ 4097852 w 6535548"/>
              <a:gd name="connsiteY0" fmla="*/ 0 h 5714475"/>
              <a:gd name="connsiteX1" fmla="*/ 6388998 w 6535548"/>
              <a:gd name="connsiteY1" fmla="*/ 699849 h 5714475"/>
              <a:gd name="connsiteX2" fmla="*/ 6535548 w 6535548"/>
              <a:gd name="connsiteY2" fmla="*/ 809436 h 5714475"/>
              <a:gd name="connsiteX3" fmla="*/ 6535548 w 6535548"/>
              <a:gd name="connsiteY3" fmla="*/ 5714475 h 5714475"/>
              <a:gd name="connsiteX4" fmla="*/ 331774 w 6535548"/>
              <a:gd name="connsiteY4" fmla="*/ 5714475 h 5714475"/>
              <a:gd name="connsiteX5" fmla="*/ 322030 w 6535548"/>
              <a:gd name="connsiteY5" fmla="*/ 5692921 h 5714475"/>
              <a:gd name="connsiteX6" fmla="*/ 0 w 6535548"/>
              <a:gd name="connsiteY6" fmla="*/ 4097852 h 5714475"/>
              <a:gd name="connsiteX7" fmla="*/ 4097852 w 6535548"/>
              <a:gd name="connsiteY7" fmla="*/ 0 h 57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35548" h="5714475">
                <a:moveTo>
                  <a:pt x="4097852" y="0"/>
                </a:moveTo>
                <a:cubicBezTo>
                  <a:pt x="4946544" y="0"/>
                  <a:pt x="5734978" y="258000"/>
                  <a:pt x="6388998" y="699849"/>
                </a:cubicBezTo>
                <a:lnTo>
                  <a:pt x="6535548" y="809436"/>
                </a:lnTo>
                <a:lnTo>
                  <a:pt x="6535548" y="5714475"/>
                </a:lnTo>
                <a:lnTo>
                  <a:pt x="331774" y="5714475"/>
                </a:lnTo>
                <a:lnTo>
                  <a:pt x="322030" y="5692921"/>
                </a:lnTo>
                <a:cubicBezTo>
                  <a:pt x="114667" y="5202661"/>
                  <a:pt x="0" y="4663647"/>
                  <a:pt x="0" y="4097852"/>
                </a:cubicBezTo>
                <a:cubicBezTo>
                  <a:pt x="0" y="1834671"/>
                  <a:pt x="1834671" y="0"/>
                  <a:pt x="4097852"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oAutofit/>
          </a:bodyPr>
          <a:lstStyle/>
          <a:p>
            <a:pPr algn="ctr"/>
            <a:endParaRPr lang="de-DE" sz="1000"/>
          </a:p>
        </p:txBody>
      </p:sp>
      <p:sp>
        <p:nvSpPr>
          <p:cNvPr id="62" name="Rectangle 61">
            <a:extLst>
              <a:ext uri="{FF2B5EF4-FFF2-40B4-BE49-F238E27FC236}">
                <a16:creationId xmlns:a16="http://schemas.microsoft.com/office/drawing/2014/main" id="{03961DE3-4BE2-D8C0-07E1-E687DBF9CE63}"/>
              </a:ext>
            </a:extLst>
          </p:cNvPr>
          <p:cNvSpPr/>
          <p:nvPr/>
        </p:nvSpPr>
        <p:spPr>
          <a:xfrm>
            <a:off x="250825" y="1411846"/>
            <a:ext cx="5664945" cy="45688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360000" bIns="108000" rtlCol="0" anchor="t"/>
          <a:lstStyle/>
          <a:p>
            <a:pPr marL="88900">
              <a:spcBef>
                <a:spcPts val="600"/>
              </a:spcBef>
              <a:spcAft>
                <a:spcPts val="600"/>
              </a:spcAft>
            </a:pPr>
            <a:r>
              <a:rPr lang="de-DE" sz="1400" b="1">
                <a:solidFill>
                  <a:srgbClr val="2167AE"/>
                </a:solidFill>
                <a:latin typeface="+mj-lt"/>
              </a:rPr>
              <a:t>Individuelles Ranking der Klimarisiken von Standorten</a:t>
            </a:r>
          </a:p>
          <a:p>
            <a:pPr marL="88900" lvl="1">
              <a:spcBef>
                <a:spcPts val="600"/>
              </a:spcBef>
            </a:pPr>
            <a:r>
              <a:rPr lang="de-DE" sz="1400">
                <a:solidFill>
                  <a:srgbClr val="2267AF"/>
                </a:solidFill>
              </a:rPr>
              <a:t>Die Methodik des Rankings kann an die Bedürfnisse des Kunden angepasst werden und zusätzliche Parameter enthalten.</a:t>
            </a:r>
          </a:p>
        </p:txBody>
      </p:sp>
      <p:sp>
        <p:nvSpPr>
          <p:cNvPr id="58" name="TextBox 57">
            <a:extLst>
              <a:ext uri="{FF2B5EF4-FFF2-40B4-BE49-F238E27FC236}">
                <a16:creationId xmlns:a16="http://schemas.microsoft.com/office/drawing/2014/main" id="{B10F0978-A8D9-42EC-7BDD-B30FB85C1E90}"/>
              </a:ext>
            </a:extLst>
          </p:cNvPr>
          <p:cNvSpPr txBox="1"/>
          <p:nvPr/>
        </p:nvSpPr>
        <p:spPr>
          <a:xfrm>
            <a:off x="328791" y="832387"/>
            <a:ext cx="8307287" cy="461665"/>
          </a:xfrm>
          <a:prstGeom prst="rect">
            <a:avLst/>
          </a:prstGeom>
          <a:noFill/>
        </p:spPr>
        <p:txBody>
          <a:bodyPr wrap="square">
            <a:spAutoFit/>
          </a:bodyPr>
          <a:lstStyle/>
          <a:p>
            <a:r>
              <a:rPr lang="de-DE" sz="2400">
                <a:solidFill>
                  <a:schemeClr val="accent1"/>
                </a:solidFill>
                <a:latin typeface="Zurich Sans Light" panose="02000000000000000000" pitchFamily="2" charset="0"/>
              </a:rPr>
              <a:t>Maßgeschneiderte Ranking-Methodik</a:t>
            </a:r>
          </a:p>
        </p:txBody>
      </p:sp>
      <p:sp>
        <p:nvSpPr>
          <p:cNvPr id="30" name="TextBox 29">
            <a:extLst>
              <a:ext uri="{FF2B5EF4-FFF2-40B4-BE49-F238E27FC236}">
                <a16:creationId xmlns:a16="http://schemas.microsoft.com/office/drawing/2014/main" id="{69BF8947-8063-65DB-AEFB-7FA89B92A64F}"/>
              </a:ext>
            </a:extLst>
          </p:cNvPr>
          <p:cNvSpPr txBox="1"/>
          <p:nvPr/>
        </p:nvSpPr>
        <p:spPr>
          <a:xfrm>
            <a:off x="328791" y="2413253"/>
            <a:ext cx="4942546" cy="2372545"/>
          </a:xfrm>
          <a:prstGeom prst="rect">
            <a:avLst/>
          </a:prstGeom>
          <a:noFill/>
        </p:spPr>
        <p:txBody>
          <a:bodyPr wrap="square" lIns="108000" tIns="108000" rIns="108000" bIns="108000" numCol="2" spcCol="180000" rtlCol="0">
            <a:spAutoFit/>
          </a:bodyPr>
          <a:lstStyle/>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a:solidFill>
                <a:srgbClr val="2167AE"/>
              </a:solidFill>
              <a:latin typeface="+mj-lt"/>
            </a:endParaRPr>
          </a:p>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a:solidFill>
                <a:srgbClr val="2167AE"/>
              </a:solidFill>
              <a:latin typeface="+mj-lt"/>
            </a:endParaRPr>
          </a:p>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a:solidFill>
                <a:srgbClr val="2167AE"/>
              </a:solidFill>
              <a:latin typeface="+mj-lt"/>
            </a:endParaRPr>
          </a:p>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a:solidFill>
                <a:srgbClr val="2167AE"/>
              </a:solidFill>
              <a:latin typeface="+mj-lt"/>
            </a:endParaRPr>
          </a:p>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a:solidFill>
                <a:srgbClr val="2167AE"/>
              </a:solidFill>
              <a:latin typeface="+mj-lt"/>
            </a:endParaRPr>
          </a:p>
          <a:p>
            <a:pPr marL="0" marR="0" lvl="0" indent="0" algn="l" defTabSz="914400" rtl="0" eaLnBrk="1" fontAlgn="auto" latinLnBrk="0" hangingPunct="1">
              <a:spcBef>
                <a:spcPts val="0"/>
              </a:spcBef>
              <a:spcAft>
                <a:spcPts val="200"/>
              </a:spcAft>
              <a:buClrTx/>
              <a:buSzTx/>
              <a:buFontTx/>
              <a:buNone/>
              <a:tabLst/>
              <a:defRPr/>
            </a:pPr>
            <a:endParaRPr kumimoji="0" lang="de-DE" sz="1000" b="1" i="0" u="none" strike="noStrike" kern="1200" cap="none" spc="0" normalizeH="0" baseline="0" noProof="0">
              <a:ln>
                <a:noFill/>
              </a:ln>
              <a:solidFill>
                <a:srgbClr val="2167AE"/>
              </a:solidFill>
              <a:effectLst/>
              <a:uLnTx/>
              <a:uFillTx/>
              <a:latin typeface="+mj-lt"/>
              <a:ea typeface="+mn-ea"/>
              <a:cs typeface="+mn-cs"/>
            </a:endParaRPr>
          </a:p>
          <a:p>
            <a:pPr marL="0" marR="0" lvl="0" indent="0" algn="l" defTabSz="914400" rtl="0" eaLnBrk="1" fontAlgn="auto" latinLnBrk="0" hangingPunct="1">
              <a:spcBef>
                <a:spcPts val="0"/>
              </a:spcBef>
              <a:spcAft>
                <a:spcPts val="200"/>
              </a:spcAft>
              <a:buClrTx/>
              <a:buSzTx/>
              <a:buFontTx/>
              <a:buNone/>
              <a:tabLst/>
              <a:defRPr/>
            </a:pPr>
            <a:endParaRPr lang="de-DE" sz="1000" b="1" noProof="0">
              <a:solidFill>
                <a:srgbClr val="2167AE"/>
              </a:solidFill>
              <a:latin typeface="+mj-lt"/>
            </a:endParaRPr>
          </a:p>
        </p:txBody>
      </p:sp>
      <p:sp>
        <p:nvSpPr>
          <p:cNvPr id="16" name="TextBox 15">
            <a:extLst>
              <a:ext uri="{FF2B5EF4-FFF2-40B4-BE49-F238E27FC236}">
                <a16:creationId xmlns:a16="http://schemas.microsoft.com/office/drawing/2014/main" id="{720F70AC-8066-40B2-14AD-8596B7938309}"/>
              </a:ext>
            </a:extLst>
          </p:cNvPr>
          <p:cNvSpPr txBox="1">
            <a:spLocks noGrp="1" noRot="1" noMove="1" noResize="1" noEditPoints="1" noAdjustHandles="1" noChangeArrowheads="1" noChangeShapeType="1"/>
          </p:cNvSpPr>
          <p:nvPr/>
        </p:nvSpPr>
        <p:spPr>
          <a:xfrm>
            <a:off x="11158232" y="6548969"/>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lvl="0"/>
            <a:r>
              <a:rPr lang="de-DE" sz="900"/>
              <a:t>© </a:t>
            </a:r>
            <a:r>
              <a:rPr lang="de-DE" sz="900" err="1"/>
              <a:t>Zurich</a:t>
            </a:r>
            <a:endParaRPr lang="de-DE" sz="900"/>
          </a:p>
        </p:txBody>
      </p:sp>
      <p:sp>
        <p:nvSpPr>
          <p:cNvPr id="20" name="Slide Number Placeholder 4">
            <a:extLst>
              <a:ext uri="{FF2B5EF4-FFF2-40B4-BE49-F238E27FC236}">
                <a16:creationId xmlns:a16="http://schemas.microsoft.com/office/drawing/2014/main" id="{38CB42E6-5978-E381-718C-92E5F8ADF36E}"/>
              </a:ext>
            </a:extLst>
          </p:cNvPr>
          <p:cNvSpPr txBox="1">
            <a:spLocks/>
          </p:cNvSpPr>
          <p:nvPr/>
        </p:nvSpPr>
        <p:spPr>
          <a:xfrm>
            <a:off x="10826832" y="6501225"/>
            <a:ext cx="551043" cy="1862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286"/>
            <a:endParaRPr lang="de-DE" sz="900">
              <a:solidFill>
                <a:srgbClr val="2167AE"/>
              </a:solidFill>
              <a:latin typeface="Zurich Sans Light"/>
              <a:cs typeface="Arial" panose="020B0604020202020204" pitchFamily="34" charset="0"/>
            </a:endParaRPr>
          </a:p>
        </p:txBody>
      </p:sp>
      <p:grpSp>
        <p:nvGrpSpPr>
          <p:cNvPr id="5" name="Gruppieren 4">
            <a:extLst>
              <a:ext uri="{FF2B5EF4-FFF2-40B4-BE49-F238E27FC236}">
                <a16:creationId xmlns:a16="http://schemas.microsoft.com/office/drawing/2014/main" id="{2B8AC6B5-CB2E-674E-F605-28651F4B7373}"/>
              </a:ext>
            </a:extLst>
          </p:cNvPr>
          <p:cNvGrpSpPr/>
          <p:nvPr/>
        </p:nvGrpSpPr>
        <p:grpSpPr>
          <a:xfrm>
            <a:off x="5060260" y="1737044"/>
            <a:ext cx="7130059" cy="5238750"/>
            <a:chOff x="4852656" y="880870"/>
            <a:chExt cx="7373765" cy="5641322"/>
          </a:xfrm>
        </p:grpSpPr>
        <p:pic>
          <p:nvPicPr>
            <p:cNvPr id="3" name="Picture 16" descr="A computer monitor with a blank screen&#10;&#10;Description automatically generated">
              <a:extLst>
                <a:ext uri="{FF2B5EF4-FFF2-40B4-BE49-F238E27FC236}">
                  <a16:creationId xmlns:a16="http://schemas.microsoft.com/office/drawing/2014/main" id="{67BA3825-37A7-DB6F-5970-7AF4252BB0FE}"/>
                </a:ext>
              </a:extLst>
            </p:cNvPr>
            <p:cNvPicPr>
              <a:picLocks noChangeAspect="1"/>
            </p:cNvPicPr>
            <p:nvPr/>
          </p:nvPicPr>
          <p:blipFill rotWithShape="1">
            <a:blip r:embed="rId3">
              <a:extLst>
                <a:ext uri="{28A0092B-C50C-407E-A947-70E740481C1C}">
                  <a14:useLocalDpi xmlns:a14="http://schemas.microsoft.com/office/drawing/2010/main" val="0"/>
                </a:ext>
              </a:extLst>
            </a:blip>
            <a:srcRect l="266" t="5472" r="-266" b="18021"/>
            <a:stretch/>
          </p:blipFill>
          <p:spPr>
            <a:xfrm>
              <a:off x="4852656" y="880870"/>
              <a:ext cx="7373765" cy="5641322"/>
            </a:xfrm>
            <a:prstGeom prst="rect">
              <a:avLst/>
            </a:prstGeom>
          </p:spPr>
        </p:pic>
        <p:pic>
          <p:nvPicPr>
            <p:cNvPr id="4" name="Picture 18">
              <a:extLst>
                <a:ext uri="{FF2B5EF4-FFF2-40B4-BE49-F238E27FC236}">
                  <a16:creationId xmlns:a16="http://schemas.microsoft.com/office/drawing/2014/main" id="{C25F0536-31E5-3610-844E-E2A9DDAD6FFE}"/>
                </a:ext>
              </a:extLst>
            </p:cNvPr>
            <p:cNvPicPr>
              <a:picLocks noChangeAspect="1"/>
            </p:cNvPicPr>
            <p:nvPr/>
          </p:nvPicPr>
          <p:blipFill>
            <a:blip r:embed="rId4"/>
            <a:stretch>
              <a:fillRect/>
            </a:stretch>
          </p:blipFill>
          <p:spPr>
            <a:xfrm>
              <a:off x="5445905" y="2071696"/>
              <a:ext cx="6187268" cy="3378430"/>
            </a:xfrm>
            <a:prstGeom prst="rect">
              <a:avLst/>
            </a:prstGeom>
          </p:spPr>
        </p:pic>
      </p:grpSp>
      <p:sp>
        <p:nvSpPr>
          <p:cNvPr id="19" name="Textfeld 18">
            <a:extLst>
              <a:ext uri="{FF2B5EF4-FFF2-40B4-BE49-F238E27FC236}">
                <a16:creationId xmlns:a16="http://schemas.microsoft.com/office/drawing/2014/main" id="{0E54FD4E-2A51-B16F-CE2C-E2DAA3325DAB}"/>
              </a:ext>
            </a:extLst>
          </p:cNvPr>
          <p:cNvSpPr txBox="1"/>
          <p:nvPr/>
        </p:nvSpPr>
        <p:spPr>
          <a:xfrm>
            <a:off x="328791" y="4602333"/>
            <a:ext cx="4552949" cy="16876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de-DE" sz="1400" b="1" i="0" u="none" strike="noStrike" kern="1200" cap="none" spc="0" normalizeH="0" baseline="0" noProof="0">
                <a:ln>
                  <a:noFill/>
                </a:ln>
                <a:solidFill>
                  <a:srgbClr val="2167AE"/>
                </a:solidFill>
                <a:effectLst/>
                <a:uLnTx/>
                <a:uFillTx/>
                <a:latin typeface="Zurich Sans Medium"/>
                <a:ea typeface="+mn-ea"/>
                <a:cs typeface="+mn-cs"/>
              </a:rPr>
              <a:t>Die Klimarisiken eines Standortes können nach folgenden Kriterien eingestuft werden:</a:t>
            </a:r>
          </a:p>
          <a:p>
            <a:pPr marL="0" marR="0" lvl="0" indent="0" algn="l" defTabSz="914400" rtl="0" eaLnBrk="1" fontAlgn="auto" latinLnBrk="0" hangingPunct="1">
              <a:lnSpc>
                <a:spcPts val="1400"/>
              </a:lnSpc>
              <a:spcBef>
                <a:spcPts val="0"/>
              </a:spcBef>
              <a:spcAft>
                <a:spcPts val="200"/>
              </a:spcAft>
              <a:buClrTx/>
              <a:buSzTx/>
              <a:buFontTx/>
              <a:buNone/>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Gefährdungsstufe </a:t>
            </a:r>
            <a:r>
              <a:rPr kumimoji="0" lang="de-DE" sz="1400" b="0" i="0" u="none" strike="noStrike" kern="1200" cap="none" spc="0" normalizeH="0" baseline="0" noProof="0">
                <a:ln>
                  <a:noFill/>
                </a:ln>
                <a:solidFill>
                  <a:srgbClr val="91BFE3"/>
                </a:solidFill>
                <a:effectLst/>
                <a:uLnTx/>
                <a:uFillTx/>
                <a:latin typeface="Zurich Sans Light"/>
                <a:ea typeface="+mn-ea"/>
                <a:cs typeface="+mn-cs"/>
                <a:sym typeface="Symbol" panose="05050102010706020507" pitchFamily="18" charset="2"/>
              </a:rPr>
              <a:t></a:t>
            </a:r>
            <a:r>
              <a:rPr kumimoji="0" lang="de-DE" sz="1400" b="0" i="0" u="none" strike="noStrike" kern="1200" cap="none" spc="0" normalizeH="0" baseline="0" noProof="0">
                <a:ln>
                  <a:noFill/>
                </a:ln>
                <a:solidFill>
                  <a:srgbClr val="2167AE"/>
                </a:solidFill>
                <a:effectLst/>
                <a:uLnTx/>
                <a:uFillTx/>
                <a:latin typeface="Zurich Sans Light"/>
                <a:ea typeface="+mn-ea"/>
                <a:cs typeface="+mn-cs"/>
              </a:rPr>
              <a:t>  Gefährdungsstufe mit Kritikalität (z.B. Gesamtversicherungswert, Anzahl der Mitarbeiter)                                                               </a:t>
            </a:r>
            <a:r>
              <a:rPr kumimoji="0" lang="de-DE" sz="1400" b="0" i="0" u="none" strike="noStrike" kern="1200" cap="none" spc="0" normalizeH="0" baseline="0" noProof="0">
                <a:ln>
                  <a:noFill/>
                </a:ln>
                <a:solidFill>
                  <a:srgbClr val="91BFE3"/>
                </a:solidFill>
                <a:effectLst/>
                <a:uLnTx/>
                <a:uFillTx/>
                <a:latin typeface="Zurich Sans Light"/>
                <a:ea typeface="+mn-ea"/>
                <a:cs typeface="+mn-cs"/>
                <a:sym typeface="Symbol" panose="05050102010706020507" pitchFamily="18" charset="2"/>
              </a:rPr>
              <a:t></a:t>
            </a:r>
            <a:r>
              <a:rPr kumimoji="0" lang="de-DE" sz="1400" b="0" i="0" u="none" strike="noStrike" kern="1200" cap="none" spc="0" normalizeH="0" baseline="0" noProof="0">
                <a:ln>
                  <a:noFill/>
                </a:ln>
                <a:solidFill>
                  <a:srgbClr val="2167AE"/>
                </a:solidFill>
                <a:effectLst/>
                <a:uLnTx/>
                <a:uFillTx/>
                <a:latin typeface="Zurich Sans Light"/>
                <a:ea typeface="+mn-ea"/>
                <a:cs typeface="+mn-cs"/>
              </a:rPr>
              <a:t> Gefahrengewichtung </a:t>
            </a:r>
            <a:r>
              <a:rPr kumimoji="0" lang="de-DE" sz="1400" b="0" i="0" u="none" strike="noStrike" kern="1200" cap="none" spc="0" normalizeH="0" baseline="0" noProof="0">
                <a:ln>
                  <a:noFill/>
                </a:ln>
                <a:solidFill>
                  <a:srgbClr val="91BFE3"/>
                </a:solidFill>
                <a:effectLst/>
                <a:uLnTx/>
                <a:uFillTx/>
                <a:latin typeface="Zurich Sans Light"/>
                <a:ea typeface="+mn-ea"/>
                <a:cs typeface="+mn-cs"/>
                <a:sym typeface="Symbol" panose="05050102010706020507" pitchFamily="18" charset="2"/>
              </a:rPr>
              <a:t> </a:t>
            </a:r>
            <a:r>
              <a:rPr kumimoji="0" lang="de-DE" sz="1400" b="0" i="0" u="none" strike="noStrike" kern="1200" cap="none" spc="0" normalizeH="0" baseline="0" noProof="0">
                <a:ln>
                  <a:noFill/>
                </a:ln>
                <a:solidFill>
                  <a:srgbClr val="2167AE"/>
                </a:solidFill>
                <a:effectLst/>
                <a:uLnTx/>
                <a:uFillTx/>
                <a:latin typeface="Zurich Sans Light"/>
                <a:ea typeface="+mn-ea"/>
                <a:cs typeface="+mn-cs"/>
              </a:rPr>
              <a:t>Integration der Lieferkette </a:t>
            </a:r>
            <a:r>
              <a:rPr kumimoji="0" lang="de-DE" sz="1400" b="0" i="0" u="none" strike="noStrike" kern="1200" cap="none" spc="0" normalizeH="0" baseline="0" noProof="0">
                <a:ln>
                  <a:noFill/>
                </a:ln>
                <a:solidFill>
                  <a:srgbClr val="91BFE3"/>
                </a:solidFill>
                <a:effectLst/>
                <a:uLnTx/>
                <a:uFillTx/>
                <a:latin typeface="Zurich Sans Light"/>
                <a:ea typeface="+mn-ea"/>
                <a:cs typeface="+mn-cs"/>
                <a:sym typeface="Symbol" panose="05050102010706020507" pitchFamily="18" charset="2"/>
              </a:rPr>
              <a:t> </a:t>
            </a:r>
            <a:r>
              <a:rPr kumimoji="0" lang="de-DE" sz="1400" b="0" i="0" u="none" strike="noStrike" kern="1200" cap="none" spc="0" normalizeH="0" baseline="0" noProof="0">
                <a:ln>
                  <a:noFill/>
                </a:ln>
                <a:solidFill>
                  <a:srgbClr val="2167AE"/>
                </a:solidFill>
                <a:effectLst/>
                <a:uLnTx/>
                <a:uFillTx/>
                <a:latin typeface="Zurich Sans Light"/>
                <a:ea typeface="+mn-ea"/>
                <a:cs typeface="+mn-cs"/>
                <a:sym typeface="Symbol" panose="05050102010706020507" pitchFamily="18" charset="2"/>
              </a:rPr>
              <a:t>Integration der Anfälligkeit (risikobasierte Sicht)</a:t>
            </a:r>
            <a:r>
              <a:rPr kumimoji="0" lang="de-DE" sz="1400" b="0" i="0" u="none" strike="noStrike" kern="1200" cap="none" spc="0" normalizeH="0" baseline="0" noProof="0">
                <a:ln>
                  <a:noFill/>
                </a:ln>
                <a:solidFill>
                  <a:srgbClr val="2167AE"/>
                </a:solidFill>
                <a:effectLst/>
                <a:uLnTx/>
                <a:uFillTx/>
                <a:latin typeface="Zurich Sans Light"/>
                <a:ea typeface="+mn-ea"/>
                <a:cs typeface="+mn-cs"/>
              </a:rPr>
              <a:t> </a:t>
            </a:r>
            <a:r>
              <a:rPr kumimoji="0" lang="de-DE" sz="1400" b="0" i="0" u="none" strike="noStrike" kern="1200" cap="none" spc="0" normalizeH="0" baseline="0" noProof="0">
                <a:ln>
                  <a:noFill/>
                </a:ln>
                <a:solidFill>
                  <a:srgbClr val="91BFE3"/>
                </a:solidFill>
                <a:effectLst/>
                <a:uLnTx/>
                <a:uFillTx/>
                <a:latin typeface="Zurich Sans Light"/>
                <a:ea typeface="+mn-ea"/>
                <a:cs typeface="+mn-cs"/>
                <a:sym typeface="Symbol" panose="05050102010706020507" pitchFamily="18" charset="2"/>
              </a:rPr>
              <a:t> </a:t>
            </a:r>
            <a:r>
              <a:rPr kumimoji="0" lang="de-DE" sz="1400" b="0" i="0" u="none" strike="noStrike" kern="1200" cap="none" spc="0" normalizeH="0" baseline="0" noProof="0">
                <a:ln>
                  <a:noFill/>
                </a:ln>
                <a:solidFill>
                  <a:srgbClr val="2167AE"/>
                </a:solidFill>
                <a:effectLst/>
                <a:uLnTx/>
                <a:uFillTx/>
                <a:latin typeface="Zurich Sans Light"/>
                <a:ea typeface="+mn-ea"/>
                <a:cs typeface="+mn-cs"/>
              </a:rPr>
              <a:t>Zusätzliche Metriken (z.B. Betriebskosten)</a:t>
            </a:r>
          </a:p>
          <a:p>
            <a:pPr marL="0" marR="0" lvl="0" indent="0" algn="l" defTabSz="914400" rtl="0" eaLnBrk="1" fontAlgn="auto" latinLnBrk="0" hangingPunct="1">
              <a:lnSpc>
                <a:spcPct val="100000"/>
              </a:lnSpc>
              <a:spcBef>
                <a:spcPts val="0"/>
              </a:spcBef>
              <a:spcAft>
                <a:spcPts val="200"/>
              </a:spcAft>
              <a:buClrTx/>
              <a:buSzTx/>
              <a:buFontTx/>
              <a:buNone/>
              <a:tabLst/>
              <a:defRPr/>
            </a:pPr>
            <a:endParaRPr kumimoji="0" lang="de-DE" sz="1400" b="1" i="0" u="none" strike="noStrike" kern="1200" cap="none" spc="0" normalizeH="0" baseline="0" noProof="0">
              <a:ln>
                <a:noFill/>
              </a:ln>
              <a:solidFill>
                <a:srgbClr val="2167AE"/>
              </a:solidFill>
              <a:effectLst/>
              <a:uLnTx/>
              <a:uFillTx/>
              <a:latin typeface="Zurich Sans Medium"/>
              <a:ea typeface="+mn-ea"/>
              <a:cs typeface="+mn-cs"/>
            </a:endParaRPr>
          </a:p>
        </p:txBody>
      </p:sp>
      <p:sp>
        <p:nvSpPr>
          <p:cNvPr id="24" name="Textfeld 23">
            <a:extLst>
              <a:ext uri="{FF2B5EF4-FFF2-40B4-BE49-F238E27FC236}">
                <a16:creationId xmlns:a16="http://schemas.microsoft.com/office/drawing/2014/main" id="{F277C04C-B31E-FCD8-CE87-EBA1F286D69E}"/>
              </a:ext>
            </a:extLst>
          </p:cNvPr>
          <p:cNvSpPr txBox="1"/>
          <p:nvPr/>
        </p:nvSpPr>
        <p:spPr>
          <a:xfrm>
            <a:off x="328791" y="2571758"/>
            <a:ext cx="4785817" cy="18671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de-DE" sz="1400" b="1" i="0" u="none" strike="noStrike" kern="1200" cap="none" spc="0" normalizeH="0" baseline="0" noProof="0">
                <a:ln>
                  <a:noFill/>
                </a:ln>
                <a:solidFill>
                  <a:srgbClr val="2167AE"/>
                </a:solidFill>
                <a:effectLst/>
                <a:uLnTx/>
                <a:uFillTx/>
                <a:latin typeface="Zurich Sans Medium"/>
                <a:ea typeface="+mn-ea"/>
                <a:cs typeface="+mn-cs"/>
              </a:rPr>
              <a:t>Methodik der Einstufung:</a:t>
            </a:r>
          </a:p>
          <a:p>
            <a:pPr marL="171450" marR="0" lvl="0" indent="-171450" algn="l" defTabSz="914400" rtl="0" eaLnBrk="1" fontAlgn="auto" latinLnBrk="0" hangingPunct="1">
              <a:lnSpc>
                <a:spcPct val="100000"/>
              </a:lnSpc>
              <a:spcBef>
                <a:spcPts val="0"/>
              </a:spcBef>
              <a:spcAft>
                <a:spcPts val="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Ein konsolidierter “Total Hazard Score”, der die Anzahl der Naturgefahren widerspiegelt, die jeden Standort potenziell beeinträchtigen kann</a:t>
            </a:r>
          </a:p>
          <a:p>
            <a:pPr marL="171450" marR="0" lvl="0" indent="-171450" algn="l" defTabSz="914400" rtl="0" eaLnBrk="1" fontAlgn="auto" latinLnBrk="0" hangingPunct="1">
              <a:lnSpc>
                <a:spcPct val="100000"/>
              </a:lnSpc>
              <a:spcBef>
                <a:spcPts val="0"/>
              </a:spcBef>
              <a:spcAft>
                <a:spcPts val="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Einstufung der Standorte von “hohem” bis “niedrigem” Risiko, wobei nach Einstufungen in ersteres eine vertiefte Bewertung der </a:t>
            </a:r>
            <a:r>
              <a:rPr kumimoji="0" lang="de-DE" sz="1400" b="0" i="0" u="none" strike="noStrike" kern="1200" cap="none" spc="0" normalizeH="0" baseline="0" noProof="0" err="1">
                <a:ln>
                  <a:noFill/>
                </a:ln>
                <a:solidFill>
                  <a:srgbClr val="2167AE"/>
                </a:solidFill>
                <a:effectLst/>
                <a:uLnTx/>
                <a:uFillTx/>
                <a:latin typeface="Zurich Sans Light"/>
                <a:ea typeface="+mn-ea"/>
                <a:cs typeface="+mn-cs"/>
              </a:rPr>
              <a:t>Klimaresilienz</a:t>
            </a:r>
            <a:r>
              <a:rPr kumimoji="0" lang="de-DE" sz="1400" b="0" i="0" u="none" strike="noStrike" kern="1200" cap="none" spc="0" normalizeH="0" baseline="0" noProof="0">
                <a:ln>
                  <a:noFill/>
                </a:ln>
                <a:solidFill>
                  <a:srgbClr val="2167AE"/>
                </a:solidFill>
                <a:effectLst/>
                <a:uLnTx/>
                <a:uFillTx/>
                <a:latin typeface="Zurich Sans Light"/>
                <a:ea typeface="+mn-ea"/>
                <a:cs typeface="+mn-cs"/>
              </a:rPr>
              <a:t> empfohlen wird (optional)</a:t>
            </a:r>
          </a:p>
        </p:txBody>
      </p:sp>
      <p:grpSp>
        <p:nvGrpSpPr>
          <p:cNvPr id="23" name="Group 1">
            <a:extLst>
              <a:ext uri="{FF2B5EF4-FFF2-40B4-BE49-F238E27FC236}">
                <a16:creationId xmlns:a16="http://schemas.microsoft.com/office/drawing/2014/main" id="{865DFBB1-3CFF-36A2-DBF4-FFACEE1C48BE}"/>
              </a:ext>
            </a:extLst>
          </p:cNvPr>
          <p:cNvGrpSpPr/>
          <p:nvPr/>
        </p:nvGrpSpPr>
        <p:grpSpPr>
          <a:xfrm>
            <a:off x="252411" y="289004"/>
            <a:ext cx="9724302" cy="320056"/>
            <a:chOff x="250823" y="289004"/>
            <a:chExt cx="9724302" cy="320056"/>
          </a:xfrm>
        </p:grpSpPr>
        <p:sp>
          <p:nvSpPr>
            <p:cNvPr id="25" name="Rounded Rectangle 5">
              <a:extLst>
                <a:ext uri="{FF2B5EF4-FFF2-40B4-BE49-F238E27FC236}">
                  <a16:creationId xmlns:a16="http://schemas.microsoft.com/office/drawing/2014/main" id="{54821C13-5301-7AC1-5A71-85CB631EE49B}"/>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26" name="Rounded Rectangle 6">
              <a:extLst>
                <a:ext uri="{FF2B5EF4-FFF2-40B4-BE49-F238E27FC236}">
                  <a16:creationId xmlns:a16="http://schemas.microsoft.com/office/drawing/2014/main" id="{D119037E-83F1-F2AD-9801-D2ABB5FE51A8}"/>
                </a:ext>
              </a:extLst>
            </p:cNvPr>
            <p:cNvSpPr/>
            <p:nvPr/>
          </p:nvSpPr>
          <p:spPr>
            <a:xfrm>
              <a:off x="1873116"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27" name="Rounded Rectangle 11">
              <a:extLst>
                <a:ext uri="{FF2B5EF4-FFF2-40B4-BE49-F238E27FC236}">
                  <a16:creationId xmlns:a16="http://schemas.microsoft.com/office/drawing/2014/main" id="{5217965F-70BD-2916-956F-10780B2673AA}"/>
                </a:ext>
              </a:extLst>
            </p:cNvPr>
            <p:cNvSpPr/>
            <p:nvPr/>
          </p:nvSpPr>
          <p:spPr>
            <a:xfrm>
              <a:off x="349201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Priorisierung</a:t>
              </a:r>
            </a:p>
          </p:txBody>
        </p:sp>
        <p:sp>
          <p:nvSpPr>
            <p:cNvPr id="28" name="Rounded Rectangle 13">
              <a:extLst>
                <a:ext uri="{FF2B5EF4-FFF2-40B4-BE49-F238E27FC236}">
                  <a16:creationId xmlns:a16="http://schemas.microsoft.com/office/drawing/2014/main" id="{6BFA9125-01BF-5F2D-CB62-59E68F425219}"/>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29" name="Rounded Rectangle 17">
              <a:extLst>
                <a:ext uri="{FF2B5EF4-FFF2-40B4-BE49-F238E27FC236}">
                  <a16:creationId xmlns:a16="http://schemas.microsoft.com/office/drawing/2014/main" id="{A0600512-C656-CFAD-93AA-729B9139BE5F}"/>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31" name="Rounded Rectangle 18">
              <a:extLst>
                <a:ext uri="{FF2B5EF4-FFF2-40B4-BE49-F238E27FC236}">
                  <a16:creationId xmlns:a16="http://schemas.microsoft.com/office/drawing/2014/main" id="{0C981C40-B0FF-53FF-B9DD-781D38F0FADC}"/>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
        <p:nvSpPr>
          <p:cNvPr id="6" name="Foliennummernplatzhalter 5">
            <a:extLst>
              <a:ext uri="{FF2B5EF4-FFF2-40B4-BE49-F238E27FC236}">
                <a16:creationId xmlns:a16="http://schemas.microsoft.com/office/drawing/2014/main" id="{469B7EDA-B794-FF8C-C2B4-B77E39A58FCB}"/>
              </a:ext>
            </a:extLst>
          </p:cNvPr>
          <p:cNvSpPr>
            <a:spLocks noGrp="1"/>
          </p:cNvSpPr>
          <p:nvPr>
            <p:ph type="sldNum" sz="quarter" idx="16"/>
          </p:nvPr>
        </p:nvSpPr>
        <p:spPr>
          <a:xfrm>
            <a:off x="10922376" y="6536268"/>
            <a:ext cx="359953" cy="151200"/>
          </a:xfrm>
        </p:spPr>
        <p:txBody>
          <a:bodyPr/>
          <a:lstStyle/>
          <a:p>
            <a:fld id="{389075F7-7510-4B87-94F8-2C8610BEE4CA}" type="slidenum">
              <a:rPr lang="en-US" smtClean="0"/>
              <a:pPr/>
              <a:t>11</a:t>
            </a:fld>
            <a:endParaRPr lang="en-US"/>
          </a:p>
        </p:txBody>
      </p:sp>
    </p:spTree>
    <p:extLst>
      <p:ext uri="{BB962C8B-B14F-4D97-AF65-F5344CB8AC3E}">
        <p14:creationId xmlns:p14="http://schemas.microsoft.com/office/powerpoint/2010/main" val="3357811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BEC643A3-2DA3-AFC1-B5D7-FC11E7078DCD}"/>
              </a:ext>
            </a:extLst>
          </p:cNvPr>
          <p:cNvSpPr/>
          <p:nvPr/>
        </p:nvSpPr>
        <p:spPr>
          <a:xfrm>
            <a:off x="0" y="2687644"/>
            <a:ext cx="12192000" cy="4170356"/>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GB" sz="1000"/>
          </a:p>
        </p:txBody>
      </p:sp>
      <p:sp>
        <p:nvSpPr>
          <p:cNvPr id="5" name="Title 2">
            <a:extLst>
              <a:ext uri="{FF2B5EF4-FFF2-40B4-BE49-F238E27FC236}">
                <a16:creationId xmlns:a16="http://schemas.microsoft.com/office/drawing/2014/main" id="{644556A4-636A-6537-E065-F37DF85850DC}"/>
              </a:ext>
            </a:extLst>
          </p:cNvPr>
          <p:cNvSpPr>
            <a:spLocks noGrp="1"/>
          </p:cNvSpPr>
          <p:nvPr>
            <p:ph type="title"/>
          </p:nvPr>
        </p:nvSpPr>
        <p:spPr>
          <a:xfrm>
            <a:off x="413235" y="706737"/>
            <a:ext cx="8770842" cy="864658"/>
          </a:xfrm>
        </p:spPr>
        <p:txBody>
          <a:bodyPr>
            <a:normAutofit/>
          </a:bodyPr>
          <a:lstStyle/>
          <a:p>
            <a:r>
              <a:rPr lang="de-DE" dirty="0"/>
              <a:t>Vertiefung unserer Risikoanalyse durch Quantifizierung von finanziellen Verlusten</a:t>
            </a:r>
            <a:endParaRPr lang="en-GB" dirty="0"/>
          </a:p>
        </p:txBody>
      </p:sp>
      <p:sp>
        <p:nvSpPr>
          <p:cNvPr id="6" name="TextBox 5">
            <a:extLst>
              <a:ext uri="{FF2B5EF4-FFF2-40B4-BE49-F238E27FC236}">
                <a16:creationId xmlns:a16="http://schemas.microsoft.com/office/drawing/2014/main" id="{005B40F8-C375-9C78-E8D7-4B783BCDE81E}"/>
              </a:ext>
            </a:extLst>
          </p:cNvPr>
          <p:cNvSpPr txBox="1">
            <a:spLocks/>
          </p:cNvSpPr>
          <p:nvPr/>
        </p:nvSpPr>
        <p:spPr>
          <a:xfrm>
            <a:off x="6178412" y="2927472"/>
            <a:ext cx="5767137" cy="402747"/>
          </a:xfrm>
          <a:prstGeom prst="rect">
            <a:avLst/>
          </a:prstGeom>
          <a:noFill/>
        </p:spPr>
        <p:txBody>
          <a:bodyPr wrap="square" lIns="107986" tIns="107986" rIns="107986" bIns="107986" rtlCol="0">
            <a:spAutoFit/>
          </a:bodyPr>
          <a:lstStyle/>
          <a:p>
            <a:pPr algn="r">
              <a:spcAft>
                <a:spcPts val="600"/>
              </a:spcAft>
            </a:pPr>
            <a:r>
              <a:rPr lang="de-DE" sz="1200">
                <a:solidFill>
                  <a:schemeClr val="accent1"/>
                </a:solidFill>
              </a:rPr>
              <a:t>.</a:t>
            </a:r>
            <a:endParaRPr lang="en-CH" sz="1200">
              <a:solidFill>
                <a:schemeClr val="accent1"/>
              </a:solidFill>
            </a:endParaRPr>
          </a:p>
        </p:txBody>
      </p:sp>
      <p:sp>
        <p:nvSpPr>
          <p:cNvPr id="8" name="TextBox 7">
            <a:extLst>
              <a:ext uri="{FF2B5EF4-FFF2-40B4-BE49-F238E27FC236}">
                <a16:creationId xmlns:a16="http://schemas.microsoft.com/office/drawing/2014/main" id="{EBCAEFB3-4BF6-2E33-D0DD-F7BD929EEC90}"/>
              </a:ext>
            </a:extLst>
          </p:cNvPr>
          <p:cNvSpPr txBox="1">
            <a:spLocks/>
          </p:cNvSpPr>
          <p:nvPr/>
        </p:nvSpPr>
        <p:spPr>
          <a:xfrm>
            <a:off x="5822452" y="5556828"/>
            <a:ext cx="6136454" cy="402747"/>
          </a:xfrm>
          <a:prstGeom prst="rect">
            <a:avLst/>
          </a:prstGeom>
          <a:noFill/>
        </p:spPr>
        <p:txBody>
          <a:bodyPr wrap="square" lIns="107986" tIns="107986" rIns="107986" bIns="107986" rtlCol="0">
            <a:spAutoFit/>
          </a:bodyPr>
          <a:lstStyle/>
          <a:p>
            <a:pPr algn="r">
              <a:spcAft>
                <a:spcPts val="600"/>
              </a:spcAft>
            </a:pPr>
            <a:r>
              <a:rPr lang="en-GB" sz="1200">
                <a:solidFill>
                  <a:schemeClr val="accent1"/>
                </a:solidFill>
              </a:rPr>
              <a:t>.</a:t>
            </a:r>
            <a:endParaRPr lang="en-CH" sz="1200">
              <a:solidFill>
                <a:schemeClr val="accent1"/>
              </a:solidFill>
            </a:endParaRPr>
          </a:p>
        </p:txBody>
      </p:sp>
      <p:sp>
        <p:nvSpPr>
          <p:cNvPr id="9" name="TextBox 8">
            <a:extLst>
              <a:ext uri="{FF2B5EF4-FFF2-40B4-BE49-F238E27FC236}">
                <a16:creationId xmlns:a16="http://schemas.microsoft.com/office/drawing/2014/main" id="{3015CEAB-89F4-C945-C804-3B9EC7470388}"/>
              </a:ext>
            </a:extLst>
          </p:cNvPr>
          <p:cNvSpPr txBox="1">
            <a:spLocks/>
          </p:cNvSpPr>
          <p:nvPr/>
        </p:nvSpPr>
        <p:spPr>
          <a:xfrm>
            <a:off x="8463420" y="3204540"/>
            <a:ext cx="3717851" cy="400110"/>
          </a:xfrm>
          <a:prstGeom prst="rect">
            <a:avLst/>
          </a:prstGeom>
          <a:noFill/>
        </p:spPr>
        <p:txBody>
          <a:bodyPr wrap="square">
            <a:spAutoFit/>
          </a:bodyPr>
          <a:lstStyle/>
          <a:p>
            <a:pPr algn="ctr"/>
            <a:r>
              <a:rPr lang="en-GB" sz="2000" b="1" err="1">
                <a:solidFill>
                  <a:schemeClr val="accent1"/>
                </a:solidFill>
              </a:rPr>
              <a:t>Vermeidung</a:t>
            </a:r>
            <a:r>
              <a:rPr lang="en-GB" sz="2000" b="1">
                <a:solidFill>
                  <a:schemeClr val="accent1"/>
                </a:solidFill>
              </a:rPr>
              <a:t> von </a:t>
            </a:r>
            <a:r>
              <a:rPr lang="en-GB" sz="2000" b="1" err="1">
                <a:solidFill>
                  <a:schemeClr val="accent1"/>
                </a:solidFill>
              </a:rPr>
              <a:t>Verlusten</a:t>
            </a:r>
            <a:endParaRPr lang="en-GB" sz="2000" b="1">
              <a:solidFill>
                <a:schemeClr val="accent1"/>
              </a:solidFill>
            </a:endParaRPr>
          </a:p>
        </p:txBody>
      </p:sp>
      <p:sp>
        <p:nvSpPr>
          <p:cNvPr id="14" name="TextBox 13">
            <a:extLst>
              <a:ext uri="{FF2B5EF4-FFF2-40B4-BE49-F238E27FC236}">
                <a16:creationId xmlns:a16="http://schemas.microsoft.com/office/drawing/2014/main" id="{7646E155-FA55-56F8-8212-D679B94A0267}"/>
              </a:ext>
            </a:extLst>
          </p:cNvPr>
          <p:cNvSpPr txBox="1">
            <a:spLocks/>
          </p:cNvSpPr>
          <p:nvPr/>
        </p:nvSpPr>
        <p:spPr>
          <a:xfrm>
            <a:off x="9609519" y="5674176"/>
            <a:ext cx="2582481" cy="400110"/>
          </a:xfrm>
          <a:prstGeom prst="rect">
            <a:avLst/>
          </a:prstGeom>
          <a:noFill/>
        </p:spPr>
        <p:txBody>
          <a:bodyPr wrap="square">
            <a:spAutoFit/>
          </a:bodyPr>
          <a:lstStyle/>
          <a:p>
            <a:pPr algn="ctr"/>
            <a:r>
              <a:rPr lang="en-US" sz="2000" b="1" err="1">
                <a:solidFill>
                  <a:schemeClr val="accent1"/>
                </a:solidFill>
              </a:rPr>
              <a:t>Budgetvergabe</a:t>
            </a:r>
            <a:endParaRPr lang="en-US" sz="2000" b="1">
              <a:solidFill>
                <a:schemeClr val="accent1"/>
              </a:solidFill>
            </a:endParaRPr>
          </a:p>
        </p:txBody>
      </p:sp>
      <p:sp>
        <p:nvSpPr>
          <p:cNvPr id="19" name="TextBox 18">
            <a:extLst>
              <a:ext uri="{FF2B5EF4-FFF2-40B4-BE49-F238E27FC236}">
                <a16:creationId xmlns:a16="http://schemas.microsoft.com/office/drawing/2014/main" id="{075486AF-9051-E2E4-2207-5B96C0773DBC}"/>
              </a:ext>
            </a:extLst>
          </p:cNvPr>
          <p:cNvSpPr txBox="1"/>
          <p:nvPr/>
        </p:nvSpPr>
        <p:spPr>
          <a:xfrm>
            <a:off x="323035" y="1311349"/>
            <a:ext cx="11532314" cy="1449216"/>
          </a:xfrm>
          <a:prstGeom prst="rect">
            <a:avLst/>
          </a:prstGeom>
          <a:noFill/>
        </p:spPr>
        <p:txBody>
          <a:bodyPr wrap="square" lIns="108000" tIns="108000" rIns="108000" bIns="108000" rtlCol="0">
            <a:spAutoFit/>
          </a:bodyPr>
          <a:lstStyle/>
          <a:p>
            <a:r>
              <a:rPr lang="de-DE" sz="1600" dirty="0">
                <a:solidFill>
                  <a:schemeClr val="accent1"/>
                </a:solidFill>
              </a:rPr>
              <a:t>Die Risikoquantifizierung fügt unserer Klimarisikoanalyse eine neue Dimension hinzu, die zusätzliche Kundenstandortdaten einbezieht, um Einblicke in das geschätzte finanzielle Schadenpotenzial an jedem Standort zu erhalten. </a:t>
            </a:r>
          </a:p>
          <a:p>
            <a:endParaRPr lang="de-DE" sz="1600" dirty="0">
              <a:solidFill>
                <a:schemeClr val="accent1"/>
              </a:solidFill>
            </a:endParaRPr>
          </a:p>
          <a:p>
            <a:r>
              <a:rPr lang="de-DE" sz="1600" dirty="0">
                <a:solidFill>
                  <a:schemeClr val="accent1"/>
                </a:solidFill>
              </a:rPr>
              <a:t>Dies kann mehrere Stakeholder unterstützen, indem es eine zusätzliche </a:t>
            </a:r>
            <a:r>
              <a:rPr lang="de-DE" sz="1600" dirty="0" err="1">
                <a:solidFill>
                  <a:schemeClr val="accent1"/>
                </a:solidFill>
              </a:rPr>
              <a:t>Granularitätsebene</a:t>
            </a:r>
            <a:r>
              <a:rPr lang="de-DE" sz="1600" dirty="0">
                <a:solidFill>
                  <a:schemeClr val="accent1"/>
                </a:solidFill>
              </a:rPr>
              <a:t> bietet, um eine Reihe von Geschäftsprioritäten zu bewältigen:</a:t>
            </a:r>
            <a:endParaRPr lang="en-GB" sz="1600" dirty="0">
              <a:solidFill>
                <a:schemeClr val="accent1"/>
              </a:solidFill>
            </a:endParaRPr>
          </a:p>
        </p:txBody>
      </p:sp>
      <p:grpSp>
        <p:nvGrpSpPr>
          <p:cNvPr id="32" name="Group 31">
            <a:extLst>
              <a:ext uri="{FF2B5EF4-FFF2-40B4-BE49-F238E27FC236}">
                <a16:creationId xmlns:a16="http://schemas.microsoft.com/office/drawing/2014/main" id="{D735C7E0-B088-E19B-A05C-962A7D88B3BF}"/>
              </a:ext>
            </a:extLst>
          </p:cNvPr>
          <p:cNvGrpSpPr/>
          <p:nvPr/>
        </p:nvGrpSpPr>
        <p:grpSpPr>
          <a:xfrm>
            <a:off x="152406" y="2773845"/>
            <a:ext cx="5760720" cy="4016394"/>
            <a:chOff x="3141788" y="1716110"/>
            <a:chExt cx="7286228" cy="5079983"/>
          </a:xfrm>
        </p:grpSpPr>
        <p:pic>
          <p:nvPicPr>
            <p:cNvPr id="33" name="Picture 32" descr="A computer monitor with a blank screen&#10;&#10;Description automatically generated">
              <a:extLst>
                <a:ext uri="{FF2B5EF4-FFF2-40B4-BE49-F238E27FC236}">
                  <a16:creationId xmlns:a16="http://schemas.microsoft.com/office/drawing/2014/main" id="{A928AE4C-A5AD-FEEB-DE5A-D5CF91D6194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125"/>
            <a:stretch/>
          </p:blipFill>
          <p:spPr>
            <a:xfrm>
              <a:off x="3141788" y="1716110"/>
              <a:ext cx="7286228" cy="5079983"/>
            </a:xfrm>
            <a:prstGeom prst="rect">
              <a:avLst/>
            </a:prstGeom>
          </p:spPr>
        </p:pic>
        <p:sp>
          <p:nvSpPr>
            <p:cNvPr id="34" name="Rectangle 33">
              <a:extLst>
                <a:ext uri="{FF2B5EF4-FFF2-40B4-BE49-F238E27FC236}">
                  <a16:creationId xmlns:a16="http://schemas.microsoft.com/office/drawing/2014/main" id="{C6F5BEBD-B3C7-CB7B-5387-58E449AD25F3}"/>
                </a:ext>
              </a:extLst>
            </p:cNvPr>
            <p:cNvSpPr/>
            <p:nvPr/>
          </p:nvSpPr>
          <p:spPr>
            <a:xfrm>
              <a:off x="3739941" y="1954059"/>
              <a:ext cx="6110443" cy="34604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ea typeface="+mn-ea"/>
                  <a:cs typeface="+mn-cs"/>
                </a:rPr>
                <a:t> </a:t>
              </a:r>
            </a:p>
          </p:txBody>
        </p:sp>
      </p:grpSp>
      <p:pic>
        <p:nvPicPr>
          <p:cNvPr id="35" name="Picture 34">
            <a:extLst>
              <a:ext uri="{FF2B5EF4-FFF2-40B4-BE49-F238E27FC236}">
                <a16:creationId xmlns:a16="http://schemas.microsoft.com/office/drawing/2014/main" id="{C29BB5D5-EB52-B964-EDEF-B58A91E19C9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30072" y="3068151"/>
            <a:ext cx="4711678" cy="2514858"/>
          </a:xfrm>
          <a:prstGeom prst="rect">
            <a:avLst/>
          </a:prstGeom>
        </p:spPr>
      </p:pic>
      <p:sp>
        <p:nvSpPr>
          <p:cNvPr id="36" name="Slide Number Placeholder 52">
            <a:extLst>
              <a:ext uri="{FF2B5EF4-FFF2-40B4-BE49-F238E27FC236}">
                <a16:creationId xmlns:a16="http://schemas.microsoft.com/office/drawing/2014/main" id="{7B10CB9B-A416-474F-7864-6B5E31830409}"/>
              </a:ext>
            </a:extLst>
          </p:cNvPr>
          <p:cNvSpPr txBox="1">
            <a:spLocks/>
          </p:cNvSpPr>
          <p:nvPr/>
        </p:nvSpPr>
        <p:spPr>
          <a:xfrm>
            <a:off x="10657772" y="5374868"/>
            <a:ext cx="551115" cy="181960"/>
          </a:xfrm>
          <a:prstGeom prst="rect">
            <a:avLst/>
          </a:prstGeom>
        </p:spPr>
        <p:txBody>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schemeClr val="accent1"/>
              </a:solidFill>
            </a:endParaRPr>
          </a:p>
        </p:txBody>
      </p:sp>
      <p:sp>
        <p:nvSpPr>
          <p:cNvPr id="37" name="TextBox 36">
            <a:extLst>
              <a:ext uri="{FF2B5EF4-FFF2-40B4-BE49-F238E27FC236}">
                <a16:creationId xmlns:a16="http://schemas.microsoft.com/office/drawing/2014/main" id="{41B2E046-80FA-49F6-8B64-FB418F14A652}"/>
              </a:ext>
            </a:extLst>
          </p:cNvPr>
          <p:cNvSpPr txBox="1">
            <a:spLocks/>
          </p:cNvSpPr>
          <p:nvPr/>
        </p:nvSpPr>
        <p:spPr>
          <a:xfrm>
            <a:off x="5809095" y="4292751"/>
            <a:ext cx="6136454" cy="402747"/>
          </a:xfrm>
          <a:prstGeom prst="rect">
            <a:avLst/>
          </a:prstGeom>
          <a:noFill/>
        </p:spPr>
        <p:txBody>
          <a:bodyPr wrap="square" lIns="107986" tIns="107986" rIns="107986" bIns="107986" rtlCol="0">
            <a:spAutoFit/>
          </a:bodyPr>
          <a:lstStyle/>
          <a:p>
            <a:pPr marL="267970" algn="r">
              <a:spcAft>
                <a:spcPts val="600"/>
              </a:spcAft>
            </a:pPr>
            <a:r>
              <a:rPr lang="de-DE" sz="1200">
                <a:solidFill>
                  <a:schemeClr val="accent1"/>
                </a:solidFill>
                <a:cs typeface="Arial"/>
              </a:rPr>
              <a:t>.</a:t>
            </a:r>
            <a:endParaRPr lang="en-US" sz="1200">
              <a:solidFill>
                <a:schemeClr val="accent1"/>
              </a:solidFill>
              <a:cs typeface="Arial"/>
            </a:endParaRPr>
          </a:p>
        </p:txBody>
      </p:sp>
      <p:sp>
        <p:nvSpPr>
          <p:cNvPr id="39" name="TextBox 38">
            <a:extLst>
              <a:ext uri="{FF2B5EF4-FFF2-40B4-BE49-F238E27FC236}">
                <a16:creationId xmlns:a16="http://schemas.microsoft.com/office/drawing/2014/main" id="{F207894A-C538-1FCC-8CC4-AAE5A840A71A}"/>
              </a:ext>
            </a:extLst>
          </p:cNvPr>
          <p:cNvSpPr txBox="1">
            <a:spLocks/>
          </p:cNvSpPr>
          <p:nvPr/>
        </p:nvSpPr>
        <p:spPr>
          <a:xfrm>
            <a:off x="7714225" y="4492601"/>
            <a:ext cx="4477775" cy="400110"/>
          </a:xfrm>
          <a:prstGeom prst="rect">
            <a:avLst/>
          </a:prstGeom>
          <a:noFill/>
        </p:spPr>
        <p:txBody>
          <a:bodyPr wrap="square">
            <a:spAutoFit/>
          </a:bodyPr>
          <a:lstStyle/>
          <a:p>
            <a:pPr algn="ctr"/>
            <a:r>
              <a:rPr lang="en-GB" sz="2000" b="1" err="1">
                <a:solidFill>
                  <a:schemeClr val="accent1"/>
                </a:solidFill>
              </a:rPr>
              <a:t>Regulatorische</a:t>
            </a:r>
            <a:r>
              <a:rPr lang="en-GB" sz="2000" b="1">
                <a:solidFill>
                  <a:schemeClr val="accent1"/>
                </a:solidFill>
              </a:rPr>
              <a:t> </a:t>
            </a:r>
            <a:r>
              <a:rPr lang="en-GB" sz="2000" b="1" err="1">
                <a:solidFill>
                  <a:schemeClr val="accent1"/>
                </a:solidFill>
              </a:rPr>
              <a:t>Berichterstattung</a:t>
            </a:r>
            <a:endParaRPr lang="en-GB" sz="2000" b="1">
              <a:solidFill>
                <a:schemeClr val="accent1"/>
              </a:solidFill>
            </a:endParaRPr>
          </a:p>
        </p:txBody>
      </p:sp>
      <p:cxnSp>
        <p:nvCxnSpPr>
          <p:cNvPr id="42" name="Straight Connector 41">
            <a:extLst>
              <a:ext uri="{FF2B5EF4-FFF2-40B4-BE49-F238E27FC236}">
                <a16:creationId xmlns:a16="http://schemas.microsoft.com/office/drawing/2014/main" id="{A053CFCC-1F71-3CFF-88CA-869804CD20E6}"/>
              </a:ext>
            </a:extLst>
          </p:cNvPr>
          <p:cNvCxnSpPr>
            <a:cxnSpLocks/>
          </p:cNvCxnSpPr>
          <p:nvPr/>
        </p:nvCxnSpPr>
        <p:spPr>
          <a:xfrm>
            <a:off x="6433257" y="4085916"/>
            <a:ext cx="542988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D3B3C3B-C621-B451-B118-938A4B231E2A}"/>
              </a:ext>
            </a:extLst>
          </p:cNvPr>
          <p:cNvCxnSpPr>
            <a:cxnSpLocks/>
          </p:cNvCxnSpPr>
          <p:nvPr/>
        </p:nvCxnSpPr>
        <p:spPr>
          <a:xfrm flipV="1">
            <a:off x="6441045" y="5369577"/>
            <a:ext cx="5414304" cy="3134"/>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7302843A-0E15-E9BC-438F-95F95EAC1570}"/>
              </a:ext>
            </a:extLst>
          </p:cNvPr>
          <p:cNvGrpSpPr/>
          <p:nvPr/>
        </p:nvGrpSpPr>
        <p:grpSpPr>
          <a:xfrm>
            <a:off x="250823" y="289004"/>
            <a:ext cx="9724302" cy="320056"/>
            <a:chOff x="250823" y="289004"/>
            <a:chExt cx="9724302" cy="320056"/>
          </a:xfrm>
        </p:grpSpPr>
        <p:sp>
          <p:nvSpPr>
            <p:cNvPr id="15" name="Rounded Rectangle 5">
              <a:extLst>
                <a:ext uri="{FF2B5EF4-FFF2-40B4-BE49-F238E27FC236}">
                  <a16:creationId xmlns:a16="http://schemas.microsoft.com/office/drawing/2014/main" id="{7DFC8AD7-70BE-3C2A-BE03-C7FCDCD34C7F}"/>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16" name="Rounded Rectangle 6">
              <a:extLst>
                <a:ext uri="{FF2B5EF4-FFF2-40B4-BE49-F238E27FC236}">
                  <a16:creationId xmlns:a16="http://schemas.microsoft.com/office/drawing/2014/main" id="{E37B6811-A653-545A-1EF9-2D681998E0E9}"/>
                </a:ext>
              </a:extLst>
            </p:cNvPr>
            <p:cNvSpPr/>
            <p:nvPr/>
          </p:nvSpPr>
          <p:spPr>
            <a:xfrm>
              <a:off x="1873116"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17" name="Rounded Rectangle 11">
              <a:extLst>
                <a:ext uri="{FF2B5EF4-FFF2-40B4-BE49-F238E27FC236}">
                  <a16:creationId xmlns:a16="http://schemas.microsoft.com/office/drawing/2014/main" id="{B69CC8C4-0882-A3A6-8EC7-76BD29A3716D}"/>
                </a:ext>
              </a:extLst>
            </p:cNvPr>
            <p:cNvSpPr/>
            <p:nvPr/>
          </p:nvSpPr>
          <p:spPr>
            <a:xfrm>
              <a:off x="3488837"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18" name="Rounded Rectangle 13">
              <a:extLst>
                <a:ext uri="{FF2B5EF4-FFF2-40B4-BE49-F238E27FC236}">
                  <a16:creationId xmlns:a16="http://schemas.microsoft.com/office/drawing/2014/main" id="{6027E558-BE73-D06C-FC89-67B454B8E101}"/>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20" name="Rounded Rectangle 17">
              <a:extLst>
                <a:ext uri="{FF2B5EF4-FFF2-40B4-BE49-F238E27FC236}">
                  <a16:creationId xmlns:a16="http://schemas.microsoft.com/office/drawing/2014/main" id="{11470281-DEEF-DA10-6F26-9E10A8EAB7DF}"/>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21" name="Rounded Rectangle 18">
              <a:extLst>
                <a:ext uri="{FF2B5EF4-FFF2-40B4-BE49-F238E27FC236}">
                  <a16:creationId xmlns:a16="http://schemas.microsoft.com/office/drawing/2014/main" id="{7B907924-581D-9ED5-3459-39A97E3461EE}"/>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
        <p:nvSpPr>
          <p:cNvPr id="11" name="Foliennummernplatzhalter 7">
            <a:extLst>
              <a:ext uri="{FF2B5EF4-FFF2-40B4-BE49-F238E27FC236}">
                <a16:creationId xmlns:a16="http://schemas.microsoft.com/office/drawing/2014/main" id="{23C9A517-02E7-562F-2B80-5E895CEF9EB3}"/>
              </a:ext>
            </a:extLst>
          </p:cNvPr>
          <p:cNvSpPr txBox="1">
            <a:spLocks/>
          </p:cNvSpPr>
          <p:nvPr/>
        </p:nvSpPr>
        <p:spPr>
          <a:xfrm>
            <a:off x="10778721" y="6622650"/>
            <a:ext cx="551115" cy="181960"/>
          </a:xfrm>
          <a:prstGeom prst="rect">
            <a:avLst/>
          </a:prstGeom>
        </p:spPr>
        <p:txBody>
          <a:bodyPr vert="horz" lIns="91440" tIns="45720" rIns="0" bIns="45720" rtlCol="0" anchor="t"/>
          <a:lstStyle>
            <a:defPPr>
              <a:defRPr lang="LID4096"/>
            </a:defPPr>
            <a:lvl1pPr algn="r" defTabSz="914196">
              <a:buNone/>
              <a:defRPr sz="900" b="0">
                <a:solidFill>
                  <a:srgbClr val="2167AE"/>
                </a:solidFill>
                <a:latin typeface="Zurich Sans Light" panose="02000000000000000000"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58F0B4-6BC7-4BFB-804F-EE9B892902C7}" type="slidenum">
              <a:rPr lang="en-US" smtClean="0"/>
              <a:pPr/>
              <a:t>12</a:t>
            </a:fld>
            <a:endParaRPr lang="en-US"/>
          </a:p>
        </p:txBody>
      </p:sp>
      <p:sp>
        <p:nvSpPr>
          <p:cNvPr id="12" name="TextBox 1">
            <a:extLst>
              <a:ext uri="{FF2B5EF4-FFF2-40B4-BE49-F238E27FC236}">
                <a16:creationId xmlns:a16="http://schemas.microsoft.com/office/drawing/2014/main" id="{3018D39B-8DB8-0C5F-D0B9-4A7F7B74AD93}"/>
              </a:ext>
            </a:extLst>
          </p:cNvPr>
          <p:cNvSpPr txBox="1"/>
          <p:nvPr/>
        </p:nvSpPr>
        <p:spPr>
          <a:xfrm>
            <a:off x="11159323" y="6628326"/>
            <a:ext cx="69924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marL="0" marR="0" lvl="0" indent="0" algn="r" defTabSz="914286"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167AE"/>
                </a:solidFill>
                <a:effectLst/>
                <a:uLnTx/>
                <a:uFillTx/>
                <a:latin typeface="Zurich Sans Light"/>
                <a:ea typeface="+mn-ea"/>
                <a:cs typeface="+mn-cs"/>
              </a:rPr>
              <a:t>© Zurich</a:t>
            </a:r>
          </a:p>
        </p:txBody>
      </p:sp>
      <p:pic>
        <p:nvPicPr>
          <p:cNvPr id="13" name="ZRS Logo Horozontal">
            <a:extLst>
              <a:ext uri="{FF2B5EF4-FFF2-40B4-BE49-F238E27FC236}">
                <a16:creationId xmlns:a16="http://schemas.microsoft.com/office/drawing/2014/main" id="{62A8C28E-6110-D5B8-4128-DA0FFEC8AC89}"/>
              </a:ext>
            </a:extLst>
          </p:cNvPr>
          <p:cNvPicPr>
            <a:picLocks noChangeAspect="1"/>
          </p:cNvPicPr>
          <p:nvPr/>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194" t="5628" b="28088"/>
          <a:stretch/>
        </p:blipFill>
        <p:spPr>
          <a:xfrm>
            <a:off x="10342650" y="317500"/>
            <a:ext cx="1510791" cy="520700"/>
          </a:xfrm>
          <a:prstGeom prst="rect">
            <a:avLst/>
          </a:prstGeom>
        </p:spPr>
      </p:pic>
      <p:sp>
        <p:nvSpPr>
          <p:cNvPr id="3" name="Rounded Rectangle 11">
            <a:extLst>
              <a:ext uri="{FF2B5EF4-FFF2-40B4-BE49-F238E27FC236}">
                <a16:creationId xmlns:a16="http://schemas.microsoft.com/office/drawing/2014/main" id="{7C5E3571-F8F0-2476-D7D4-28CA54BB2450}"/>
              </a:ext>
            </a:extLst>
          </p:cNvPr>
          <p:cNvSpPr/>
          <p:nvPr/>
        </p:nvSpPr>
        <p:spPr>
          <a:xfrm>
            <a:off x="3491844"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Priorisierung</a:t>
            </a:r>
          </a:p>
        </p:txBody>
      </p:sp>
    </p:spTree>
    <p:extLst>
      <p:ext uri="{BB962C8B-B14F-4D97-AF65-F5344CB8AC3E}">
        <p14:creationId xmlns:p14="http://schemas.microsoft.com/office/powerpoint/2010/main" val="1699052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40EED-C166-0F90-103D-3A86E8FEFE2C}"/>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EEA7A48A-405B-50EA-836A-B8E2ABB36704}"/>
              </a:ext>
            </a:extLst>
          </p:cNvPr>
          <p:cNvSpPr>
            <a:spLocks noGrp="1" noRot="1" noMove="1" noResize="1" noEditPoints="1" noAdjustHandles="1" noChangeArrowheads="1" noChangeShapeType="1"/>
          </p:cNvSpPr>
          <p:nvPr/>
        </p:nvSpPr>
        <p:spPr>
          <a:xfrm>
            <a:off x="795" y="2187239"/>
            <a:ext cx="12190413" cy="467031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65" name="Rectangle 64">
            <a:extLst>
              <a:ext uri="{FF2B5EF4-FFF2-40B4-BE49-F238E27FC236}">
                <a16:creationId xmlns:a16="http://schemas.microsoft.com/office/drawing/2014/main" id="{83F1482C-A478-70CE-3D14-7F61121A37CB}"/>
              </a:ext>
            </a:extLst>
          </p:cNvPr>
          <p:cNvSpPr/>
          <p:nvPr/>
        </p:nvSpPr>
        <p:spPr>
          <a:xfrm>
            <a:off x="6067549" y="1966853"/>
            <a:ext cx="5982171" cy="41694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359953" bIns="107987" rtlCol="0" anchor="t"/>
          <a:lstStyle/>
          <a:p>
            <a:pPr marL="666666" marR="0" lvl="0" indent="0" algn="l" defTabSz="914286" rtl="0" eaLnBrk="1" fontAlgn="auto" latinLnBrk="0" hangingPunct="1">
              <a:lnSpc>
                <a:spcPct val="100000"/>
              </a:lnSpc>
              <a:spcBef>
                <a:spcPts val="600"/>
              </a:spcBef>
              <a:spcAft>
                <a:spcPts val="600"/>
              </a:spcAft>
              <a:buClrTx/>
              <a:buSzTx/>
              <a:buFontTx/>
              <a:buNone/>
              <a:tabLst/>
              <a:defRPr/>
            </a:pPr>
            <a:br>
              <a:rPr kumimoji="0" lang="en-US" sz="1400" b="1" i="0" u="none" strike="noStrike" kern="1200" cap="none" spc="0" normalizeH="0" baseline="0" noProof="0">
                <a:ln>
                  <a:noFill/>
                </a:ln>
                <a:solidFill>
                  <a:srgbClr val="2167AE"/>
                </a:solidFill>
                <a:effectLst/>
                <a:uLnTx/>
                <a:uFillTx/>
                <a:latin typeface="Zurich Sans Light"/>
                <a:ea typeface="+mn-ea"/>
                <a:cs typeface="+mn-cs"/>
              </a:rPr>
            </a:br>
            <a:r>
              <a:rPr kumimoji="0" lang="en-US" sz="1600" b="1" i="0" u="none" strike="noStrike" kern="1200" cap="none" spc="0" normalizeH="0" baseline="0" noProof="0">
                <a:ln>
                  <a:noFill/>
                </a:ln>
                <a:solidFill>
                  <a:srgbClr val="2167AE"/>
                </a:solidFill>
                <a:effectLst/>
                <a:uLnTx/>
                <a:uFillTx/>
                <a:latin typeface="Zurich Sans Light"/>
                <a:ea typeface="+mn-ea"/>
                <a:cs typeface="+mn-cs"/>
              </a:rPr>
              <a:t>EXPERT: </a:t>
            </a:r>
            <a:r>
              <a:rPr kumimoji="0" lang="de-DE" sz="1600" b="1" i="0" u="none" strike="noStrike" kern="1200" cap="none" spc="0" normalizeH="0" baseline="0" noProof="0">
                <a:ln>
                  <a:noFill/>
                </a:ln>
                <a:solidFill>
                  <a:srgbClr val="2167AE"/>
                </a:solidFill>
                <a:effectLst/>
                <a:uLnTx/>
                <a:uFillTx/>
                <a:latin typeface="Zurich Sans Light"/>
                <a:ea typeface="+mn-ea"/>
                <a:cs typeface="+mn-cs"/>
              </a:rPr>
              <a:t>Ein Bericht</a:t>
            </a:r>
            <a:r>
              <a:rPr kumimoji="0" lang="de-DE" sz="1600" b="0" i="0" u="none" strike="noStrike" kern="1200" cap="none" spc="0" normalizeH="0" baseline="0" noProof="0">
                <a:ln>
                  <a:noFill/>
                </a:ln>
                <a:solidFill>
                  <a:srgbClr val="2167AE"/>
                </a:solidFill>
                <a:effectLst/>
                <a:uLnTx/>
                <a:uFillTx/>
                <a:latin typeface="Zurich Sans Light"/>
                <a:ea typeface="+mn-ea"/>
                <a:cs typeface="+mn-cs"/>
              </a:rPr>
              <a:t>, der für jedes Klimaszenario und jeden Zeithorizont Folgendes enthält:</a:t>
            </a:r>
            <a:endParaRPr kumimoji="0" lang="en-US" sz="1600" b="0" i="0" u="none" strike="noStrike" kern="1200" cap="none" spc="0" normalizeH="0" baseline="0" noProof="0">
              <a:ln>
                <a:noFill/>
              </a:ln>
              <a:solidFill>
                <a:srgbClr val="FFFFFF"/>
              </a:solidFill>
              <a:effectLst/>
              <a:uLnTx/>
              <a:uFillTx/>
              <a:latin typeface="Zurich Sans Light"/>
              <a:ea typeface="+mn-ea"/>
              <a:cs typeface="+mn-cs"/>
            </a:endParaRPr>
          </a:p>
          <a:p>
            <a:pPr marL="985714" marR="0" lvl="0"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1" i="0" u="none" strike="noStrike" kern="1200" cap="none" spc="0" normalizeH="0" baseline="0" noProof="0">
                <a:ln>
                  <a:noFill/>
                </a:ln>
                <a:solidFill>
                  <a:srgbClr val="2167AE"/>
                </a:solidFill>
                <a:effectLst/>
                <a:uLnTx/>
                <a:uFillTx/>
                <a:latin typeface="Zurich Sans Light"/>
                <a:ea typeface="+mn-ea"/>
                <a:cs typeface="+mn-cs"/>
              </a:rPr>
              <a:t>Sachwerte die den definierten Gefahren ausgesetzt sind.</a:t>
            </a:r>
          </a:p>
          <a:p>
            <a:pPr marL="985714" marR="0" lvl="0"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1" i="0" u="none" strike="noStrike" kern="1200" cap="none" spc="0" normalizeH="0" baseline="0" noProof="0">
                <a:ln>
                  <a:noFill/>
                </a:ln>
                <a:solidFill>
                  <a:srgbClr val="2167AE"/>
                </a:solidFill>
                <a:effectLst/>
                <a:uLnTx/>
                <a:uFillTx/>
                <a:latin typeface="Zurich Sans Light"/>
                <a:ea typeface="+mn-ea"/>
                <a:cs typeface="+mn-cs"/>
              </a:rPr>
              <a:t>Ranking der Standorte </a:t>
            </a:r>
            <a:r>
              <a:rPr kumimoji="0" lang="de-DE" sz="1400" b="0" i="0" u="none" strike="noStrike" kern="1200" cap="none" spc="0" normalizeH="0" baseline="0" noProof="0">
                <a:ln>
                  <a:noFill/>
                </a:ln>
                <a:solidFill>
                  <a:srgbClr val="2167AE"/>
                </a:solidFill>
                <a:effectLst/>
                <a:uLnTx/>
                <a:uFillTx/>
                <a:latin typeface="Zurich Sans Light"/>
                <a:ea typeface="+mn-ea"/>
                <a:cs typeface="+mn-cs"/>
              </a:rPr>
              <a:t>mit dem höchsten Risiko.</a:t>
            </a:r>
          </a:p>
          <a:p>
            <a:pPr marL="985714" marR="0" lvl="0"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1" i="0" u="none" strike="noStrike" kern="1200" cap="none" spc="0" normalizeH="0" baseline="0" noProof="0">
                <a:ln>
                  <a:noFill/>
                </a:ln>
                <a:solidFill>
                  <a:srgbClr val="2167AE"/>
                </a:solidFill>
                <a:effectLst/>
                <a:uLnTx/>
                <a:uFillTx/>
                <a:latin typeface="Zurich Sans Light"/>
                <a:ea typeface="+mn-ea"/>
                <a:cs typeface="+mn-cs"/>
              </a:rPr>
              <a:t>Vorgeschlagene Anpassungslösungen </a:t>
            </a:r>
            <a:r>
              <a:rPr kumimoji="0" lang="de-DE" sz="1400" b="0" i="0" u="none" strike="noStrike" kern="1200" cap="none" spc="0" normalizeH="0" baseline="0" noProof="0">
                <a:ln>
                  <a:noFill/>
                </a:ln>
                <a:solidFill>
                  <a:srgbClr val="2167AE"/>
                </a:solidFill>
                <a:effectLst/>
                <a:uLnTx/>
                <a:uFillTx/>
                <a:latin typeface="Zurich Sans Light"/>
                <a:ea typeface="+mn-ea"/>
                <a:cs typeface="+mn-cs"/>
              </a:rPr>
              <a:t>pro Gefahr, </a:t>
            </a:r>
            <a:r>
              <a:rPr kumimoji="0" lang="de-DE" sz="1400" b="1" i="0" u="none" strike="noStrike" kern="1200" cap="none" spc="0" normalizeH="0" baseline="0" noProof="0">
                <a:ln>
                  <a:noFill/>
                </a:ln>
                <a:solidFill>
                  <a:srgbClr val="2167AE"/>
                </a:solidFill>
                <a:effectLst/>
                <a:uLnTx/>
                <a:uFillTx/>
                <a:latin typeface="Zurich Sans Light"/>
                <a:ea typeface="+mn-ea"/>
                <a:cs typeface="+mn-cs"/>
              </a:rPr>
              <a:t>die als Anpassungsmaßnahmen in den Nachhaltigkeitsbericht aufgenommen </a:t>
            </a:r>
            <a:r>
              <a:rPr kumimoji="0" lang="de-DE" sz="1400" b="0" i="0" u="none" strike="noStrike" kern="1200" cap="none" spc="0" normalizeH="0" baseline="0" noProof="0">
                <a:ln>
                  <a:noFill/>
                </a:ln>
                <a:solidFill>
                  <a:srgbClr val="2167AE"/>
                </a:solidFill>
                <a:effectLst/>
                <a:uLnTx/>
                <a:uFillTx/>
                <a:latin typeface="Zurich Sans Light"/>
                <a:ea typeface="+mn-ea"/>
                <a:cs typeface="+mn-cs"/>
              </a:rPr>
              <a:t>werden können.</a:t>
            </a:r>
            <a:endParaRPr kumimoji="0" lang="en-ES" sz="11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62" name="Rectangle 61">
            <a:extLst>
              <a:ext uri="{FF2B5EF4-FFF2-40B4-BE49-F238E27FC236}">
                <a16:creationId xmlns:a16="http://schemas.microsoft.com/office/drawing/2014/main" id="{AC0C1DF9-7616-DEE9-CDA3-F4FA32D9F878}"/>
              </a:ext>
            </a:extLst>
          </p:cNvPr>
          <p:cNvSpPr/>
          <p:nvPr/>
        </p:nvSpPr>
        <p:spPr>
          <a:xfrm>
            <a:off x="66481" y="2030571"/>
            <a:ext cx="6177301" cy="20668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359953" bIns="107987" rtlCol="0" anchor="t"/>
          <a:lstStyle/>
          <a:p>
            <a:pPr marL="666666" marR="0" lvl="0" indent="-265080" algn="l" defTabSz="914286" rtl="0" eaLnBrk="1" fontAlgn="auto" latinLnBrk="0" hangingPunct="1">
              <a:lnSpc>
                <a:spcPct val="100000"/>
              </a:lnSpc>
              <a:spcBef>
                <a:spcPts val="600"/>
              </a:spcBef>
              <a:spcAft>
                <a:spcPts val="600"/>
              </a:spcAft>
              <a:buClrTx/>
              <a:buSzTx/>
              <a:buFontTx/>
              <a:buNone/>
              <a:tabLst/>
              <a:defRPr/>
            </a:pPr>
            <a:br>
              <a:rPr kumimoji="0" lang="en-US" sz="1050" b="1" i="0" u="none" strike="noStrike" kern="1200" cap="none" spc="0" normalizeH="0" baseline="0" noProof="0">
                <a:ln>
                  <a:noFill/>
                </a:ln>
                <a:solidFill>
                  <a:srgbClr val="2167AE"/>
                </a:solidFill>
                <a:effectLst/>
                <a:uLnTx/>
                <a:uFillTx/>
                <a:latin typeface="Zurich Sans Light"/>
                <a:ea typeface="+mn-ea"/>
                <a:cs typeface="+mn-cs"/>
              </a:rPr>
            </a:br>
            <a:r>
              <a:rPr kumimoji="0" lang="en-US" sz="1600" b="1" i="0" u="none" strike="noStrike" kern="1200" cap="none" spc="0" normalizeH="0" baseline="0" noProof="0">
                <a:ln>
                  <a:noFill/>
                </a:ln>
                <a:solidFill>
                  <a:srgbClr val="2167AE"/>
                </a:solidFill>
                <a:effectLst/>
                <a:uLnTx/>
                <a:uFillTx/>
                <a:latin typeface="Zurich Sans Light"/>
                <a:ea typeface="+mn-ea"/>
                <a:cs typeface="+mn-cs"/>
              </a:rPr>
              <a:t>CORE &amp; EXPERT: Climate Resilience Portal</a:t>
            </a:r>
            <a:endParaRPr kumimoji="0" lang="en-US" sz="1400" b="0" i="0" u="none" strike="noStrike" kern="1200" cap="none" spc="0" normalizeH="0" baseline="0" noProof="0">
              <a:ln>
                <a:noFill/>
              </a:ln>
              <a:solidFill>
                <a:srgbClr val="2167AE"/>
              </a:solidFill>
              <a:effectLst/>
              <a:uLnTx/>
              <a:uFillTx/>
              <a:latin typeface="Zurich Sans Light"/>
              <a:ea typeface="+mn-ea"/>
              <a:cs typeface="+mn-cs"/>
            </a:endParaRPr>
          </a:p>
          <a:p>
            <a:pPr marL="985714" marR="0" lvl="1"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Ein </a:t>
            </a:r>
            <a:r>
              <a:rPr kumimoji="0" lang="de-DE" sz="1400" b="1" i="0" u="none" strike="noStrike" kern="1200" cap="none" spc="0" normalizeH="0" baseline="0" noProof="0">
                <a:ln>
                  <a:noFill/>
                </a:ln>
                <a:solidFill>
                  <a:srgbClr val="2167AE"/>
                </a:solidFill>
                <a:effectLst/>
                <a:uLnTx/>
                <a:uFillTx/>
                <a:latin typeface="Zurich Sans Light"/>
                <a:ea typeface="+mn-ea"/>
                <a:cs typeface="+mn-cs"/>
              </a:rPr>
              <a:t>Visualisierungstool zur einfachen und effektiven Kommunikation unserer Analyseergebnisse </a:t>
            </a:r>
          </a:p>
          <a:p>
            <a:pPr marL="985714" marR="0" lvl="1"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Es umfasst </a:t>
            </a:r>
            <a:r>
              <a:rPr kumimoji="0" lang="de-DE" sz="1400" b="1" i="0" u="none" strike="noStrike" kern="1200" cap="none" spc="0" normalizeH="0" baseline="0" noProof="0">
                <a:ln>
                  <a:noFill/>
                </a:ln>
                <a:solidFill>
                  <a:srgbClr val="2167AE"/>
                </a:solidFill>
                <a:effectLst/>
                <a:uLnTx/>
                <a:uFillTx/>
                <a:latin typeface="Zurich Sans Light"/>
                <a:ea typeface="+mn-ea"/>
                <a:cs typeface="+mn-cs"/>
              </a:rPr>
              <a:t>mehrere Risikoansichten und eine maßgeschneiderte Risikoeinstufung des Standorts, zugeschnitten auf die auf die Bedürfnisse des Kunden.</a:t>
            </a:r>
          </a:p>
          <a:p>
            <a:pPr marL="985714" marR="0" lvl="1" indent="-274604" algn="l" defTabSz="914286" rtl="0" eaLnBrk="1" fontAlgn="auto" latinLnBrk="0" hangingPunct="1">
              <a:lnSpc>
                <a:spcPct val="100000"/>
              </a:lnSpc>
              <a:spcBef>
                <a:spcPts val="600"/>
              </a:spcBef>
              <a:spcAft>
                <a:spcPts val="0"/>
              </a:spcAft>
              <a:buClrTx/>
              <a:buSzTx/>
              <a:buFont typeface="Courier New" panose="02070309020205020404" pitchFamily="49" charset="0"/>
              <a:buChar char="o"/>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mn-cs"/>
              </a:rPr>
              <a:t>Die </a:t>
            </a:r>
            <a:r>
              <a:rPr kumimoji="0" lang="de-DE" sz="1400" b="1" i="0" u="none" strike="noStrike" kern="1200" cap="none" spc="0" normalizeH="0" baseline="0" noProof="0">
                <a:ln>
                  <a:noFill/>
                </a:ln>
                <a:solidFill>
                  <a:srgbClr val="2167AE"/>
                </a:solidFill>
                <a:effectLst/>
                <a:uLnTx/>
                <a:uFillTx/>
                <a:latin typeface="Zurich Sans Light"/>
                <a:ea typeface="+mn-ea"/>
                <a:cs typeface="+mn-cs"/>
              </a:rPr>
              <a:t>Struktur des Tools wird während des Projekts aufgebaut </a:t>
            </a:r>
            <a:r>
              <a:rPr kumimoji="0" lang="de-DE" sz="1400" b="0" i="0" u="none" strike="noStrike" kern="1200" cap="none" spc="0" normalizeH="0" baseline="0" noProof="0">
                <a:ln>
                  <a:noFill/>
                </a:ln>
                <a:solidFill>
                  <a:srgbClr val="2167AE"/>
                </a:solidFill>
                <a:effectLst/>
                <a:uLnTx/>
                <a:uFillTx/>
                <a:latin typeface="Zurich Sans Light"/>
                <a:ea typeface="+mn-ea"/>
                <a:cs typeface="+mn-cs"/>
              </a:rPr>
              <a:t>und </a:t>
            </a:r>
            <a:r>
              <a:rPr kumimoji="0" lang="de-DE" sz="1400" b="1" i="0" u="none" strike="noStrike" kern="1200" cap="none" spc="0" normalizeH="0" baseline="0" noProof="0">
                <a:ln>
                  <a:noFill/>
                </a:ln>
                <a:solidFill>
                  <a:srgbClr val="2167AE"/>
                </a:solidFill>
                <a:effectLst/>
                <a:uLnTx/>
                <a:uFillTx/>
                <a:latin typeface="Zurich Sans Light"/>
                <a:ea typeface="+mn-ea"/>
                <a:cs typeface="+mn-cs"/>
              </a:rPr>
              <a:t>anhand der Anforderungen des Kunden kontinuierlich verfeinert</a:t>
            </a:r>
            <a:r>
              <a:rPr kumimoji="0" lang="de-DE" sz="1400" b="0" i="0" u="none" strike="noStrike" kern="1200" cap="none" spc="0" normalizeH="0" baseline="0" noProof="0">
                <a:ln>
                  <a:noFill/>
                </a:ln>
                <a:solidFill>
                  <a:srgbClr val="2167AE"/>
                </a:solidFill>
                <a:effectLst/>
                <a:uLnTx/>
                <a:uFillTx/>
                <a:latin typeface="Zurich Sans Light"/>
                <a:ea typeface="+mn-ea"/>
                <a:cs typeface="+mn-cs"/>
              </a:rPr>
              <a:t>.. </a:t>
            </a:r>
            <a:endParaRPr kumimoji="0" lang="en-US" sz="1400" b="0" i="0" u="none" strike="noStrike" kern="1200" cap="none" spc="0" normalizeH="0" baseline="0" noProof="0">
              <a:ln>
                <a:noFill/>
              </a:ln>
              <a:solidFill>
                <a:srgbClr val="2167AE"/>
              </a:solidFill>
              <a:effectLst/>
              <a:uLnTx/>
              <a:uFillTx/>
              <a:latin typeface="Zurich Sans Light"/>
              <a:ea typeface="+mn-ea"/>
              <a:cs typeface="+mn-cs"/>
            </a:endParaRPr>
          </a:p>
        </p:txBody>
      </p:sp>
      <p:sp>
        <p:nvSpPr>
          <p:cNvPr id="58" name="TextBox 57">
            <a:extLst>
              <a:ext uri="{FF2B5EF4-FFF2-40B4-BE49-F238E27FC236}">
                <a16:creationId xmlns:a16="http://schemas.microsoft.com/office/drawing/2014/main" id="{AB822D17-E98E-C4C4-A4F6-2098D18653BB}"/>
              </a:ext>
            </a:extLst>
          </p:cNvPr>
          <p:cNvSpPr txBox="1"/>
          <p:nvPr/>
        </p:nvSpPr>
        <p:spPr>
          <a:xfrm>
            <a:off x="333835" y="830149"/>
            <a:ext cx="10823740" cy="830987"/>
          </a:xfrm>
          <a:prstGeom prst="rect">
            <a:avLst/>
          </a:prstGeom>
          <a:noFill/>
        </p:spPr>
        <p:txBody>
          <a:bodyPr wrap="square" lIns="91428" tIns="45715" rIns="91428" bIns="45715" anchor="t">
            <a:spAutoFit/>
          </a:bodyP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167AE"/>
                </a:solidFill>
                <a:effectLst/>
                <a:uLnTx/>
                <a:uFillTx/>
                <a:latin typeface="Zurich Sans Light" panose="02000000000000000000" pitchFamily="2" charset="0"/>
                <a:ea typeface="+mn-ea"/>
                <a:cs typeface="+mn-cs"/>
              </a:rPr>
              <a:t>Climate Spotlight </a:t>
            </a:r>
            <a:br>
              <a:rPr kumimoji="0" lang="en-US" sz="2400" b="0" i="0" u="none" strike="noStrike" kern="1200" cap="none" spc="0" normalizeH="0" baseline="0" noProof="0">
                <a:ln>
                  <a:noFill/>
                </a:ln>
                <a:solidFill>
                  <a:srgbClr val="23366F"/>
                </a:solidFill>
                <a:effectLst/>
                <a:uLnTx/>
                <a:uFillTx/>
                <a:latin typeface="Zurich Sans Light"/>
                <a:ea typeface="+mn-ea"/>
                <a:cs typeface="+mn-cs"/>
              </a:rPr>
            </a:br>
            <a:endParaRPr kumimoji="0" lang="pl-PL" sz="2400" b="0" i="0" u="none" strike="noStrike" kern="1200" cap="none" spc="0" normalizeH="0" baseline="0" noProof="0">
              <a:ln>
                <a:noFill/>
              </a:ln>
              <a:solidFill>
                <a:srgbClr val="2167AE"/>
              </a:solidFill>
              <a:effectLst/>
              <a:uLnTx/>
              <a:uFillTx/>
              <a:latin typeface="Zurich Sans Light"/>
              <a:ea typeface="+mn-ea"/>
              <a:cs typeface="+mn-cs"/>
            </a:endParaRPr>
          </a:p>
        </p:txBody>
      </p:sp>
      <p:sp>
        <p:nvSpPr>
          <p:cNvPr id="60" name="TextBox 59">
            <a:extLst>
              <a:ext uri="{FF2B5EF4-FFF2-40B4-BE49-F238E27FC236}">
                <a16:creationId xmlns:a16="http://schemas.microsoft.com/office/drawing/2014/main" id="{006459D1-149D-F6D8-A3B9-D3B37BA04D89}"/>
              </a:ext>
            </a:extLst>
          </p:cNvPr>
          <p:cNvSpPr txBox="1"/>
          <p:nvPr/>
        </p:nvSpPr>
        <p:spPr>
          <a:xfrm>
            <a:off x="358815" y="1276367"/>
            <a:ext cx="9668201" cy="369332"/>
          </a:xfrm>
          <a:prstGeom prst="rect">
            <a:avLst/>
          </a:prstGeom>
          <a:noFill/>
        </p:spPr>
        <p:txBody>
          <a:bodyPr wrap="square">
            <a:spAutoFit/>
          </a:bodyP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b="0" i="0" u="none" strike="noStrike" kern="1200" cap="none" spc="0" normalizeH="0" baseline="0" noProof="0">
                <a:ln>
                  <a:noFill/>
                </a:ln>
                <a:solidFill>
                  <a:srgbClr val="2167AE"/>
                </a:solidFill>
                <a:effectLst/>
                <a:uLnTx/>
                <a:uFillTx/>
                <a:latin typeface="Zurich Sans Light"/>
                <a:ea typeface="+mn-ea"/>
                <a:cs typeface="+mn-cs"/>
              </a:rPr>
              <a:t>Ihre individuelle Ansicht des physischen Klimarisikos kann in zwei Formaten geliefert werden:</a:t>
            </a:r>
            <a:endParaRPr kumimoji="0" lang="en-ES"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 name="TextBox 2">
            <a:extLst>
              <a:ext uri="{FF2B5EF4-FFF2-40B4-BE49-F238E27FC236}">
                <a16:creationId xmlns:a16="http://schemas.microsoft.com/office/drawing/2014/main" id="{92E80172-1C28-AA33-07B7-C1B57D323D29}"/>
              </a:ext>
            </a:extLst>
          </p:cNvPr>
          <p:cNvSpPr txBox="1"/>
          <p:nvPr/>
        </p:nvSpPr>
        <p:spPr>
          <a:xfrm>
            <a:off x="6170234" y="4708627"/>
            <a:ext cx="2623081" cy="2031325"/>
          </a:xfrm>
          <a:prstGeom prst="rect">
            <a:avLst/>
          </a:prstGeom>
          <a:noFill/>
        </p:spPr>
        <p:txBody>
          <a:bodyPr wrap="square">
            <a:spAutoFit/>
          </a:bodyPr>
          <a:lstStyle/>
          <a:p>
            <a:pPr marL="0" marR="0" lvl="0" indent="0" algn="l" defTabSz="914286"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mn-cs"/>
              </a:rPr>
              <a:t>Maßgeschneiderte Ansichten für alle Stakeholder </a:t>
            </a:r>
            <a:endParaRPr kumimoji="0" lang="en-US" sz="1400" b="0" i="0" u="none" strike="noStrike" kern="1200" cap="none" spc="0" normalizeH="0" baseline="0" noProof="0">
              <a:ln>
                <a:noFill/>
              </a:ln>
              <a:solidFill>
                <a:srgbClr val="2167AE"/>
              </a:solidFill>
              <a:effectLst/>
              <a:uLnTx/>
              <a:uFillTx/>
              <a:latin typeface="Zurich Sans Light"/>
              <a:ea typeface="+mn-ea"/>
              <a:cs typeface="+mn-cs"/>
            </a:endParaRPr>
          </a:p>
          <a:p>
            <a:pPr marL="0" marR="0" lvl="0" indent="0" algn="l" defTabSz="914286"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2167AE"/>
              </a:solidFill>
              <a:effectLst/>
              <a:uLnTx/>
              <a:uFillTx/>
              <a:latin typeface="Zurich Sans Light"/>
              <a:ea typeface="+mn-ea"/>
              <a:cs typeface="+mn-cs"/>
            </a:endParaRPr>
          </a:p>
          <a:p>
            <a:pPr marL="0" marR="0" lvl="0" indent="0" algn="l" defTabSz="91428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2167AE"/>
                </a:solidFill>
                <a:effectLst/>
                <a:uLnTx/>
                <a:uFillTx/>
                <a:latin typeface="Zurich Sans Light"/>
                <a:ea typeface="+mn-ea"/>
                <a:cs typeface="+mn-cs"/>
              </a:rPr>
              <a:t>Das ZRS Climate Resilience Portal </a:t>
            </a:r>
            <a:r>
              <a:rPr kumimoji="0" lang="de-DE" sz="1400" b="0" i="0" u="none" strike="noStrike" kern="1200" cap="none" spc="0" normalizeH="0" baseline="0" noProof="0">
                <a:ln>
                  <a:noFill/>
                </a:ln>
                <a:solidFill>
                  <a:srgbClr val="2167AE"/>
                </a:solidFill>
                <a:effectLst/>
                <a:uLnTx/>
                <a:uFillTx/>
                <a:latin typeface="Zurich Sans Light"/>
                <a:ea typeface="+mn-ea"/>
                <a:cs typeface="+mn-cs"/>
              </a:rPr>
              <a:t>gibt Ihnen die Flexibilität, </a:t>
            </a:r>
            <a:r>
              <a:rPr kumimoji="0" lang="de-DE" sz="1400" b="0" i="0" u="none" strike="noStrike" kern="1200" cap="none" spc="0" normalizeH="0" baseline="0" noProof="0" err="1">
                <a:ln>
                  <a:noFill/>
                </a:ln>
                <a:solidFill>
                  <a:srgbClr val="2167AE"/>
                </a:solidFill>
                <a:effectLst/>
                <a:uLnTx/>
                <a:uFillTx/>
                <a:latin typeface="Zurich Sans Light"/>
                <a:ea typeface="+mn-ea"/>
                <a:cs typeface="+mn-cs"/>
              </a:rPr>
              <a:t>Klimaresilienz</a:t>
            </a:r>
            <a:r>
              <a:rPr kumimoji="0" lang="de-DE" sz="1400" b="0" i="0" u="none" strike="noStrike" kern="1200" cap="none" spc="0" normalizeH="0" baseline="0" noProof="0">
                <a:ln>
                  <a:noFill/>
                </a:ln>
                <a:solidFill>
                  <a:srgbClr val="2167AE"/>
                </a:solidFill>
                <a:effectLst/>
                <a:uLnTx/>
                <a:uFillTx/>
                <a:latin typeface="Zurich Sans Light"/>
                <a:ea typeface="+mn-ea"/>
                <a:cs typeface="+mn-cs"/>
              </a:rPr>
              <a:t> in allen Bereichen Ihres Unternehmens relevant und umsetzbar zu machen. </a:t>
            </a:r>
            <a:endParaRPr kumimoji="0" lang="en-US" sz="1400" b="0" i="0" u="none" strike="noStrike" kern="1200" cap="none" spc="0" normalizeH="0" baseline="0" noProof="0">
              <a:ln>
                <a:noFill/>
              </a:ln>
              <a:solidFill>
                <a:srgbClr val="2167AE"/>
              </a:solidFill>
              <a:effectLst/>
              <a:uLnTx/>
              <a:uFillTx/>
              <a:latin typeface="Zurich Sans Light"/>
              <a:ea typeface="+mn-ea"/>
              <a:cs typeface="+mn-cs"/>
            </a:endParaRPr>
          </a:p>
        </p:txBody>
      </p:sp>
      <p:cxnSp>
        <p:nvCxnSpPr>
          <p:cNvPr id="25" name="Straight Connector 24">
            <a:extLst>
              <a:ext uri="{FF2B5EF4-FFF2-40B4-BE49-F238E27FC236}">
                <a16:creationId xmlns:a16="http://schemas.microsoft.com/office/drawing/2014/main" id="{35B391FF-1472-D501-E31C-C7D7ECAAC002}"/>
              </a:ext>
            </a:extLst>
          </p:cNvPr>
          <p:cNvCxnSpPr/>
          <p:nvPr/>
        </p:nvCxnSpPr>
        <p:spPr>
          <a:xfrm>
            <a:off x="6073891" y="2390941"/>
            <a:ext cx="0" cy="4181939"/>
          </a:xfrm>
          <a:prstGeom prst="line">
            <a:avLst/>
          </a:prstGeom>
          <a:ln>
            <a:solidFill>
              <a:schemeClr val="accent6">
                <a:lumMod val="90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2D915FCA-C982-6394-A37D-BDF762EE514A}"/>
              </a:ext>
            </a:extLst>
          </p:cNvPr>
          <p:cNvPicPr>
            <a:picLocks noChangeAspect="1"/>
          </p:cNvPicPr>
          <p:nvPr/>
        </p:nvPicPr>
        <p:blipFill>
          <a:blip r:embed="rId3"/>
          <a:stretch>
            <a:fillRect/>
          </a:stretch>
        </p:blipFill>
        <p:spPr>
          <a:xfrm>
            <a:off x="314693" y="2239181"/>
            <a:ext cx="362093" cy="303519"/>
          </a:xfrm>
          <a:prstGeom prst="rect">
            <a:avLst/>
          </a:prstGeom>
        </p:spPr>
      </p:pic>
      <p:pic>
        <p:nvPicPr>
          <p:cNvPr id="17" name="Picture 16">
            <a:extLst>
              <a:ext uri="{FF2B5EF4-FFF2-40B4-BE49-F238E27FC236}">
                <a16:creationId xmlns:a16="http://schemas.microsoft.com/office/drawing/2014/main" id="{F51F73E4-CA83-D78E-EFC8-43CFF8527B90}"/>
              </a:ext>
            </a:extLst>
          </p:cNvPr>
          <p:cNvPicPr>
            <a:picLocks noChangeAspect="1"/>
          </p:cNvPicPr>
          <p:nvPr/>
        </p:nvPicPr>
        <p:blipFill>
          <a:blip r:embed="rId4"/>
          <a:stretch>
            <a:fillRect/>
          </a:stretch>
        </p:blipFill>
        <p:spPr>
          <a:xfrm>
            <a:off x="6309253" y="2239181"/>
            <a:ext cx="369815" cy="337184"/>
          </a:xfrm>
          <a:prstGeom prst="rect">
            <a:avLst/>
          </a:prstGeom>
        </p:spPr>
      </p:pic>
      <p:sp>
        <p:nvSpPr>
          <p:cNvPr id="2" name="TextBox 1">
            <a:extLst>
              <a:ext uri="{FF2B5EF4-FFF2-40B4-BE49-F238E27FC236}">
                <a16:creationId xmlns:a16="http://schemas.microsoft.com/office/drawing/2014/main" id="{8558260A-CA97-7F2D-60C6-246EA5ABBF60}"/>
              </a:ext>
            </a:extLst>
          </p:cNvPr>
          <p:cNvSpPr txBox="1"/>
          <p:nvPr/>
        </p:nvSpPr>
        <p:spPr>
          <a:xfrm>
            <a:off x="11159323" y="6628326"/>
            <a:ext cx="69924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marL="0" marR="0" lvl="0" indent="0" algn="r" defTabSz="914286"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167AE"/>
                </a:solidFill>
                <a:effectLst/>
                <a:uLnTx/>
                <a:uFillTx/>
                <a:latin typeface="Zurich Sans Light"/>
                <a:ea typeface="+mn-ea"/>
                <a:cs typeface="+mn-cs"/>
              </a:rPr>
              <a:t>© Zurich</a:t>
            </a:r>
          </a:p>
        </p:txBody>
      </p:sp>
      <p:sp>
        <p:nvSpPr>
          <p:cNvPr id="38" name="Rectangle 37">
            <a:extLst>
              <a:ext uri="{FF2B5EF4-FFF2-40B4-BE49-F238E27FC236}">
                <a16:creationId xmlns:a16="http://schemas.microsoft.com/office/drawing/2014/main" id="{7C5773F3-76A8-70E3-4180-524E5FC99E69}"/>
              </a:ext>
            </a:extLst>
          </p:cNvPr>
          <p:cNvSpPr>
            <a:spLocks noChangeAspect="1"/>
          </p:cNvSpPr>
          <p:nvPr/>
        </p:nvSpPr>
        <p:spPr>
          <a:xfrm>
            <a:off x="9166879" y="4684508"/>
            <a:ext cx="2691693" cy="38162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40" name="TextBox 39">
            <a:extLst>
              <a:ext uri="{FF2B5EF4-FFF2-40B4-BE49-F238E27FC236}">
                <a16:creationId xmlns:a16="http://schemas.microsoft.com/office/drawing/2014/main" id="{A0D32E33-CAAC-54B4-A173-890F8148FDC8}"/>
              </a:ext>
            </a:extLst>
          </p:cNvPr>
          <p:cNvSpPr txBox="1">
            <a:spLocks noChangeAspect="1"/>
          </p:cNvSpPr>
          <p:nvPr/>
        </p:nvSpPr>
        <p:spPr>
          <a:xfrm>
            <a:off x="9326577" y="4753659"/>
            <a:ext cx="1327232" cy="246221"/>
          </a:xfrm>
          <a:prstGeom prst="rect">
            <a:avLst/>
          </a:prstGeom>
          <a:noFill/>
        </p:spPr>
        <p:txBody>
          <a:bodyPr wrap="square">
            <a:spAutoFit/>
          </a:bodyPr>
          <a:lstStyle/>
          <a:p>
            <a:pPr marL="0" marR="0" lvl="0" indent="0" algn="ctr" defTabSz="91428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srgbClr val="2167AE"/>
                </a:solidFill>
                <a:effectLst/>
                <a:uLnTx/>
                <a:uFillTx/>
                <a:latin typeface="Zurich Sans Medium"/>
                <a:ea typeface="+mn-ea"/>
                <a:cs typeface="+mn-cs"/>
              </a:rPr>
              <a:t>Risiko</a:t>
            </a:r>
            <a:r>
              <a:rPr kumimoji="0" lang="en-US" sz="1000" b="0" i="0" u="none" strike="noStrike" kern="1200" cap="none" spc="0" normalizeH="0" baseline="0" noProof="0">
                <a:ln>
                  <a:noFill/>
                </a:ln>
                <a:solidFill>
                  <a:srgbClr val="2167AE"/>
                </a:solidFill>
                <a:effectLst/>
                <a:uLnTx/>
                <a:uFillTx/>
                <a:latin typeface="Zurich Sans Medium"/>
                <a:ea typeface="+mn-ea"/>
                <a:cs typeface="+mn-cs"/>
              </a:rPr>
              <a:t> Manager</a:t>
            </a:r>
            <a:endParaRPr kumimoji="0" lang="en-US" sz="1000" b="0" i="0" u="none" strike="noStrike" kern="1200" cap="none" spc="0" normalizeH="0" baseline="0" noProof="0">
              <a:ln>
                <a:noFill/>
              </a:ln>
              <a:solidFill>
                <a:srgbClr val="2167AE"/>
              </a:solidFill>
              <a:effectLst/>
              <a:uLnTx/>
              <a:uFillTx/>
              <a:latin typeface="Zurich Sans Light"/>
              <a:ea typeface="+mn-ea"/>
              <a:cs typeface="+mn-cs"/>
            </a:endParaRPr>
          </a:p>
        </p:txBody>
      </p:sp>
      <p:pic>
        <p:nvPicPr>
          <p:cNvPr id="41" name="Picture 40">
            <a:extLst>
              <a:ext uri="{FF2B5EF4-FFF2-40B4-BE49-F238E27FC236}">
                <a16:creationId xmlns:a16="http://schemas.microsoft.com/office/drawing/2014/main" id="{C5359C55-F143-2CE1-F701-E093871E7499}"/>
              </a:ext>
            </a:extLst>
          </p:cNvPr>
          <p:cNvPicPr>
            <a:picLocks noChangeAspect="1"/>
          </p:cNvPicPr>
          <p:nvPr/>
        </p:nvPicPr>
        <p:blipFill rotWithShape="1">
          <a:blip r:embed="rId5">
            <a:extLst>
              <a:ext uri="{28A0092B-C50C-407E-A947-70E740481C1C}">
                <a14:useLocalDpi xmlns:a14="http://schemas.microsoft.com/office/drawing/2010/main" val="0"/>
              </a:ext>
            </a:extLst>
          </a:blip>
          <a:srcRect l="18119" t="2025" r="51853" b="30039"/>
          <a:stretch/>
        </p:blipFill>
        <p:spPr>
          <a:xfrm>
            <a:off x="8726086" y="4500250"/>
            <a:ext cx="730968" cy="730968"/>
          </a:xfrm>
          <a:prstGeom prst="ellipse">
            <a:avLst/>
          </a:prstGeom>
        </p:spPr>
      </p:pic>
      <p:sp>
        <p:nvSpPr>
          <p:cNvPr id="43" name="Rectangle 42">
            <a:extLst>
              <a:ext uri="{FF2B5EF4-FFF2-40B4-BE49-F238E27FC236}">
                <a16:creationId xmlns:a16="http://schemas.microsoft.com/office/drawing/2014/main" id="{82938919-91E9-B503-23E3-7FF184B130AC}"/>
              </a:ext>
            </a:extLst>
          </p:cNvPr>
          <p:cNvSpPr>
            <a:spLocks noChangeAspect="1"/>
          </p:cNvSpPr>
          <p:nvPr/>
        </p:nvSpPr>
        <p:spPr>
          <a:xfrm>
            <a:off x="9166878" y="5631055"/>
            <a:ext cx="2691691" cy="38162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44" name="TextBox 43">
            <a:extLst>
              <a:ext uri="{FF2B5EF4-FFF2-40B4-BE49-F238E27FC236}">
                <a16:creationId xmlns:a16="http://schemas.microsoft.com/office/drawing/2014/main" id="{E7109E2B-462E-155F-9222-54B41F663577}"/>
              </a:ext>
            </a:extLst>
          </p:cNvPr>
          <p:cNvSpPr txBox="1">
            <a:spLocks noChangeAspect="1"/>
          </p:cNvSpPr>
          <p:nvPr/>
        </p:nvSpPr>
        <p:spPr>
          <a:xfrm>
            <a:off x="9383943" y="5701541"/>
            <a:ext cx="1686521" cy="246221"/>
          </a:xfrm>
          <a:prstGeom prst="rect">
            <a:avLst/>
          </a:prstGeom>
          <a:noFill/>
        </p:spPr>
        <p:txBody>
          <a:bodyPr wrap="square">
            <a:spAutoFit/>
          </a:bodyPr>
          <a:lstStyle/>
          <a:p>
            <a:pPr marL="0" marR="0" lvl="0" indent="0" algn="ctr" defTabSz="91428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167AE"/>
                </a:solidFill>
                <a:effectLst/>
                <a:uLnTx/>
                <a:uFillTx/>
                <a:latin typeface="Zurich Sans Medium"/>
                <a:ea typeface="+mn-ea"/>
                <a:cs typeface="+mn-cs"/>
              </a:rPr>
              <a:t>Sustainability Manager</a:t>
            </a:r>
            <a:endParaRPr kumimoji="0" lang="en-US" sz="1000" b="0" i="0" u="none" strike="noStrike" kern="1200" cap="none" spc="0" normalizeH="0" baseline="0" noProof="0">
              <a:ln>
                <a:noFill/>
              </a:ln>
              <a:solidFill>
                <a:srgbClr val="2167AE"/>
              </a:solidFill>
              <a:effectLst/>
              <a:uLnTx/>
              <a:uFillTx/>
              <a:latin typeface="Zurich Sans Light"/>
              <a:ea typeface="+mn-ea"/>
              <a:cs typeface="+mn-cs"/>
            </a:endParaRPr>
          </a:p>
        </p:txBody>
      </p:sp>
      <p:pic>
        <p:nvPicPr>
          <p:cNvPr id="45" name="Picture 44" descr="A group of people sitting in chairs&#10;&#10;Description automatically generated">
            <a:extLst>
              <a:ext uri="{FF2B5EF4-FFF2-40B4-BE49-F238E27FC236}">
                <a16:creationId xmlns:a16="http://schemas.microsoft.com/office/drawing/2014/main" id="{D49D0CF3-4911-D590-6664-F3E9EF803AC2}"/>
              </a:ext>
            </a:extLst>
          </p:cNvPr>
          <p:cNvPicPr>
            <a:picLocks noChangeAspect="1"/>
          </p:cNvPicPr>
          <p:nvPr/>
        </p:nvPicPr>
        <p:blipFill rotWithShape="1">
          <a:blip r:embed="rId6">
            <a:extLst>
              <a:ext uri="{28A0092B-C50C-407E-A947-70E740481C1C}">
                <a14:useLocalDpi xmlns:a14="http://schemas.microsoft.com/office/drawing/2010/main" val="0"/>
              </a:ext>
            </a:extLst>
          </a:blip>
          <a:srcRect l="24254" t="8373" r="43271" b="37390"/>
          <a:stretch/>
        </p:blipFill>
        <p:spPr>
          <a:xfrm>
            <a:off x="8739709" y="5443127"/>
            <a:ext cx="730968" cy="730968"/>
          </a:xfrm>
          <a:prstGeom prst="ellipse">
            <a:avLst/>
          </a:prstGeom>
        </p:spPr>
      </p:pic>
      <p:sp>
        <p:nvSpPr>
          <p:cNvPr id="51" name="Rectangle 50">
            <a:extLst>
              <a:ext uri="{FF2B5EF4-FFF2-40B4-BE49-F238E27FC236}">
                <a16:creationId xmlns:a16="http://schemas.microsoft.com/office/drawing/2014/main" id="{DCCD4F8E-4BB2-C6D8-B75C-8CE47CD84A1B}"/>
              </a:ext>
            </a:extLst>
          </p:cNvPr>
          <p:cNvSpPr>
            <a:spLocks noChangeAspect="1"/>
          </p:cNvSpPr>
          <p:nvPr/>
        </p:nvSpPr>
        <p:spPr>
          <a:xfrm>
            <a:off x="9967867" y="6123948"/>
            <a:ext cx="1890703" cy="38162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52" name="TextBox 51">
            <a:extLst>
              <a:ext uri="{FF2B5EF4-FFF2-40B4-BE49-F238E27FC236}">
                <a16:creationId xmlns:a16="http://schemas.microsoft.com/office/drawing/2014/main" id="{1D096189-F8FA-3F12-F9A2-1EBB05252F90}"/>
              </a:ext>
            </a:extLst>
          </p:cNvPr>
          <p:cNvSpPr txBox="1">
            <a:spLocks noChangeAspect="1"/>
          </p:cNvSpPr>
          <p:nvPr/>
        </p:nvSpPr>
        <p:spPr>
          <a:xfrm>
            <a:off x="10028765" y="6183285"/>
            <a:ext cx="1327232" cy="246221"/>
          </a:xfrm>
          <a:prstGeom prst="rect">
            <a:avLst/>
          </a:prstGeom>
          <a:noFill/>
        </p:spPr>
        <p:txBody>
          <a:bodyPr wrap="square">
            <a:spAutoFit/>
          </a:bodyPr>
          <a:lstStyle/>
          <a:p>
            <a:pPr marL="0" marR="0" lvl="0" indent="0" algn="ctr" defTabSz="91428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srgbClr val="2167AE"/>
                </a:solidFill>
                <a:effectLst/>
                <a:uLnTx/>
                <a:uFillTx/>
                <a:latin typeface="Zurich Sans Medium"/>
                <a:ea typeface="+mn-ea"/>
                <a:cs typeface="+mn-cs"/>
              </a:rPr>
              <a:t>Standortleiter</a:t>
            </a:r>
            <a:endParaRPr kumimoji="0" lang="en-US" sz="1000" b="0" i="0" u="none" strike="noStrike" kern="1200" cap="none" spc="0" normalizeH="0" baseline="0" noProof="0">
              <a:ln>
                <a:noFill/>
              </a:ln>
              <a:solidFill>
                <a:srgbClr val="2167AE"/>
              </a:solidFill>
              <a:effectLst/>
              <a:uLnTx/>
              <a:uFillTx/>
              <a:latin typeface="Zurich Sans Light"/>
              <a:ea typeface="+mn-ea"/>
              <a:cs typeface="+mn-cs"/>
            </a:endParaRPr>
          </a:p>
        </p:txBody>
      </p:sp>
      <p:pic>
        <p:nvPicPr>
          <p:cNvPr id="53" name="Picture 52">
            <a:extLst>
              <a:ext uri="{FF2B5EF4-FFF2-40B4-BE49-F238E27FC236}">
                <a16:creationId xmlns:a16="http://schemas.microsoft.com/office/drawing/2014/main" id="{35E7B873-E6A0-6FA1-DC02-E55AB1864A32}"/>
              </a:ext>
            </a:extLst>
          </p:cNvPr>
          <p:cNvPicPr>
            <a:picLocks noChangeAspect="1"/>
          </p:cNvPicPr>
          <p:nvPr/>
        </p:nvPicPr>
        <p:blipFill rotWithShape="1">
          <a:blip r:embed="rId7">
            <a:extLst>
              <a:ext uri="{28A0092B-C50C-407E-A947-70E740481C1C}">
                <a14:useLocalDpi xmlns:a14="http://schemas.microsoft.com/office/drawing/2010/main" val="0"/>
              </a:ext>
            </a:extLst>
          </a:blip>
          <a:srcRect l="17675" t="12480" r="45507" b="32256"/>
          <a:stretch/>
        </p:blipFill>
        <p:spPr>
          <a:xfrm>
            <a:off x="9384278" y="5947530"/>
            <a:ext cx="730968" cy="730968"/>
          </a:xfrm>
          <a:prstGeom prst="ellipse">
            <a:avLst/>
          </a:prstGeom>
        </p:spPr>
      </p:pic>
      <p:sp>
        <p:nvSpPr>
          <p:cNvPr id="46" name="Rectangle 45">
            <a:extLst>
              <a:ext uri="{FF2B5EF4-FFF2-40B4-BE49-F238E27FC236}">
                <a16:creationId xmlns:a16="http://schemas.microsoft.com/office/drawing/2014/main" id="{3099F228-9ECB-706C-6B4D-AB1C223D30C4}"/>
              </a:ext>
            </a:extLst>
          </p:cNvPr>
          <p:cNvSpPr>
            <a:spLocks noChangeAspect="1"/>
          </p:cNvSpPr>
          <p:nvPr/>
        </p:nvSpPr>
        <p:spPr>
          <a:xfrm>
            <a:off x="9950320" y="5157783"/>
            <a:ext cx="1908252" cy="38162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marL="0" marR="0" lvl="0" indent="0" algn="ctr" defTabSz="914286"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47" name="TextBox 46">
            <a:extLst>
              <a:ext uri="{FF2B5EF4-FFF2-40B4-BE49-F238E27FC236}">
                <a16:creationId xmlns:a16="http://schemas.microsoft.com/office/drawing/2014/main" id="{97A62828-4739-242C-8EAA-7C2BD9BD69CA}"/>
              </a:ext>
            </a:extLst>
          </p:cNvPr>
          <p:cNvSpPr txBox="1">
            <a:spLocks noChangeAspect="1"/>
          </p:cNvSpPr>
          <p:nvPr/>
        </p:nvSpPr>
        <p:spPr>
          <a:xfrm>
            <a:off x="10114908" y="5239418"/>
            <a:ext cx="1492451" cy="246221"/>
          </a:xfrm>
          <a:prstGeom prst="rect">
            <a:avLst/>
          </a:prstGeom>
          <a:noFill/>
        </p:spPr>
        <p:txBody>
          <a:bodyPr wrap="square">
            <a:spAutoFit/>
          </a:bodyPr>
          <a:lstStyle/>
          <a:p>
            <a:pPr marL="0" marR="0" lvl="0" indent="0" algn="ctr" defTabSz="91428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2167AE"/>
                </a:solidFill>
                <a:effectLst/>
                <a:uLnTx/>
                <a:uFillTx/>
                <a:latin typeface="Zurich Sans Medium"/>
                <a:ea typeface="+mn-ea"/>
                <a:cs typeface="+mn-cs"/>
              </a:rPr>
              <a:t>Chief Financial Officer</a:t>
            </a:r>
            <a:endParaRPr kumimoji="0" lang="en-US" sz="1000" b="0" i="0" u="none" strike="noStrike" kern="1200" cap="none" spc="0" normalizeH="0" baseline="0" noProof="0">
              <a:ln>
                <a:noFill/>
              </a:ln>
              <a:solidFill>
                <a:srgbClr val="2167AE"/>
              </a:solidFill>
              <a:effectLst/>
              <a:uLnTx/>
              <a:uFillTx/>
              <a:latin typeface="Zurich Sans Light"/>
              <a:ea typeface="+mn-ea"/>
              <a:cs typeface="+mn-cs"/>
            </a:endParaRPr>
          </a:p>
        </p:txBody>
      </p:sp>
      <p:pic>
        <p:nvPicPr>
          <p:cNvPr id="56" name="Picture 55">
            <a:extLst>
              <a:ext uri="{FF2B5EF4-FFF2-40B4-BE49-F238E27FC236}">
                <a16:creationId xmlns:a16="http://schemas.microsoft.com/office/drawing/2014/main" id="{9A635B48-A55F-F275-FB90-1051D4A9BDFF}"/>
              </a:ext>
            </a:extLst>
          </p:cNvPr>
          <p:cNvPicPr>
            <a:picLocks noChangeAspect="1"/>
          </p:cNvPicPr>
          <p:nvPr/>
        </p:nvPicPr>
        <p:blipFill rotWithShape="1">
          <a:blip r:embed="rId8">
            <a:extLst>
              <a:ext uri="{28A0092B-C50C-407E-A947-70E740481C1C}">
                <a14:useLocalDpi xmlns:a14="http://schemas.microsoft.com/office/drawing/2010/main" val="0"/>
              </a:ext>
            </a:extLst>
          </a:blip>
          <a:srcRect l="38563" t="21340" r="37874" b="43294"/>
          <a:stretch/>
        </p:blipFill>
        <p:spPr>
          <a:xfrm>
            <a:off x="9383942" y="4970575"/>
            <a:ext cx="730968" cy="730968"/>
          </a:xfrm>
          <a:prstGeom prst="ellipse">
            <a:avLst/>
          </a:prstGeom>
        </p:spPr>
      </p:pic>
      <p:grpSp>
        <p:nvGrpSpPr>
          <p:cNvPr id="4" name="Group 67">
            <a:extLst>
              <a:ext uri="{FF2B5EF4-FFF2-40B4-BE49-F238E27FC236}">
                <a16:creationId xmlns:a16="http://schemas.microsoft.com/office/drawing/2014/main" id="{DAD19E00-97B6-C211-8544-944F9A551173}"/>
              </a:ext>
            </a:extLst>
          </p:cNvPr>
          <p:cNvGrpSpPr/>
          <p:nvPr/>
        </p:nvGrpSpPr>
        <p:grpSpPr>
          <a:xfrm>
            <a:off x="330867" y="4097416"/>
            <a:ext cx="5507663" cy="2952486"/>
            <a:chOff x="221682" y="3984397"/>
            <a:chExt cx="5718495" cy="3065506"/>
          </a:xfrm>
        </p:grpSpPr>
        <p:grpSp>
          <p:nvGrpSpPr>
            <p:cNvPr id="9" name="Group 63">
              <a:extLst>
                <a:ext uri="{FF2B5EF4-FFF2-40B4-BE49-F238E27FC236}">
                  <a16:creationId xmlns:a16="http://schemas.microsoft.com/office/drawing/2014/main" id="{4E51AB53-0C39-2152-E45C-736D4A2F84BB}"/>
                </a:ext>
              </a:extLst>
            </p:cNvPr>
            <p:cNvGrpSpPr/>
            <p:nvPr/>
          </p:nvGrpSpPr>
          <p:grpSpPr>
            <a:xfrm>
              <a:off x="3061194" y="4170921"/>
              <a:ext cx="2878983" cy="2878982"/>
              <a:chOff x="8493780" y="3932354"/>
              <a:chExt cx="2675178" cy="2675178"/>
            </a:xfrm>
          </p:grpSpPr>
          <p:pic>
            <p:nvPicPr>
              <p:cNvPr id="11" name="Picture 58" descr="A computer monitor with a blank screen&#10;&#10;Description automatically generated">
                <a:extLst>
                  <a:ext uri="{FF2B5EF4-FFF2-40B4-BE49-F238E27FC236}">
                    <a16:creationId xmlns:a16="http://schemas.microsoft.com/office/drawing/2014/main" id="{8782B0CD-89EC-1F3B-DDC9-360DE4BAC68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93780" y="3932354"/>
                <a:ext cx="2675178" cy="2675178"/>
              </a:xfrm>
              <a:prstGeom prst="rect">
                <a:avLst/>
              </a:prstGeom>
            </p:spPr>
          </p:pic>
          <p:pic>
            <p:nvPicPr>
              <p:cNvPr id="12" name="Picture 62">
                <a:extLst>
                  <a:ext uri="{FF2B5EF4-FFF2-40B4-BE49-F238E27FC236}">
                    <a16:creationId xmlns:a16="http://schemas.microsoft.com/office/drawing/2014/main" id="{5F0E2BD9-355E-E0A7-9888-10FB31956421}"/>
                  </a:ext>
                </a:extLst>
              </p:cNvPr>
              <p:cNvPicPr>
                <a:picLocks noChangeAspect="1"/>
              </p:cNvPicPr>
              <p:nvPr/>
            </p:nvPicPr>
            <p:blipFill rotWithShape="1">
              <a:blip r:embed="rId10">
                <a:clrChange>
                  <a:clrFrom>
                    <a:srgbClr val="B6B8B8"/>
                  </a:clrFrom>
                  <a:clrTo>
                    <a:srgbClr val="B6B8B8">
                      <a:alpha val="0"/>
                    </a:srgbClr>
                  </a:clrTo>
                </a:clrChange>
              </a:blip>
              <a:srcRect l="438" t="2065" r="1190" b="2103"/>
              <a:stretch/>
            </p:blipFill>
            <p:spPr>
              <a:xfrm>
                <a:off x="8813801" y="4371975"/>
                <a:ext cx="2070100" cy="1216025"/>
              </a:xfrm>
              <a:prstGeom prst="rect">
                <a:avLst/>
              </a:prstGeom>
            </p:spPr>
          </p:pic>
        </p:grpSp>
        <p:pic>
          <p:nvPicPr>
            <p:cNvPr id="10" name="Picture 65" descr="Hands holding a tablet with a map and graphs&#10;&#10;Description automatically generated">
              <a:extLst>
                <a:ext uri="{FF2B5EF4-FFF2-40B4-BE49-F238E27FC236}">
                  <a16:creationId xmlns:a16="http://schemas.microsoft.com/office/drawing/2014/main" id="{5BF5162B-B7F0-7927-2CE3-8FB9FF04366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1682" y="3984397"/>
              <a:ext cx="3458839" cy="2882365"/>
            </a:xfrm>
            <a:prstGeom prst="rect">
              <a:avLst/>
            </a:prstGeom>
          </p:spPr>
        </p:pic>
      </p:grpSp>
      <p:grpSp>
        <p:nvGrpSpPr>
          <p:cNvPr id="6" name="Group 1">
            <a:extLst>
              <a:ext uri="{FF2B5EF4-FFF2-40B4-BE49-F238E27FC236}">
                <a16:creationId xmlns:a16="http://schemas.microsoft.com/office/drawing/2014/main" id="{349B6ED8-EB0E-5A26-B6B2-D048228B34E7}"/>
              </a:ext>
            </a:extLst>
          </p:cNvPr>
          <p:cNvGrpSpPr/>
          <p:nvPr/>
        </p:nvGrpSpPr>
        <p:grpSpPr>
          <a:xfrm>
            <a:off x="250823" y="289004"/>
            <a:ext cx="9724302" cy="320056"/>
            <a:chOff x="250823" y="289004"/>
            <a:chExt cx="9724302" cy="320056"/>
          </a:xfrm>
        </p:grpSpPr>
        <p:sp>
          <p:nvSpPr>
            <p:cNvPr id="7" name="Rounded Rectangle 5">
              <a:extLst>
                <a:ext uri="{FF2B5EF4-FFF2-40B4-BE49-F238E27FC236}">
                  <a16:creationId xmlns:a16="http://schemas.microsoft.com/office/drawing/2014/main" id="{ADE2EEB9-BE76-0BE5-582E-AED486DD6469}"/>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13" name="Rounded Rectangle 6">
              <a:extLst>
                <a:ext uri="{FF2B5EF4-FFF2-40B4-BE49-F238E27FC236}">
                  <a16:creationId xmlns:a16="http://schemas.microsoft.com/office/drawing/2014/main" id="{1DC47B64-CFDE-B507-5F9F-3E5AA3EDD983}"/>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14" name="Rounded Rectangle 11">
              <a:extLst>
                <a:ext uri="{FF2B5EF4-FFF2-40B4-BE49-F238E27FC236}">
                  <a16:creationId xmlns:a16="http://schemas.microsoft.com/office/drawing/2014/main" id="{E345092F-4B1B-5FE1-98D2-A831646B7661}"/>
                </a:ext>
              </a:extLst>
            </p:cNvPr>
            <p:cNvSpPr/>
            <p:nvPr/>
          </p:nvSpPr>
          <p:spPr>
            <a:xfrm>
              <a:off x="3490425"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Priorisierung</a:t>
              </a:r>
            </a:p>
          </p:txBody>
        </p:sp>
        <p:sp>
          <p:nvSpPr>
            <p:cNvPr id="15" name="Rounded Rectangle 13">
              <a:extLst>
                <a:ext uri="{FF2B5EF4-FFF2-40B4-BE49-F238E27FC236}">
                  <a16:creationId xmlns:a16="http://schemas.microsoft.com/office/drawing/2014/main" id="{B76A731C-6CAC-E58A-ECEC-17C635BFB3D7}"/>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18" name="Rounded Rectangle 17">
              <a:extLst>
                <a:ext uri="{FF2B5EF4-FFF2-40B4-BE49-F238E27FC236}">
                  <a16:creationId xmlns:a16="http://schemas.microsoft.com/office/drawing/2014/main" id="{47CAD672-33B7-4F41-BE2C-90A684960B05}"/>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19" name="Rounded Rectangle 18">
              <a:extLst>
                <a:ext uri="{FF2B5EF4-FFF2-40B4-BE49-F238E27FC236}">
                  <a16:creationId xmlns:a16="http://schemas.microsoft.com/office/drawing/2014/main" id="{5549F49E-CE8F-3299-5818-B767D8B13A10}"/>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
        <p:nvSpPr>
          <p:cNvPr id="8" name="Foliennummernplatzhalter 7">
            <a:extLst>
              <a:ext uri="{FF2B5EF4-FFF2-40B4-BE49-F238E27FC236}">
                <a16:creationId xmlns:a16="http://schemas.microsoft.com/office/drawing/2014/main" id="{9D06DFA7-5BFE-C216-0685-1E0B5E788A44}"/>
              </a:ext>
            </a:extLst>
          </p:cNvPr>
          <p:cNvSpPr>
            <a:spLocks noGrp="1"/>
          </p:cNvSpPr>
          <p:nvPr>
            <p:ph type="sldNum" sz="quarter" idx="4"/>
          </p:nvPr>
        </p:nvSpPr>
        <p:spPr>
          <a:xfrm>
            <a:off x="10778721" y="6622650"/>
            <a:ext cx="551115" cy="181960"/>
          </a:xfrm>
        </p:spPr>
        <p:txBody>
          <a:bodyPr/>
          <a:lstStyle/>
          <a:p>
            <a:fld id="{FA58F0B4-6BC7-4BFB-804F-EE9B892902C7}" type="slidenum">
              <a:rPr lang="en-US" smtClean="0"/>
              <a:pPr/>
              <a:t>13</a:t>
            </a:fld>
            <a:endParaRPr lang="en-US"/>
          </a:p>
        </p:txBody>
      </p:sp>
    </p:spTree>
    <p:extLst>
      <p:ext uri="{BB962C8B-B14F-4D97-AF65-F5344CB8AC3E}">
        <p14:creationId xmlns:p14="http://schemas.microsoft.com/office/powerpoint/2010/main" val="1642125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4C292-515A-4118-D3CD-2A0ACA43BF68}"/>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DA479B02-7EB2-9623-9722-47BB5817FC4F}"/>
              </a:ext>
            </a:extLst>
          </p:cNvPr>
          <p:cNvSpPr txBox="1"/>
          <p:nvPr/>
        </p:nvSpPr>
        <p:spPr>
          <a:xfrm>
            <a:off x="250823" y="940223"/>
            <a:ext cx="11515838" cy="1169551"/>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srgbClr val="2167AE"/>
                </a:solidFill>
                <a:effectLst/>
                <a:uLnTx/>
                <a:uFillTx/>
                <a:latin typeface="Zurich Sans Light"/>
                <a:ea typeface="+mn-ea"/>
                <a:cs typeface="+mn-cs"/>
              </a:rPr>
              <a:t>Für eine umfassende Risikoeinschätzung empfiehlt sich ergänzend zu der Klimarisikoanalyse eine Standortbewertung. Diese kann als Desktop- oder Vor-Ort-Analyse durchgeführt werden. Sie kann auch unabhängig erfolgen und basiert auf den zur Verfügung stehenden bzw. öffentlich verfügbaren Informationen. Das Ergebnis ist ein detaillierter Bericht mit konkreten Handlungsempfehlungen.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200" cap="none" spc="-10" normalizeH="0" baseline="0" noProof="0">
              <a:ln>
                <a:noFill/>
              </a:ln>
              <a:solidFill>
                <a:srgbClr val="2167AE"/>
              </a:solidFill>
              <a:effectLst/>
              <a:uLnTx/>
              <a:uFillTx/>
              <a:latin typeface="Zurich Sans Light" panose="02000000000000000000" pitchFamily="2" charset="0"/>
              <a:ea typeface="+mn-ea"/>
              <a:cs typeface="Arial" panose="020B0604020202020204" pitchFamily="34" charset="0"/>
            </a:endParaRPr>
          </a:p>
        </p:txBody>
      </p:sp>
      <p:sp>
        <p:nvSpPr>
          <p:cNvPr id="5" name="Rectangle 4">
            <a:extLst>
              <a:ext uri="{FF2B5EF4-FFF2-40B4-BE49-F238E27FC236}">
                <a16:creationId xmlns:a16="http://schemas.microsoft.com/office/drawing/2014/main" id="{2DA058C7-7282-FFF0-C3BB-51D197BC8517}"/>
              </a:ext>
            </a:extLst>
          </p:cNvPr>
          <p:cNvSpPr/>
          <p:nvPr/>
        </p:nvSpPr>
        <p:spPr>
          <a:xfrm>
            <a:off x="0" y="2024062"/>
            <a:ext cx="5917768" cy="4389120"/>
          </a:xfrm>
          <a:prstGeom prst="rect">
            <a:avLst/>
          </a:prstGeom>
          <a:solidFill>
            <a:schemeClr val="accent2">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pic>
        <p:nvPicPr>
          <p:cNvPr id="2" name="Picture 1">
            <a:extLst>
              <a:ext uri="{FF2B5EF4-FFF2-40B4-BE49-F238E27FC236}">
                <a16:creationId xmlns:a16="http://schemas.microsoft.com/office/drawing/2014/main" id="{D27C244F-BE2E-CA6A-D433-65DB0156135A}"/>
              </a:ext>
            </a:extLst>
          </p:cNvPr>
          <p:cNvPicPr>
            <a:picLocks noGrp="1" noRot="1" noChangeAspect="1" noMove="1" noResize="1" noEditPoints="1" noAdjustHandles="1" noChangeArrowheads="1" noChangeShapeType="1" noCrop="1"/>
          </p:cNvPicPr>
          <p:nvPr/>
        </p:nvPicPr>
        <p:blipFill>
          <a:blip r:embed="rId4"/>
          <a:stretch>
            <a:fillRect/>
          </a:stretch>
        </p:blipFill>
        <p:spPr>
          <a:xfrm>
            <a:off x="418448" y="2272498"/>
            <a:ext cx="685800" cy="685800"/>
          </a:xfrm>
          <a:prstGeom prst="rect">
            <a:avLst/>
          </a:prstGeom>
        </p:spPr>
      </p:pic>
      <p:graphicFrame>
        <p:nvGraphicFramePr>
          <p:cNvPr id="12" name="think-cell data - do not delete" hidden="1">
            <a:extLst>
              <a:ext uri="{FF2B5EF4-FFF2-40B4-BE49-F238E27FC236}">
                <a16:creationId xmlns:a16="http://schemas.microsoft.com/office/drawing/2014/main" id="{4171511D-ECA6-D284-F382-CE0862501426}"/>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421" imgH="420" progId="TCLayout.ActiveDocument.1">
                  <p:embed/>
                </p:oleObj>
              </mc:Choice>
              <mc:Fallback>
                <p:oleObj name="think-cell Slide" r:id="rId5" imgW="421" imgH="420" progId="TCLayout.ActiveDocument.1">
                  <p:embed/>
                  <p:pic>
                    <p:nvPicPr>
                      <p:cNvPr id="12" name="think-cell data - do not delete" hidden="1">
                        <a:extLst>
                          <a:ext uri="{FF2B5EF4-FFF2-40B4-BE49-F238E27FC236}">
                            <a16:creationId xmlns:a16="http://schemas.microsoft.com/office/drawing/2014/main" id="{4171511D-ECA6-D284-F382-CE0862501426}"/>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9" name="Rectangle 8">
            <a:extLst>
              <a:ext uri="{FF2B5EF4-FFF2-40B4-BE49-F238E27FC236}">
                <a16:creationId xmlns:a16="http://schemas.microsoft.com/office/drawing/2014/main" id="{24025400-3AA4-36D6-97C6-EBDAA063161B}"/>
              </a:ext>
            </a:extLst>
          </p:cNvPr>
          <p:cNvSpPr/>
          <p:nvPr/>
        </p:nvSpPr>
        <p:spPr>
          <a:xfrm>
            <a:off x="1215168" y="2426744"/>
            <a:ext cx="2037417" cy="3124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baseline="0" noProof="0">
                <a:ln>
                  <a:noFill/>
                </a:ln>
                <a:solidFill>
                  <a:srgbClr val="2167AE"/>
                </a:solidFill>
                <a:effectLst/>
                <a:uLnTx/>
                <a:uFillTx/>
                <a:latin typeface="Zurich Sans Medium"/>
                <a:ea typeface="+mn-ea"/>
                <a:cs typeface="+mn-cs"/>
              </a:rPr>
              <a:t>Desktop-</a:t>
            </a:r>
            <a:r>
              <a:rPr kumimoji="0" lang="en-US" sz="2000" b="0" i="0" u="none" strike="noStrike" kern="1200" cap="none" spc="0" normalizeH="0" baseline="0" noProof="0" err="1">
                <a:ln>
                  <a:noFill/>
                </a:ln>
                <a:solidFill>
                  <a:srgbClr val="2167AE"/>
                </a:solidFill>
                <a:effectLst/>
                <a:uLnTx/>
                <a:uFillTx/>
                <a:latin typeface="Zurich Sans Medium"/>
                <a:ea typeface="+mn-ea"/>
                <a:cs typeface="+mn-cs"/>
              </a:rPr>
              <a:t>Analyse</a:t>
            </a:r>
            <a:endParaRPr kumimoji="0" lang="en-ES" sz="14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22" name="Rectangle 21">
            <a:extLst>
              <a:ext uri="{FF2B5EF4-FFF2-40B4-BE49-F238E27FC236}">
                <a16:creationId xmlns:a16="http://schemas.microsoft.com/office/drawing/2014/main" id="{A283DF74-E995-409A-7CE7-724721E053E4}"/>
              </a:ext>
            </a:extLst>
          </p:cNvPr>
          <p:cNvSpPr/>
          <p:nvPr/>
        </p:nvSpPr>
        <p:spPr>
          <a:xfrm>
            <a:off x="418448" y="3170333"/>
            <a:ext cx="5033118" cy="31089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oAutofit/>
          </a:bodyPr>
          <a:lstStyle/>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Analyse eines bestimmten Standorts „aus der Ferne“, bei der die höchsten Gefährdungsstufen und deren Auswirkungen auf standortspezifische kritische Punkte untersucht werden. </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Dies ist der Ausgangspunkt, um die Gefährdungslage und die Eignung der bestehenden Kontrollen zu ermitteln und festzustellen, welche Anpassungen ggf. erforderlich sind.</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Schadensszenarien und -kalkulationen, um Sie bei der Entscheidungsfindung und Priorisierung von Klimaanpassungs- und </a:t>
            </a:r>
            <a:r>
              <a:rPr kumimoji="0" lang="de-DE" sz="1400" b="0" i="0" u="none" strike="noStrike" kern="1200" cap="none" spc="-10" normalizeH="0" baseline="0" noProof="0" err="1">
                <a:ln>
                  <a:noFill/>
                </a:ln>
                <a:solidFill>
                  <a:srgbClr val="2167AE"/>
                </a:solidFill>
                <a:effectLst/>
                <a:uLnTx/>
                <a:uFillTx/>
                <a:latin typeface="Zurich Sans Light (Body)"/>
                <a:ea typeface="+mn-ea"/>
                <a:cs typeface="Arial" panose="020B0604020202020204" pitchFamily="34" charset="0"/>
              </a:rPr>
              <a:t>Resilienzmaßnahmen</a:t>
            </a:r>
            <a:r>
              <a:rPr kumimoji="0" lang="de-DE" sz="1400" b="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 zu unterstützen.</a:t>
            </a:r>
          </a:p>
        </p:txBody>
      </p:sp>
      <p:sp>
        <p:nvSpPr>
          <p:cNvPr id="4" name="Rectangle 3">
            <a:extLst>
              <a:ext uri="{FF2B5EF4-FFF2-40B4-BE49-F238E27FC236}">
                <a16:creationId xmlns:a16="http://schemas.microsoft.com/office/drawing/2014/main" id="{373D9104-1057-D063-F075-80F7AE82CF0F}"/>
              </a:ext>
            </a:extLst>
          </p:cNvPr>
          <p:cNvSpPr/>
          <p:nvPr/>
        </p:nvSpPr>
        <p:spPr>
          <a:xfrm>
            <a:off x="5917768" y="2024062"/>
            <a:ext cx="5854144" cy="438912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6" tIns="107986" rIns="107986" bIns="107986"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6" name="Rectangle 5">
            <a:extLst>
              <a:ext uri="{FF2B5EF4-FFF2-40B4-BE49-F238E27FC236}">
                <a16:creationId xmlns:a16="http://schemas.microsoft.com/office/drawing/2014/main" id="{58944531-E1B9-EBDC-7C35-E9BA960A672F}"/>
              </a:ext>
            </a:extLst>
          </p:cNvPr>
          <p:cNvSpPr/>
          <p:nvPr/>
        </p:nvSpPr>
        <p:spPr>
          <a:xfrm>
            <a:off x="7114817" y="2426744"/>
            <a:ext cx="2301912" cy="3124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2167AE"/>
                </a:solidFill>
                <a:effectLst/>
                <a:uLnTx/>
                <a:uFillTx/>
                <a:latin typeface="Zurich Sans Medium"/>
                <a:ea typeface="+mn-ea"/>
                <a:cs typeface="+mn-cs"/>
              </a:rPr>
              <a:t>Vor</a:t>
            </a:r>
            <a:r>
              <a:rPr kumimoji="0" lang="en-US" sz="2000" b="0" i="0" u="none" strike="noStrike" kern="1200" cap="none" spc="0" normalizeH="0" baseline="0" noProof="0">
                <a:ln>
                  <a:noFill/>
                </a:ln>
                <a:solidFill>
                  <a:srgbClr val="2167AE"/>
                </a:solidFill>
                <a:effectLst/>
                <a:uLnTx/>
                <a:uFillTx/>
                <a:latin typeface="Zurich Sans Medium"/>
                <a:ea typeface="+mn-ea"/>
                <a:cs typeface="+mn-cs"/>
              </a:rPr>
              <a:t>-Ort-</a:t>
            </a:r>
            <a:r>
              <a:rPr kumimoji="0" lang="en-US" sz="2000" b="0" i="0" u="none" strike="noStrike" kern="1200" cap="none" spc="0" normalizeH="0" baseline="0" noProof="0" err="1">
                <a:ln>
                  <a:noFill/>
                </a:ln>
                <a:solidFill>
                  <a:srgbClr val="2167AE"/>
                </a:solidFill>
                <a:effectLst/>
                <a:uLnTx/>
                <a:uFillTx/>
                <a:latin typeface="Zurich Sans Medium"/>
                <a:ea typeface="+mn-ea"/>
                <a:cs typeface="+mn-cs"/>
              </a:rPr>
              <a:t>Bewertung</a:t>
            </a:r>
            <a:endParaRPr kumimoji="0" lang="en-ES" sz="1400" b="0" i="0" u="none" strike="noStrike" kern="1200" cap="none" spc="0" normalizeH="0" baseline="0" noProof="0">
              <a:ln>
                <a:noFill/>
              </a:ln>
              <a:solidFill>
                <a:srgbClr val="FFFFFF"/>
              </a:solidFill>
              <a:effectLst/>
              <a:uLnTx/>
              <a:uFillTx/>
              <a:latin typeface="Zurich Sans Medium"/>
              <a:ea typeface="+mn-ea"/>
              <a:cs typeface="+mn-cs"/>
            </a:endParaRPr>
          </a:p>
        </p:txBody>
      </p:sp>
      <p:sp>
        <p:nvSpPr>
          <p:cNvPr id="11" name="Rectangle 10">
            <a:extLst>
              <a:ext uri="{FF2B5EF4-FFF2-40B4-BE49-F238E27FC236}">
                <a16:creationId xmlns:a16="http://schemas.microsoft.com/office/drawing/2014/main" id="{665A6BAC-15CD-779E-9952-17BD3015C9E7}"/>
              </a:ext>
            </a:extLst>
          </p:cNvPr>
          <p:cNvSpPr/>
          <p:nvPr/>
        </p:nvSpPr>
        <p:spPr>
          <a:xfrm>
            <a:off x="6096000" y="3164294"/>
            <a:ext cx="5675912" cy="31089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oAutofit/>
          </a:bodyPr>
          <a:lstStyle/>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Alle Merkmale aus der Desktop-Analyse werden berücksichtigt.</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Bewertung der Auswirkungen aktueller und zukünftiger Naturgefahren auf die gesamte Wertschöpfungskette.</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Begehung durch einen fachkundigen Risikoingenieur inkl. Vorbereitungstermin, detaillierte vor Ort Analyse und Abschlusspräsentation.</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Identifikation zusätzlicher Schwachstellen, die in der Dokumentation nicht ersichtlich sind. </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Einbindung standortspezifischer Schadensszenarien und –</a:t>
            </a:r>
            <a:r>
              <a:rPr kumimoji="0" lang="de-DE" sz="1400" b="0" i="0" u="none" strike="noStrike" kern="1200" cap="none" spc="0" normalizeH="0" baseline="0" noProof="0" err="1">
                <a:ln>
                  <a:noFill/>
                </a:ln>
                <a:solidFill>
                  <a:srgbClr val="2167AE"/>
                </a:solidFill>
                <a:effectLst/>
                <a:uLnTx/>
                <a:uFillTx/>
                <a:latin typeface="Zurich Sans Light (Body)"/>
                <a:ea typeface="+mn-ea"/>
                <a:cs typeface="Arial" panose="020B0604020202020204" pitchFamily="34" charset="0"/>
              </a:rPr>
              <a:t>schätzungen</a:t>
            </a:r>
            <a:r>
              <a:rPr kumimoji="0" lang="de-DE" sz="1400" b="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a:t>
            </a:r>
          </a:p>
        </p:txBody>
      </p:sp>
      <p:grpSp>
        <p:nvGrpSpPr>
          <p:cNvPr id="15" name="Group 14">
            <a:extLst>
              <a:ext uri="{FF2B5EF4-FFF2-40B4-BE49-F238E27FC236}">
                <a16:creationId xmlns:a16="http://schemas.microsoft.com/office/drawing/2014/main" id="{33F83373-C198-1AD3-057C-9FB80F75F1FD}"/>
              </a:ext>
            </a:extLst>
          </p:cNvPr>
          <p:cNvGrpSpPr>
            <a:grpSpLocks noChangeAspect="1"/>
          </p:cNvGrpSpPr>
          <p:nvPr/>
        </p:nvGrpSpPr>
        <p:grpSpPr>
          <a:xfrm>
            <a:off x="6336216" y="2365065"/>
            <a:ext cx="685800" cy="685754"/>
            <a:chOff x="6503668" y="795646"/>
            <a:chExt cx="1333590" cy="1333500"/>
          </a:xfrm>
        </p:grpSpPr>
        <p:sp>
          <p:nvSpPr>
            <p:cNvPr id="16" name="Freeform: Shape 15">
              <a:extLst>
                <a:ext uri="{FF2B5EF4-FFF2-40B4-BE49-F238E27FC236}">
                  <a16:creationId xmlns:a16="http://schemas.microsoft.com/office/drawing/2014/main" id="{C25450CA-3F30-D42D-A2CD-AFCB7F9F04E1}"/>
                </a:ext>
              </a:extLst>
            </p:cNvPr>
            <p:cNvSpPr/>
            <p:nvPr/>
          </p:nvSpPr>
          <p:spPr>
            <a:xfrm>
              <a:off x="6503758" y="795646"/>
              <a:ext cx="1333500" cy="1333500"/>
            </a:xfrm>
            <a:custGeom>
              <a:avLst/>
              <a:gdLst>
                <a:gd name="connsiteX0" fmla="*/ 1333500 w 1333500"/>
                <a:gd name="connsiteY0" fmla="*/ 666750 h 1333500"/>
                <a:gd name="connsiteX1" fmla="*/ 666750 w 1333500"/>
                <a:gd name="connsiteY1" fmla="*/ 1333500 h 1333500"/>
                <a:gd name="connsiteX2" fmla="*/ 0 w 1333500"/>
                <a:gd name="connsiteY2" fmla="*/ 666750 h 1333500"/>
                <a:gd name="connsiteX3" fmla="*/ 666750 w 1333500"/>
                <a:gd name="connsiteY3" fmla="*/ 0 h 1333500"/>
                <a:gd name="connsiteX4" fmla="*/ 1333500 w 1333500"/>
                <a:gd name="connsiteY4" fmla="*/ 666750 h 1333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500" h="1333500">
                  <a:moveTo>
                    <a:pt x="1333500" y="666750"/>
                  </a:moveTo>
                  <a:cubicBezTo>
                    <a:pt x="1333500" y="1034987"/>
                    <a:pt x="1034987" y="1333500"/>
                    <a:pt x="666750" y="1333500"/>
                  </a:cubicBezTo>
                  <a:cubicBezTo>
                    <a:pt x="298514" y="1333500"/>
                    <a:pt x="0" y="1034987"/>
                    <a:pt x="0" y="666750"/>
                  </a:cubicBezTo>
                  <a:cubicBezTo>
                    <a:pt x="0" y="298514"/>
                    <a:pt x="298514" y="0"/>
                    <a:pt x="666750" y="0"/>
                  </a:cubicBezTo>
                  <a:cubicBezTo>
                    <a:pt x="1034987" y="0"/>
                    <a:pt x="1333500" y="298514"/>
                    <a:pt x="1333500" y="666750"/>
                  </a:cubicBezTo>
                </a:path>
              </a:pathLst>
            </a:custGeom>
            <a:solidFill>
              <a:srgbClr val="DDE4E3"/>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grpSp>
          <p:nvGrpSpPr>
            <p:cNvPr id="19" name="Group 18">
              <a:extLst>
                <a:ext uri="{FF2B5EF4-FFF2-40B4-BE49-F238E27FC236}">
                  <a16:creationId xmlns:a16="http://schemas.microsoft.com/office/drawing/2014/main" id="{179D369C-689D-AD4C-EE16-183894CCA418}"/>
                </a:ext>
              </a:extLst>
            </p:cNvPr>
            <p:cNvGrpSpPr/>
            <p:nvPr/>
          </p:nvGrpSpPr>
          <p:grpSpPr>
            <a:xfrm>
              <a:off x="6503668" y="1125591"/>
              <a:ext cx="1094901" cy="780904"/>
              <a:chOff x="6503668" y="1125591"/>
              <a:chExt cx="1094901" cy="780904"/>
            </a:xfrm>
          </p:grpSpPr>
          <p:sp>
            <p:nvSpPr>
              <p:cNvPr id="20" name="Freeform: Shape 19">
                <a:extLst>
                  <a:ext uri="{FF2B5EF4-FFF2-40B4-BE49-F238E27FC236}">
                    <a16:creationId xmlns:a16="http://schemas.microsoft.com/office/drawing/2014/main" id="{583DCF7D-0096-8939-96E1-DE73D9F06239}"/>
                  </a:ext>
                </a:extLst>
              </p:cNvPr>
              <p:cNvSpPr/>
              <p:nvPr/>
            </p:nvSpPr>
            <p:spPr>
              <a:xfrm>
                <a:off x="6755607" y="1554070"/>
                <a:ext cx="842962" cy="352425"/>
              </a:xfrm>
              <a:custGeom>
                <a:avLst/>
                <a:gdLst>
                  <a:gd name="connsiteX0" fmla="*/ 735806 w 735806"/>
                  <a:gd name="connsiteY0" fmla="*/ 0 h 326231"/>
                  <a:gd name="connsiteX1" fmla="*/ 735806 w 735806"/>
                  <a:gd name="connsiteY1" fmla="*/ 326231 h 326231"/>
                  <a:gd name="connsiteX2" fmla="*/ 0 w 735806"/>
                  <a:gd name="connsiteY2" fmla="*/ 326231 h 326231"/>
                  <a:gd name="connsiteX3" fmla="*/ 0 w 735806"/>
                  <a:gd name="connsiteY3" fmla="*/ 21431 h 326231"/>
                  <a:gd name="connsiteX4" fmla="*/ 735806 w 735806"/>
                  <a:gd name="connsiteY4" fmla="*/ 0 h 326231"/>
                  <a:gd name="connsiteX0" fmla="*/ 735806 w 735806"/>
                  <a:gd name="connsiteY0" fmla="*/ 0 h 326231"/>
                  <a:gd name="connsiteX1" fmla="*/ 735806 w 735806"/>
                  <a:gd name="connsiteY1" fmla="*/ 326231 h 326231"/>
                  <a:gd name="connsiteX2" fmla="*/ 0 w 735806"/>
                  <a:gd name="connsiteY2" fmla="*/ 326231 h 326231"/>
                  <a:gd name="connsiteX3" fmla="*/ 0 w 735806"/>
                  <a:gd name="connsiteY3" fmla="*/ 2381 h 326231"/>
                  <a:gd name="connsiteX4" fmla="*/ 735806 w 735806"/>
                  <a:gd name="connsiteY4" fmla="*/ 0 h 32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806" h="326231">
                    <a:moveTo>
                      <a:pt x="735806" y="0"/>
                    </a:moveTo>
                    <a:lnTo>
                      <a:pt x="735806" y="326231"/>
                    </a:lnTo>
                    <a:lnTo>
                      <a:pt x="0" y="326231"/>
                    </a:lnTo>
                    <a:lnTo>
                      <a:pt x="0" y="2381"/>
                    </a:lnTo>
                    <a:lnTo>
                      <a:pt x="73580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grpSp>
            <p:nvGrpSpPr>
              <p:cNvPr id="21" name="Graphic 23">
                <a:extLst>
                  <a:ext uri="{FF2B5EF4-FFF2-40B4-BE49-F238E27FC236}">
                    <a16:creationId xmlns:a16="http://schemas.microsoft.com/office/drawing/2014/main" id="{441AB358-A1B3-6D2A-BE36-925E610A6187}"/>
                  </a:ext>
                </a:extLst>
              </p:cNvPr>
              <p:cNvGrpSpPr/>
              <p:nvPr/>
            </p:nvGrpSpPr>
            <p:grpSpPr>
              <a:xfrm>
                <a:off x="6503668" y="1125591"/>
                <a:ext cx="998690" cy="656939"/>
                <a:chOff x="6503668" y="1125591"/>
                <a:chExt cx="998690" cy="656939"/>
              </a:xfrm>
            </p:grpSpPr>
            <p:sp>
              <p:nvSpPr>
                <p:cNvPr id="23" name="Freeform: Shape 22">
                  <a:extLst>
                    <a:ext uri="{FF2B5EF4-FFF2-40B4-BE49-F238E27FC236}">
                      <a16:creationId xmlns:a16="http://schemas.microsoft.com/office/drawing/2014/main" id="{6D288CBC-0E33-BB6E-A24B-F7981693D90F}"/>
                    </a:ext>
                  </a:extLst>
                </p:cNvPr>
                <p:cNvSpPr/>
                <p:nvPr/>
              </p:nvSpPr>
              <p:spPr>
                <a:xfrm>
                  <a:off x="7306143" y="1313300"/>
                  <a:ext cx="179730" cy="351121"/>
                </a:xfrm>
                <a:custGeom>
                  <a:avLst/>
                  <a:gdLst>
                    <a:gd name="connsiteX0" fmla="*/ 145923 w 179730"/>
                    <a:gd name="connsiteY0" fmla="*/ 197578 h 351121"/>
                    <a:gd name="connsiteX1" fmla="*/ 177641 w 179730"/>
                    <a:gd name="connsiteY1" fmla="*/ 284446 h 351121"/>
                    <a:gd name="connsiteX2" fmla="*/ 148495 w 179730"/>
                    <a:gd name="connsiteY2" fmla="*/ 351121 h 351121"/>
                    <a:gd name="connsiteX3" fmla="*/ 129445 w 179730"/>
                    <a:gd name="connsiteY3" fmla="*/ 302067 h 351121"/>
                    <a:gd name="connsiteX4" fmla="*/ 89916 w 179730"/>
                    <a:gd name="connsiteY4" fmla="*/ 262348 h 351121"/>
                    <a:gd name="connsiteX5" fmla="*/ 0 w 179730"/>
                    <a:gd name="connsiteY5" fmla="*/ 30 h 351121"/>
                    <a:gd name="connsiteX6" fmla="*/ 57150 w 179730"/>
                    <a:gd name="connsiteY6" fmla="*/ 12317 h 351121"/>
                    <a:gd name="connsiteX7" fmla="*/ 91916 w 179730"/>
                    <a:gd name="connsiteY7" fmla="*/ 50417 h 351121"/>
                    <a:gd name="connsiteX8" fmla="*/ 145923 w 179730"/>
                    <a:gd name="connsiteY8" fmla="*/ 197578 h 351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9730" h="351121">
                      <a:moveTo>
                        <a:pt x="145923" y="197578"/>
                      </a:moveTo>
                      <a:lnTo>
                        <a:pt x="177641" y="284446"/>
                      </a:lnTo>
                      <a:cubicBezTo>
                        <a:pt x="177641" y="284446"/>
                        <a:pt x="191357" y="333119"/>
                        <a:pt x="148495" y="351121"/>
                      </a:cubicBezTo>
                      <a:lnTo>
                        <a:pt x="129445" y="302067"/>
                      </a:lnTo>
                      <a:lnTo>
                        <a:pt x="89916" y="262348"/>
                      </a:lnTo>
                      <a:lnTo>
                        <a:pt x="0" y="30"/>
                      </a:lnTo>
                      <a:cubicBezTo>
                        <a:pt x="0" y="30"/>
                        <a:pt x="34766" y="-1209"/>
                        <a:pt x="57150" y="12317"/>
                      </a:cubicBezTo>
                      <a:cubicBezTo>
                        <a:pt x="71991" y="21615"/>
                        <a:pt x="84011" y="34789"/>
                        <a:pt x="91916" y="50417"/>
                      </a:cubicBezTo>
                      <a:cubicBezTo>
                        <a:pt x="92964" y="54417"/>
                        <a:pt x="145923" y="197578"/>
                        <a:pt x="145923" y="197578"/>
                      </a:cubicBezTo>
                      <a:close/>
                    </a:path>
                  </a:pathLst>
                </a:custGeom>
                <a:solidFill>
                  <a:srgbClr val="C4BDA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4" name="Freeform: Shape 23">
                  <a:extLst>
                    <a:ext uri="{FF2B5EF4-FFF2-40B4-BE49-F238E27FC236}">
                      <a16:creationId xmlns:a16="http://schemas.microsoft.com/office/drawing/2014/main" id="{01572DB6-3AF3-FEEE-85BA-F1792FADAA75}"/>
                    </a:ext>
                  </a:extLst>
                </p:cNvPr>
                <p:cNvSpPr/>
                <p:nvPr/>
              </p:nvSpPr>
              <p:spPr>
                <a:xfrm>
                  <a:off x="7421068" y="1510878"/>
                  <a:ext cx="62716" cy="89820"/>
                </a:xfrm>
                <a:custGeom>
                  <a:avLst/>
                  <a:gdLst>
                    <a:gd name="connsiteX0" fmla="*/ 30998 w 62716"/>
                    <a:gd name="connsiteY0" fmla="*/ 0 h 89820"/>
                    <a:gd name="connsiteX1" fmla="*/ 62717 w 62716"/>
                    <a:gd name="connsiteY1" fmla="*/ 86868 h 89820"/>
                    <a:gd name="connsiteX2" fmla="*/ 46334 w 62716"/>
                    <a:gd name="connsiteY2" fmla="*/ 89821 h 89820"/>
                    <a:gd name="connsiteX3" fmla="*/ 0 w 62716"/>
                    <a:gd name="connsiteY3" fmla="*/ 43762 h 89820"/>
                    <a:gd name="connsiteX4" fmla="*/ 30998 w 62716"/>
                    <a:gd name="connsiteY4" fmla="*/ 0 h 89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 h="89820">
                      <a:moveTo>
                        <a:pt x="30998" y="0"/>
                      </a:moveTo>
                      <a:lnTo>
                        <a:pt x="62717" y="86868"/>
                      </a:lnTo>
                      <a:cubicBezTo>
                        <a:pt x="57478" y="88826"/>
                        <a:pt x="51925" y="89826"/>
                        <a:pt x="46334" y="89821"/>
                      </a:cubicBezTo>
                      <a:cubicBezTo>
                        <a:pt x="20820" y="89897"/>
                        <a:pt x="76" y="69275"/>
                        <a:pt x="0" y="43762"/>
                      </a:cubicBezTo>
                      <a:cubicBezTo>
                        <a:pt x="-58" y="24056"/>
                        <a:pt x="12389" y="6483"/>
                        <a:pt x="30998" y="0"/>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5" name="Freeform: Shape 24">
                  <a:extLst>
                    <a:ext uri="{FF2B5EF4-FFF2-40B4-BE49-F238E27FC236}">
                      <a16:creationId xmlns:a16="http://schemas.microsoft.com/office/drawing/2014/main" id="{FDD2DAEE-3276-7AA6-F1CF-2DAF999B5B02}"/>
                    </a:ext>
                  </a:extLst>
                </p:cNvPr>
                <p:cNvSpPr/>
                <p:nvPr/>
              </p:nvSpPr>
              <p:spPr>
                <a:xfrm>
                  <a:off x="7090021" y="1227102"/>
                  <a:ext cx="329077" cy="349593"/>
                </a:xfrm>
                <a:custGeom>
                  <a:avLst/>
                  <a:gdLst>
                    <a:gd name="connsiteX0" fmla="*/ 0 w 329077"/>
                    <a:gd name="connsiteY0" fmla="*/ 41746 h 349593"/>
                    <a:gd name="connsiteX1" fmla="*/ 50482 w 329077"/>
                    <a:gd name="connsiteY1" fmla="*/ 14028 h 349593"/>
                    <a:gd name="connsiteX2" fmla="*/ 53435 w 329077"/>
                    <a:gd name="connsiteY2" fmla="*/ 12504 h 349593"/>
                    <a:gd name="connsiteX3" fmla="*/ 53435 w 329077"/>
                    <a:gd name="connsiteY3" fmla="*/ 12504 h 349593"/>
                    <a:gd name="connsiteX4" fmla="*/ 53435 w 329077"/>
                    <a:gd name="connsiteY4" fmla="*/ 12504 h 349593"/>
                    <a:gd name="connsiteX5" fmla="*/ 200084 w 329077"/>
                    <a:gd name="connsiteY5" fmla="*/ 58061 h 349593"/>
                    <a:gd name="connsiteX6" fmla="*/ 200120 w 329077"/>
                    <a:gd name="connsiteY6" fmla="*/ 58129 h 349593"/>
                    <a:gd name="connsiteX7" fmla="*/ 200120 w 329077"/>
                    <a:gd name="connsiteY7" fmla="*/ 58129 h 349593"/>
                    <a:gd name="connsiteX8" fmla="*/ 279273 w 329077"/>
                    <a:gd name="connsiteY8" fmla="*/ 201004 h 349593"/>
                    <a:gd name="connsiteX9" fmla="*/ 323374 w 329077"/>
                    <a:gd name="connsiteY9" fmla="*/ 282919 h 349593"/>
                    <a:gd name="connsiteX10" fmla="*/ 305753 w 329077"/>
                    <a:gd name="connsiteY10" fmla="*/ 349594 h 349593"/>
                    <a:gd name="connsiteX11" fmla="*/ 159639 w 329077"/>
                    <a:gd name="connsiteY11" fmla="*/ 202147 h 349593"/>
                    <a:gd name="connsiteX12" fmla="*/ 10954 w 329077"/>
                    <a:gd name="connsiteY12" fmla="*/ 52795 h 34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077" h="349593">
                      <a:moveTo>
                        <a:pt x="0" y="41746"/>
                      </a:moveTo>
                      <a:lnTo>
                        <a:pt x="50482" y="14028"/>
                      </a:lnTo>
                      <a:lnTo>
                        <a:pt x="53435" y="12504"/>
                      </a:lnTo>
                      <a:lnTo>
                        <a:pt x="53435" y="12504"/>
                      </a:lnTo>
                      <a:lnTo>
                        <a:pt x="53435" y="12504"/>
                      </a:lnTo>
                      <a:cubicBezTo>
                        <a:pt x="106511" y="-15412"/>
                        <a:pt x="172168" y="4984"/>
                        <a:pt x="200084" y="58061"/>
                      </a:cubicBezTo>
                      <a:cubicBezTo>
                        <a:pt x="200096" y="58083"/>
                        <a:pt x="200108" y="58106"/>
                        <a:pt x="200120" y="58129"/>
                      </a:cubicBezTo>
                      <a:lnTo>
                        <a:pt x="200120" y="58129"/>
                      </a:lnTo>
                      <a:lnTo>
                        <a:pt x="279273" y="201004"/>
                      </a:lnTo>
                      <a:lnTo>
                        <a:pt x="323374" y="282919"/>
                      </a:lnTo>
                      <a:cubicBezTo>
                        <a:pt x="335430" y="306378"/>
                        <a:pt x="327825" y="335154"/>
                        <a:pt x="305753" y="349594"/>
                      </a:cubicBezTo>
                      <a:lnTo>
                        <a:pt x="159639" y="202147"/>
                      </a:lnTo>
                      <a:lnTo>
                        <a:pt x="10954" y="52795"/>
                      </a:ln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6" name="Freeform: Shape 25">
                  <a:extLst>
                    <a:ext uri="{FF2B5EF4-FFF2-40B4-BE49-F238E27FC236}">
                      <a16:creationId xmlns:a16="http://schemas.microsoft.com/office/drawing/2014/main" id="{4F993831-AB58-2FF9-7121-4DD5AAE4A82B}"/>
                    </a:ext>
                  </a:extLst>
                </p:cNvPr>
                <p:cNvSpPr/>
                <p:nvPr/>
              </p:nvSpPr>
              <p:spPr>
                <a:xfrm>
                  <a:off x="6846769" y="1126869"/>
                  <a:ext cx="588533" cy="588224"/>
                </a:xfrm>
                <a:custGeom>
                  <a:avLst/>
                  <a:gdLst>
                    <a:gd name="connsiteX0" fmla="*/ 7413 w 588533"/>
                    <a:gd name="connsiteY0" fmla="*/ 71398 h 588224"/>
                    <a:gd name="connsiteX1" fmla="*/ 33130 w 588533"/>
                    <a:gd name="connsiteY1" fmla="*/ 45680 h 588224"/>
                    <a:gd name="connsiteX2" fmla="*/ 33130 w 588533"/>
                    <a:gd name="connsiteY2" fmla="*/ 45680 h 588224"/>
                    <a:gd name="connsiteX3" fmla="*/ 71230 w 588533"/>
                    <a:gd name="connsiteY3" fmla="*/ 7580 h 588224"/>
                    <a:gd name="connsiteX4" fmla="*/ 112283 w 588533"/>
                    <a:gd name="connsiteY4" fmla="*/ 11390 h 588224"/>
                    <a:gd name="connsiteX5" fmla="*/ 588533 w 588533"/>
                    <a:gd name="connsiteY5" fmla="*/ 488879 h 588224"/>
                    <a:gd name="connsiteX6" fmla="*/ 548814 w 588533"/>
                    <a:gd name="connsiteY6" fmla="*/ 528503 h 588224"/>
                    <a:gd name="connsiteX7" fmla="*/ 548814 w 588533"/>
                    <a:gd name="connsiteY7" fmla="*/ 528503 h 588224"/>
                    <a:gd name="connsiteX8" fmla="*/ 489188 w 588533"/>
                    <a:gd name="connsiteY8" fmla="*/ 588224 h 588224"/>
                    <a:gd name="connsiteX9" fmla="*/ 310689 w 588533"/>
                    <a:gd name="connsiteY9" fmla="*/ 410583 h 588224"/>
                    <a:gd name="connsiteX10" fmla="*/ 226297 w 588533"/>
                    <a:gd name="connsiteY10" fmla="*/ 326573 h 588224"/>
                    <a:gd name="connsiteX11" fmla="*/ 222868 w 588533"/>
                    <a:gd name="connsiteY11" fmla="*/ 323048 h 588224"/>
                    <a:gd name="connsiteX12" fmla="*/ 115331 w 588533"/>
                    <a:gd name="connsiteY12" fmla="*/ 215987 h 588224"/>
                    <a:gd name="connsiteX13" fmla="*/ 11223 w 588533"/>
                    <a:gd name="connsiteY13" fmla="*/ 112451 h 588224"/>
                    <a:gd name="connsiteX14" fmla="*/ 7413 w 588533"/>
                    <a:gd name="connsiteY14" fmla="*/ 71398 h 588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8533" h="588224">
                      <a:moveTo>
                        <a:pt x="7413" y="71398"/>
                      </a:moveTo>
                      <a:lnTo>
                        <a:pt x="33130" y="45680"/>
                      </a:lnTo>
                      <a:lnTo>
                        <a:pt x="33130" y="45680"/>
                      </a:lnTo>
                      <a:lnTo>
                        <a:pt x="71230" y="7580"/>
                      </a:lnTo>
                      <a:cubicBezTo>
                        <a:pt x="90280" y="-11470"/>
                        <a:pt x="112283" y="11390"/>
                        <a:pt x="112283" y="11390"/>
                      </a:cubicBezTo>
                      <a:lnTo>
                        <a:pt x="588533" y="488879"/>
                      </a:lnTo>
                      <a:lnTo>
                        <a:pt x="548814" y="528503"/>
                      </a:lnTo>
                      <a:lnTo>
                        <a:pt x="548814" y="528503"/>
                      </a:lnTo>
                      <a:lnTo>
                        <a:pt x="489188" y="588224"/>
                      </a:lnTo>
                      <a:lnTo>
                        <a:pt x="310689" y="410583"/>
                      </a:lnTo>
                      <a:lnTo>
                        <a:pt x="226297" y="326573"/>
                      </a:lnTo>
                      <a:lnTo>
                        <a:pt x="222868" y="323048"/>
                      </a:lnTo>
                      <a:lnTo>
                        <a:pt x="115331" y="215987"/>
                      </a:lnTo>
                      <a:lnTo>
                        <a:pt x="11223" y="112451"/>
                      </a:lnTo>
                      <a:cubicBezTo>
                        <a:pt x="11223" y="112451"/>
                        <a:pt x="-11256" y="90067"/>
                        <a:pt x="7413" y="71398"/>
                      </a:cubicBez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7" name="Freeform: Shape 26">
                  <a:extLst>
                    <a:ext uri="{FF2B5EF4-FFF2-40B4-BE49-F238E27FC236}">
                      <a16:creationId xmlns:a16="http://schemas.microsoft.com/office/drawing/2014/main" id="{9E606ED6-21B1-BE08-A900-72E13CC0B3A2}"/>
                    </a:ext>
                  </a:extLst>
                </p:cNvPr>
                <p:cNvSpPr/>
                <p:nvPr/>
              </p:nvSpPr>
              <p:spPr>
                <a:xfrm>
                  <a:off x="6846657" y="1125591"/>
                  <a:ext cx="589978" cy="590359"/>
                </a:xfrm>
                <a:custGeom>
                  <a:avLst/>
                  <a:gdLst>
                    <a:gd name="connsiteX0" fmla="*/ 489299 w 589978"/>
                    <a:gd name="connsiteY0" fmla="*/ 590360 h 590359"/>
                    <a:gd name="connsiteX1" fmla="*/ 10859 w 589978"/>
                    <a:gd name="connsiteY1" fmla="*/ 114109 h 590359"/>
                    <a:gd name="connsiteX2" fmla="*/ 0 w 589978"/>
                    <a:gd name="connsiteY2" fmla="*/ 89154 h 590359"/>
                    <a:gd name="connsiteX3" fmla="*/ 7525 w 589978"/>
                    <a:gd name="connsiteY3" fmla="*/ 71914 h 590359"/>
                    <a:gd name="connsiteX4" fmla="*/ 71819 w 589978"/>
                    <a:gd name="connsiteY4" fmla="*/ 7620 h 590359"/>
                    <a:gd name="connsiteX5" fmla="*/ 89059 w 589978"/>
                    <a:gd name="connsiteY5" fmla="*/ 0 h 590359"/>
                    <a:gd name="connsiteX6" fmla="*/ 89059 w 589978"/>
                    <a:gd name="connsiteY6" fmla="*/ 0 h 590359"/>
                    <a:gd name="connsiteX7" fmla="*/ 113729 w 589978"/>
                    <a:gd name="connsiteY7" fmla="*/ 11430 h 590359"/>
                    <a:gd name="connsiteX8" fmla="*/ 589979 w 589978"/>
                    <a:gd name="connsiteY8" fmla="*/ 489871 h 590359"/>
                    <a:gd name="connsiteX9" fmla="*/ 7525 w 589978"/>
                    <a:gd name="connsiteY9" fmla="*/ 72676 h 590359"/>
                    <a:gd name="connsiteX10" fmla="*/ 8001 w 589978"/>
                    <a:gd name="connsiteY10" fmla="*/ 72676 h 590359"/>
                    <a:gd name="connsiteX11" fmla="*/ 762 w 589978"/>
                    <a:gd name="connsiteY11" fmla="*/ 89154 h 590359"/>
                    <a:gd name="connsiteX12" fmla="*/ 11811 w 589978"/>
                    <a:gd name="connsiteY12" fmla="*/ 112967 h 590359"/>
                    <a:gd name="connsiteX13" fmla="*/ 489299 w 589978"/>
                    <a:gd name="connsiteY13" fmla="*/ 588264 h 590359"/>
                    <a:gd name="connsiteX14" fmla="*/ 587693 w 589978"/>
                    <a:gd name="connsiteY14" fmla="*/ 490061 h 590359"/>
                    <a:gd name="connsiteX15" fmla="*/ 112395 w 589978"/>
                    <a:gd name="connsiteY15" fmla="*/ 12954 h 590359"/>
                    <a:gd name="connsiteX16" fmla="*/ 88583 w 589978"/>
                    <a:gd name="connsiteY16" fmla="*/ 1905 h 590359"/>
                    <a:gd name="connsiteX17" fmla="*/ 88583 w 589978"/>
                    <a:gd name="connsiteY17" fmla="*/ 1905 h 590359"/>
                    <a:gd name="connsiteX18" fmla="*/ 72295 w 589978"/>
                    <a:gd name="connsiteY18" fmla="*/ 9144 h 590359"/>
                    <a:gd name="connsiteX19" fmla="*/ 8001 w 589978"/>
                    <a:gd name="connsiteY19" fmla="*/ 73438 h 59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9978" h="590359">
                      <a:moveTo>
                        <a:pt x="489299" y="590360"/>
                      </a:moveTo>
                      <a:lnTo>
                        <a:pt x="10859" y="114109"/>
                      </a:lnTo>
                      <a:cubicBezTo>
                        <a:pt x="4481" y="107285"/>
                        <a:pt x="647" y="98472"/>
                        <a:pt x="0" y="89154"/>
                      </a:cubicBezTo>
                      <a:cubicBezTo>
                        <a:pt x="-9" y="82608"/>
                        <a:pt x="2718" y="76357"/>
                        <a:pt x="7525" y="71914"/>
                      </a:cubicBezTo>
                      <a:lnTo>
                        <a:pt x="71819" y="7620"/>
                      </a:lnTo>
                      <a:cubicBezTo>
                        <a:pt x="76279" y="2826"/>
                        <a:pt x="82511" y="71"/>
                        <a:pt x="89059" y="0"/>
                      </a:cubicBezTo>
                      <a:lnTo>
                        <a:pt x="89059" y="0"/>
                      </a:lnTo>
                      <a:cubicBezTo>
                        <a:pt x="98356" y="844"/>
                        <a:pt x="107073" y="4883"/>
                        <a:pt x="113729" y="11430"/>
                      </a:cubicBezTo>
                      <a:lnTo>
                        <a:pt x="589979" y="489871"/>
                      </a:lnTo>
                      <a:close/>
                      <a:moveTo>
                        <a:pt x="7525" y="72676"/>
                      </a:moveTo>
                      <a:lnTo>
                        <a:pt x="8001" y="72676"/>
                      </a:lnTo>
                      <a:cubicBezTo>
                        <a:pt x="3418" y="76934"/>
                        <a:pt x="798" y="82898"/>
                        <a:pt x="762" y="89154"/>
                      </a:cubicBezTo>
                      <a:cubicBezTo>
                        <a:pt x="1617" y="98121"/>
                        <a:pt x="5517" y="106524"/>
                        <a:pt x="11811" y="112967"/>
                      </a:cubicBezTo>
                      <a:lnTo>
                        <a:pt x="489299" y="588264"/>
                      </a:lnTo>
                      <a:lnTo>
                        <a:pt x="587693" y="490061"/>
                      </a:lnTo>
                      <a:lnTo>
                        <a:pt x="112395" y="12954"/>
                      </a:lnTo>
                      <a:cubicBezTo>
                        <a:pt x="105952" y="6660"/>
                        <a:pt x="97549" y="2760"/>
                        <a:pt x="88583" y="1905"/>
                      </a:cubicBezTo>
                      <a:lnTo>
                        <a:pt x="88583" y="1905"/>
                      </a:lnTo>
                      <a:cubicBezTo>
                        <a:pt x="82392" y="1993"/>
                        <a:pt x="76508" y="4608"/>
                        <a:pt x="72295" y="9144"/>
                      </a:cubicBezTo>
                      <a:lnTo>
                        <a:pt x="8001" y="73438"/>
                      </a:ln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8" name="Freeform: Shape 27">
                  <a:extLst>
                    <a:ext uri="{FF2B5EF4-FFF2-40B4-BE49-F238E27FC236}">
                      <a16:creationId xmlns:a16="http://schemas.microsoft.com/office/drawing/2014/main" id="{5A059135-3224-DF90-6824-BBFA437470AB}"/>
                    </a:ext>
                  </a:extLst>
                </p:cNvPr>
                <p:cNvSpPr/>
                <p:nvPr/>
              </p:nvSpPr>
              <p:spPr>
                <a:xfrm>
                  <a:off x="6836180" y="1515164"/>
                  <a:ext cx="493400" cy="199548"/>
                </a:xfrm>
                <a:custGeom>
                  <a:avLst/>
                  <a:gdLst>
                    <a:gd name="connsiteX0" fmla="*/ 413861 w 493400"/>
                    <a:gd name="connsiteY0" fmla="*/ 28670 h 199548"/>
                    <a:gd name="connsiteX1" fmla="*/ 493173 w 493400"/>
                    <a:gd name="connsiteY1" fmla="*/ 120361 h 199548"/>
                    <a:gd name="connsiteX2" fmla="*/ 415385 w 493400"/>
                    <a:gd name="connsiteY2" fmla="*/ 199549 h 199548"/>
                    <a:gd name="connsiteX3" fmla="*/ 0 w 493400"/>
                    <a:gd name="connsiteY3" fmla="*/ 167259 h 199548"/>
                    <a:gd name="connsiteX4" fmla="*/ 0 w 493400"/>
                    <a:gd name="connsiteY4" fmla="*/ 0 h 1995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400" h="199548">
                      <a:moveTo>
                        <a:pt x="413861" y="28670"/>
                      </a:moveTo>
                      <a:cubicBezTo>
                        <a:pt x="461082" y="32089"/>
                        <a:pt x="496592" y="73141"/>
                        <a:pt x="493173" y="120361"/>
                      </a:cubicBezTo>
                      <a:cubicBezTo>
                        <a:pt x="490140" y="162248"/>
                        <a:pt x="457210" y="195770"/>
                        <a:pt x="415385" y="199549"/>
                      </a:cubicBezTo>
                      <a:lnTo>
                        <a:pt x="0" y="167259"/>
                      </a:lnTo>
                      <a:lnTo>
                        <a:pt x="0" y="0"/>
                      </a:ln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9" name="Freeform: Shape 28">
                  <a:extLst>
                    <a:ext uri="{FF2B5EF4-FFF2-40B4-BE49-F238E27FC236}">
                      <a16:creationId xmlns:a16="http://schemas.microsoft.com/office/drawing/2014/main" id="{CDA5C9D7-9781-0C34-AF90-D7AACD727408}"/>
                    </a:ext>
                  </a:extLst>
                </p:cNvPr>
                <p:cNvSpPr/>
                <p:nvPr/>
              </p:nvSpPr>
              <p:spPr>
                <a:xfrm>
                  <a:off x="7335957" y="1615939"/>
                  <a:ext cx="146875" cy="147446"/>
                </a:xfrm>
                <a:custGeom>
                  <a:avLst/>
                  <a:gdLst>
                    <a:gd name="connsiteX0" fmla="*/ 99060 w 146875"/>
                    <a:gd name="connsiteY0" fmla="*/ 0 h 147446"/>
                    <a:gd name="connsiteX1" fmla="*/ 0 w 146875"/>
                    <a:gd name="connsiteY1" fmla="*/ 99155 h 147446"/>
                    <a:gd name="connsiteX2" fmla="*/ 118681 w 146875"/>
                    <a:gd name="connsiteY2" fmla="*/ 147447 h 147446"/>
                    <a:gd name="connsiteX3" fmla="*/ 146875 w 146875"/>
                    <a:gd name="connsiteY3" fmla="*/ 119253 h 147446"/>
                    <a:gd name="connsiteX4" fmla="*/ 99060 w 146875"/>
                    <a:gd name="connsiteY4" fmla="*/ 0 h 147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875" h="147446">
                      <a:moveTo>
                        <a:pt x="99060" y="0"/>
                      </a:moveTo>
                      <a:lnTo>
                        <a:pt x="0" y="99155"/>
                      </a:lnTo>
                      <a:lnTo>
                        <a:pt x="118681" y="147447"/>
                      </a:lnTo>
                      <a:lnTo>
                        <a:pt x="146875" y="119253"/>
                      </a:lnTo>
                      <a:lnTo>
                        <a:pt x="99060" y="0"/>
                      </a:ln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0" name="Freeform: Shape 29">
                  <a:extLst>
                    <a:ext uri="{FF2B5EF4-FFF2-40B4-BE49-F238E27FC236}">
                      <a16:creationId xmlns:a16="http://schemas.microsoft.com/office/drawing/2014/main" id="{7E55EC5A-B7F5-DEC1-14B9-76CE4F028847}"/>
                    </a:ext>
                  </a:extLst>
                </p:cNvPr>
                <p:cNvSpPr/>
                <p:nvPr/>
              </p:nvSpPr>
              <p:spPr>
                <a:xfrm>
                  <a:off x="7454638" y="1735191"/>
                  <a:ext cx="47720" cy="47339"/>
                </a:xfrm>
                <a:custGeom>
                  <a:avLst/>
                  <a:gdLst>
                    <a:gd name="connsiteX0" fmla="*/ 47720 w 47720"/>
                    <a:gd name="connsiteY0" fmla="*/ 47339 h 47339"/>
                    <a:gd name="connsiteX1" fmla="*/ 0 w 47720"/>
                    <a:gd name="connsiteY1" fmla="*/ 28194 h 47339"/>
                    <a:gd name="connsiteX2" fmla="*/ 28194 w 47720"/>
                    <a:gd name="connsiteY2" fmla="*/ 0 h 47339"/>
                    <a:gd name="connsiteX3" fmla="*/ 47720 w 47720"/>
                    <a:gd name="connsiteY3" fmla="*/ 47339 h 47339"/>
                  </a:gdLst>
                  <a:ahLst/>
                  <a:cxnLst>
                    <a:cxn ang="0">
                      <a:pos x="connsiteX0" y="connsiteY0"/>
                    </a:cxn>
                    <a:cxn ang="0">
                      <a:pos x="connsiteX1" y="connsiteY1"/>
                    </a:cxn>
                    <a:cxn ang="0">
                      <a:pos x="connsiteX2" y="connsiteY2"/>
                    </a:cxn>
                    <a:cxn ang="0">
                      <a:pos x="connsiteX3" y="connsiteY3"/>
                    </a:cxn>
                  </a:cxnLst>
                  <a:rect l="l" t="t" r="r" b="b"/>
                  <a:pathLst>
                    <a:path w="47720" h="47339">
                      <a:moveTo>
                        <a:pt x="47720" y="47339"/>
                      </a:moveTo>
                      <a:lnTo>
                        <a:pt x="0" y="28194"/>
                      </a:lnTo>
                      <a:lnTo>
                        <a:pt x="28194" y="0"/>
                      </a:lnTo>
                      <a:lnTo>
                        <a:pt x="47720" y="47339"/>
                      </a:ln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1" name="Freeform: Shape 30">
                  <a:extLst>
                    <a:ext uri="{FF2B5EF4-FFF2-40B4-BE49-F238E27FC236}">
                      <a16:creationId xmlns:a16="http://schemas.microsoft.com/office/drawing/2014/main" id="{05EC3F75-72CA-E774-9A3B-45CB8BE3B183}"/>
                    </a:ext>
                  </a:extLst>
                </p:cNvPr>
                <p:cNvSpPr/>
                <p:nvPr/>
              </p:nvSpPr>
              <p:spPr>
                <a:xfrm>
                  <a:off x="7183652" y="1562884"/>
                  <a:ext cx="132778" cy="132778"/>
                </a:xfrm>
                <a:custGeom>
                  <a:avLst/>
                  <a:gdLst>
                    <a:gd name="connsiteX0" fmla="*/ 132779 w 132778"/>
                    <a:gd name="connsiteY0" fmla="*/ 66389 h 132778"/>
                    <a:gd name="connsiteX1" fmla="*/ 66389 w 132778"/>
                    <a:gd name="connsiteY1" fmla="*/ 132778 h 132778"/>
                    <a:gd name="connsiteX2" fmla="*/ 0 w 132778"/>
                    <a:gd name="connsiteY2" fmla="*/ 66389 h 132778"/>
                    <a:gd name="connsiteX3" fmla="*/ 66389 w 132778"/>
                    <a:gd name="connsiteY3" fmla="*/ 0 h 132778"/>
                    <a:gd name="connsiteX4" fmla="*/ 132779 w 132778"/>
                    <a:gd name="connsiteY4" fmla="*/ 66389 h 132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778" h="132778">
                      <a:moveTo>
                        <a:pt x="132779" y="66389"/>
                      </a:moveTo>
                      <a:cubicBezTo>
                        <a:pt x="132779" y="103055"/>
                        <a:pt x="103055" y="132778"/>
                        <a:pt x="66389" y="132778"/>
                      </a:cubicBezTo>
                      <a:cubicBezTo>
                        <a:pt x="29723" y="132778"/>
                        <a:pt x="0" y="103055"/>
                        <a:pt x="0" y="66389"/>
                      </a:cubicBezTo>
                      <a:cubicBezTo>
                        <a:pt x="0" y="29723"/>
                        <a:pt x="29723" y="0"/>
                        <a:pt x="66389" y="0"/>
                      </a:cubicBezTo>
                      <a:cubicBezTo>
                        <a:pt x="103055" y="0"/>
                        <a:pt x="132779" y="29723"/>
                        <a:pt x="132779" y="66389"/>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2" name="Freeform: Shape 31">
                  <a:extLst>
                    <a:ext uri="{FF2B5EF4-FFF2-40B4-BE49-F238E27FC236}">
                      <a16:creationId xmlns:a16="http://schemas.microsoft.com/office/drawing/2014/main" id="{28BCBC84-F9CE-02B8-8355-99345B3CC51E}"/>
                    </a:ext>
                  </a:extLst>
                </p:cNvPr>
                <p:cNvSpPr/>
                <p:nvPr/>
              </p:nvSpPr>
              <p:spPr>
                <a:xfrm>
                  <a:off x="7345240" y="1428201"/>
                  <a:ext cx="68155" cy="87348"/>
                </a:xfrm>
                <a:custGeom>
                  <a:avLst/>
                  <a:gdLst>
                    <a:gd name="connsiteX0" fmla="*/ 24340 w 68155"/>
                    <a:gd name="connsiteY0" fmla="*/ 0 h 87348"/>
                    <a:gd name="connsiteX1" fmla="*/ 68155 w 68155"/>
                    <a:gd name="connsiteY1" fmla="*/ 81820 h 87348"/>
                    <a:gd name="connsiteX2" fmla="*/ 5528 w 68155"/>
                    <a:gd name="connsiteY2" fmla="*/ 63008 h 87348"/>
                    <a:gd name="connsiteX3" fmla="*/ 24340 w 68155"/>
                    <a:gd name="connsiteY3" fmla="*/ 381 h 87348"/>
                  </a:gdLst>
                  <a:ahLst/>
                  <a:cxnLst>
                    <a:cxn ang="0">
                      <a:pos x="connsiteX0" y="connsiteY0"/>
                    </a:cxn>
                    <a:cxn ang="0">
                      <a:pos x="connsiteX1" y="connsiteY1"/>
                    </a:cxn>
                    <a:cxn ang="0">
                      <a:pos x="connsiteX2" y="connsiteY2"/>
                    </a:cxn>
                    <a:cxn ang="0">
                      <a:pos x="connsiteX3" y="connsiteY3"/>
                    </a:cxn>
                  </a:cxnLst>
                  <a:rect l="l" t="t" r="r" b="b"/>
                  <a:pathLst>
                    <a:path w="68155" h="87348">
                      <a:moveTo>
                        <a:pt x="24340" y="0"/>
                      </a:moveTo>
                      <a:lnTo>
                        <a:pt x="68155" y="81820"/>
                      </a:lnTo>
                      <a:cubicBezTo>
                        <a:pt x="45667" y="93919"/>
                        <a:pt x="17628" y="85496"/>
                        <a:pt x="5528" y="63008"/>
                      </a:cubicBezTo>
                      <a:cubicBezTo>
                        <a:pt x="-6571" y="40519"/>
                        <a:pt x="1852" y="12481"/>
                        <a:pt x="24340" y="381"/>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3" name="Freeform: Shape 32">
                  <a:extLst>
                    <a:ext uri="{FF2B5EF4-FFF2-40B4-BE49-F238E27FC236}">
                      <a16:creationId xmlns:a16="http://schemas.microsoft.com/office/drawing/2014/main" id="{DDB42B33-098D-C2BB-83C0-9A80DE32F1B9}"/>
                    </a:ext>
                  </a:extLst>
                </p:cNvPr>
                <p:cNvSpPr/>
                <p:nvPr/>
              </p:nvSpPr>
              <p:spPr>
                <a:xfrm>
                  <a:off x="6836180" y="1342857"/>
                  <a:ext cx="233457" cy="182594"/>
                </a:xfrm>
                <a:custGeom>
                  <a:avLst/>
                  <a:gdLst>
                    <a:gd name="connsiteX0" fmla="*/ 57436 w 233457"/>
                    <a:gd name="connsiteY0" fmla="*/ 39815 h 182594"/>
                    <a:gd name="connsiteX1" fmla="*/ 125920 w 233457"/>
                    <a:gd name="connsiteY1" fmla="*/ 0 h 182594"/>
                    <a:gd name="connsiteX2" fmla="*/ 233458 w 233457"/>
                    <a:gd name="connsiteY2" fmla="*/ 107061 h 182594"/>
                    <a:gd name="connsiteX3" fmla="*/ 153352 w 233457"/>
                    <a:gd name="connsiteY3" fmla="*/ 167164 h 182594"/>
                    <a:gd name="connsiteX4" fmla="*/ 149288 w 233457"/>
                    <a:gd name="connsiteY4" fmla="*/ 180006 h 182594"/>
                    <a:gd name="connsiteX5" fmla="*/ 151257 w 233457"/>
                    <a:gd name="connsiteY5" fmla="*/ 182594 h 182594"/>
                    <a:gd name="connsiteX6" fmla="*/ 0 w 233457"/>
                    <a:gd name="connsiteY6" fmla="*/ 172307 h 182594"/>
                    <a:gd name="connsiteX7" fmla="*/ 0 w 233457"/>
                    <a:gd name="connsiteY7" fmla="*/ 38957 h 182594"/>
                    <a:gd name="connsiteX8" fmla="*/ 57436 w 233457"/>
                    <a:gd name="connsiteY8" fmla="*/ 39815 h 1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457" h="182594">
                      <a:moveTo>
                        <a:pt x="57436" y="39815"/>
                      </a:moveTo>
                      <a:lnTo>
                        <a:pt x="125920" y="0"/>
                      </a:lnTo>
                      <a:lnTo>
                        <a:pt x="233458" y="107061"/>
                      </a:lnTo>
                      <a:lnTo>
                        <a:pt x="153352" y="167164"/>
                      </a:lnTo>
                      <a:cubicBezTo>
                        <a:pt x="148683" y="169588"/>
                        <a:pt x="146864" y="175337"/>
                        <a:pt x="149288" y="180006"/>
                      </a:cubicBezTo>
                      <a:cubicBezTo>
                        <a:pt x="149791" y="180975"/>
                        <a:pt x="150457" y="181851"/>
                        <a:pt x="151257" y="182594"/>
                      </a:cubicBezTo>
                      <a:lnTo>
                        <a:pt x="0" y="172307"/>
                      </a:lnTo>
                      <a:lnTo>
                        <a:pt x="0" y="38957"/>
                      </a:lnTo>
                      <a:cubicBezTo>
                        <a:pt x="17600" y="49542"/>
                        <a:pt x="39528" y="49870"/>
                        <a:pt x="57436" y="39815"/>
                      </a:cubicBez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4" name="Freeform: Shape 33">
                  <a:extLst>
                    <a:ext uri="{FF2B5EF4-FFF2-40B4-BE49-F238E27FC236}">
                      <a16:creationId xmlns:a16="http://schemas.microsoft.com/office/drawing/2014/main" id="{BF0250E2-04AB-F573-6523-A2775FD0CF8D}"/>
                    </a:ext>
                  </a:extLst>
                </p:cNvPr>
                <p:cNvSpPr/>
                <p:nvPr/>
              </p:nvSpPr>
              <p:spPr>
                <a:xfrm>
                  <a:off x="6984139" y="1449727"/>
                  <a:ext cx="173509" cy="87534"/>
                </a:xfrm>
                <a:custGeom>
                  <a:avLst/>
                  <a:gdLst>
                    <a:gd name="connsiteX0" fmla="*/ 5393 w 173509"/>
                    <a:gd name="connsiteY0" fmla="*/ 60293 h 87534"/>
                    <a:gd name="connsiteX1" fmla="*/ 85689 w 173509"/>
                    <a:gd name="connsiteY1" fmla="*/ 0 h 87534"/>
                    <a:gd name="connsiteX2" fmla="*/ 89118 w 173509"/>
                    <a:gd name="connsiteY2" fmla="*/ 3524 h 87534"/>
                    <a:gd name="connsiteX3" fmla="*/ 173510 w 173509"/>
                    <a:gd name="connsiteY3" fmla="*/ 87535 h 87534"/>
                    <a:gd name="connsiteX4" fmla="*/ 3107 w 173509"/>
                    <a:gd name="connsiteY4" fmla="*/ 75914 h 87534"/>
                    <a:gd name="connsiteX5" fmla="*/ 2486 w 173509"/>
                    <a:gd name="connsiteY5" fmla="*/ 62458 h 87534"/>
                    <a:gd name="connsiteX6" fmla="*/ 5393 w 173509"/>
                    <a:gd name="connsiteY6" fmla="*/ 60293 h 87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509" h="87534">
                      <a:moveTo>
                        <a:pt x="5393" y="60293"/>
                      </a:moveTo>
                      <a:lnTo>
                        <a:pt x="85689" y="0"/>
                      </a:lnTo>
                      <a:lnTo>
                        <a:pt x="89118" y="3524"/>
                      </a:lnTo>
                      <a:lnTo>
                        <a:pt x="173510" y="87535"/>
                      </a:lnTo>
                      <a:lnTo>
                        <a:pt x="3107" y="75914"/>
                      </a:lnTo>
                      <a:cubicBezTo>
                        <a:pt x="-780" y="72370"/>
                        <a:pt x="-1058" y="66345"/>
                        <a:pt x="2486" y="62458"/>
                      </a:cubicBezTo>
                      <a:cubicBezTo>
                        <a:pt x="3307" y="61557"/>
                        <a:pt x="4294" y="60822"/>
                        <a:pt x="5393" y="60293"/>
                      </a:cubicBezTo>
                      <a:close/>
                    </a:path>
                  </a:pathLst>
                </a:custGeom>
                <a:solidFill>
                  <a:srgbClr val="C4BDA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5" name="Freeform: Shape 34">
                  <a:extLst>
                    <a:ext uri="{FF2B5EF4-FFF2-40B4-BE49-F238E27FC236}">
                      <a16:creationId xmlns:a16="http://schemas.microsoft.com/office/drawing/2014/main" id="{997AE096-5B78-2EE4-889D-4D76CE534AB1}"/>
                    </a:ext>
                  </a:extLst>
                </p:cNvPr>
                <p:cNvSpPr/>
                <p:nvPr/>
              </p:nvSpPr>
              <p:spPr>
                <a:xfrm>
                  <a:off x="6503668" y="1280563"/>
                  <a:ext cx="332125" cy="495300"/>
                </a:xfrm>
                <a:custGeom>
                  <a:avLst/>
                  <a:gdLst>
                    <a:gd name="connsiteX0" fmla="*/ 302984 w 332125"/>
                    <a:gd name="connsiteY0" fmla="*/ 36195 h 495300"/>
                    <a:gd name="connsiteX1" fmla="*/ 25426 w 332125"/>
                    <a:gd name="connsiteY1" fmla="*/ 0 h 495300"/>
                    <a:gd name="connsiteX2" fmla="*/ 78099 w 332125"/>
                    <a:gd name="connsiteY2" fmla="*/ 495300 h 495300"/>
                    <a:gd name="connsiteX3" fmla="*/ 302984 w 332125"/>
                    <a:gd name="connsiteY3" fmla="*/ 478060 h 495300"/>
                    <a:gd name="connsiteX4" fmla="*/ 332035 w 332125"/>
                    <a:gd name="connsiteY4" fmla="*/ 442817 h 495300"/>
                    <a:gd name="connsiteX5" fmla="*/ 332035 w 332125"/>
                    <a:gd name="connsiteY5" fmla="*/ 71438 h 495300"/>
                    <a:gd name="connsiteX6" fmla="*/ 302984 w 332125"/>
                    <a:gd name="connsiteY6" fmla="*/ 36195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125" h="495300">
                      <a:moveTo>
                        <a:pt x="302984" y="36195"/>
                      </a:moveTo>
                      <a:lnTo>
                        <a:pt x="25426" y="0"/>
                      </a:lnTo>
                      <a:cubicBezTo>
                        <a:pt x="-21711" y="165701"/>
                        <a:pt x="-2832" y="343218"/>
                        <a:pt x="78099" y="495300"/>
                      </a:cubicBezTo>
                      <a:lnTo>
                        <a:pt x="302984" y="478060"/>
                      </a:lnTo>
                      <a:cubicBezTo>
                        <a:pt x="320533" y="475964"/>
                        <a:pt x="333331" y="460442"/>
                        <a:pt x="332035" y="442817"/>
                      </a:cubicBezTo>
                      <a:lnTo>
                        <a:pt x="332035" y="71438"/>
                      </a:lnTo>
                      <a:cubicBezTo>
                        <a:pt x="333331" y="53812"/>
                        <a:pt x="320533" y="38287"/>
                        <a:pt x="302984" y="36195"/>
                      </a:cubicBezTo>
                      <a:close/>
                    </a:path>
                  </a:pathLst>
                </a:custGeom>
                <a:solidFill>
                  <a:srgbClr val="5495C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grpSp>
        </p:grpSp>
      </p:grpSp>
      <p:grpSp>
        <p:nvGrpSpPr>
          <p:cNvPr id="7" name="Group 1">
            <a:extLst>
              <a:ext uri="{FF2B5EF4-FFF2-40B4-BE49-F238E27FC236}">
                <a16:creationId xmlns:a16="http://schemas.microsoft.com/office/drawing/2014/main" id="{BE22EA0E-AB18-DD2E-1D84-4831A420BCA7}"/>
              </a:ext>
            </a:extLst>
          </p:cNvPr>
          <p:cNvGrpSpPr/>
          <p:nvPr/>
        </p:nvGrpSpPr>
        <p:grpSpPr>
          <a:xfrm>
            <a:off x="250823" y="289004"/>
            <a:ext cx="9724302" cy="320056"/>
            <a:chOff x="250823" y="289004"/>
            <a:chExt cx="9724302" cy="320056"/>
          </a:xfrm>
        </p:grpSpPr>
        <p:sp>
          <p:nvSpPr>
            <p:cNvPr id="37" name="Rounded Rectangle 5">
              <a:extLst>
                <a:ext uri="{FF2B5EF4-FFF2-40B4-BE49-F238E27FC236}">
                  <a16:creationId xmlns:a16="http://schemas.microsoft.com/office/drawing/2014/main" id="{6273C6CE-486C-0152-AECE-0C63104AD208}"/>
                </a:ext>
              </a:extLst>
            </p:cNvPr>
            <p:cNvSpPr/>
            <p:nvPr/>
          </p:nvSpPr>
          <p:spPr>
            <a:xfrm>
              <a:off x="250823"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1" i="0" u="none" strike="noStrike" kern="1200" cap="none" spc="0" normalizeH="0" baseline="0" noProof="0">
                  <a:ln>
                    <a:noFill/>
                  </a:ln>
                  <a:solidFill>
                    <a:srgbClr val="2167AE"/>
                  </a:solidFill>
                  <a:effectLst/>
                  <a:uLnTx/>
                  <a:uFillTx/>
                  <a:latin typeface="Zurich Sans Light"/>
                  <a:ea typeface="+mn-ea"/>
                  <a:cs typeface="+mn-cs"/>
                </a:rPr>
                <a:t>Portfolioebene</a:t>
              </a:r>
            </a:p>
          </p:txBody>
        </p:sp>
        <p:sp>
          <p:nvSpPr>
            <p:cNvPr id="38" name="Rounded Rectangle 6">
              <a:extLst>
                <a:ext uri="{FF2B5EF4-FFF2-40B4-BE49-F238E27FC236}">
                  <a16:creationId xmlns:a16="http://schemas.microsoft.com/office/drawing/2014/main" id="{254C3F75-3360-D230-8551-A2E20E1A25AC}"/>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2167AE"/>
                  </a:solidFill>
                  <a:effectLst/>
                  <a:uLnTx/>
                  <a:uFillTx/>
                  <a:latin typeface="Zurich Sans Light"/>
                  <a:ea typeface="+mn-ea"/>
                  <a:cs typeface="+mn-cs"/>
                </a:rPr>
                <a:t>Identifikation</a:t>
              </a:r>
            </a:p>
          </p:txBody>
        </p:sp>
        <p:sp>
          <p:nvSpPr>
            <p:cNvPr id="39" name="Rounded Rectangle 11">
              <a:extLst>
                <a:ext uri="{FF2B5EF4-FFF2-40B4-BE49-F238E27FC236}">
                  <a16:creationId xmlns:a16="http://schemas.microsoft.com/office/drawing/2014/main" id="{23CDBC05-8BC2-9FE3-6A8C-11C62C36F992}"/>
                </a:ext>
              </a:extLst>
            </p:cNvPr>
            <p:cNvSpPr/>
            <p:nvPr/>
          </p:nvSpPr>
          <p:spPr>
            <a:xfrm>
              <a:off x="3488837"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2167AE"/>
                  </a:solidFill>
                  <a:effectLst/>
                  <a:uLnTx/>
                  <a:uFillTx/>
                  <a:latin typeface="Zurich Sans Light"/>
                  <a:ea typeface="+mn-ea"/>
                  <a:cs typeface="+mn-cs"/>
                </a:rPr>
                <a:t>Priorisierung</a:t>
              </a:r>
            </a:p>
          </p:txBody>
        </p:sp>
        <p:sp>
          <p:nvSpPr>
            <p:cNvPr id="40" name="Rounded Rectangle 13">
              <a:extLst>
                <a:ext uri="{FF2B5EF4-FFF2-40B4-BE49-F238E27FC236}">
                  <a16:creationId xmlns:a16="http://schemas.microsoft.com/office/drawing/2014/main" id="{79945EE4-BFA4-F7C8-5961-C85F2FF40A26}"/>
                </a:ext>
              </a:extLst>
            </p:cNvPr>
            <p:cNvSpPr/>
            <p:nvPr/>
          </p:nvSpPr>
          <p:spPr>
            <a:xfrm>
              <a:off x="5113770"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1" i="0" u="none" strike="noStrike" kern="1200" cap="none" spc="0" normalizeH="0" baseline="0" noProof="0">
                  <a:ln>
                    <a:noFill/>
                  </a:ln>
                  <a:solidFill>
                    <a:srgbClr val="FFFFFF"/>
                  </a:solidFill>
                  <a:effectLst/>
                  <a:uLnTx/>
                  <a:uFillTx/>
                  <a:latin typeface="Zurich Sans Light"/>
                  <a:ea typeface="+mn-ea"/>
                  <a:cs typeface="+mn-cs"/>
                </a:rPr>
                <a:t>Standortebene</a:t>
              </a:r>
            </a:p>
          </p:txBody>
        </p:sp>
        <p:sp>
          <p:nvSpPr>
            <p:cNvPr id="41" name="Rounded Rectangle 17">
              <a:extLst>
                <a:ext uri="{FF2B5EF4-FFF2-40B4-BE49-F238E27FC236}">
                  <a16:creationId xmlns:a16="http://schemas.microsoft.com/office/drawing/2014/main" id="{19DADF9D-0662-7642-FD64-AD4B889C2176}"/>
                </a:ext>
              </a:extLst>
            </p:cNvPr>
            <p:cNvSpPr/>
            <p:nvPr/>
          </p:nvSpPr>
          <p:spPr>
            <a:xfrm>
              <a:off x="6732879"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Quantifizierung</a:t>
              </a:r>
            </a:p>
          </p:txBody>
        </p:sp>
        <p:sp>
          <p:nvSpPr>
            <p:cNvPr id="42" name="Rounded Rectangle 18">
              <a:extLst>
                <a:ext uri="{FF2B5EF4-FFF2-40B4-BE49-F238E27FC236}">
                  <a16:creationId xmlns:a16="http://schemas.microsoft.com/office/drawing/2014/main" id="{417E59D5-EE37-D687-7D64-CE6FB3A344D3}"/>
                </a:ext>
              </a:extLst>
            </p:cNvPr>
            <p:cNvSpPr/>
            <p:nvPr/>
          </p:nvSpPr>
          <p:spPr>
            <a:xfrm>
              <a:off x="8355125"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Zurich Sans Light"/>
                  <a:ea typeface="+mn-ea"/>
                  <a:cs typeface="+mn-cs"/>
                </a:rPr>
                <a:t>Adaption</a:t>
              </a:r>
            </a:p>
          </p:txBody>
        </p:sp>
      </p:grpSp>
      <p:sp>
        <p:nvSpPr>
          <p:cNvPr id="8" name="Foliennummernplatzhalter 7">
            <a:extLst>
              <a:ext uri="{FF2B5EF4-FFF2-40B4-BE49-F238E27FC236}">
                <a16:creationId xmlns:a16="http://schemas.microsoft.com/office/drawing/2014/main" id="{C4BE0FFB-7205-D511-8F7E-7240AD3EB4C1}"/>
              </a:ext>
            </a:extLst>
          </p:cNvPr>
          <p:cNvSpPr>
            <a:spLocks noGrp="1"/>
          </p:cNvSpPr>
          <p:nvPr>
            <p:ph type="sldNum" sz="quarter" idx="4"/>
          </p:nvPr>
        </p:nvSpPr>
        <p:spPr>
          <a:xfrm>
            <a:off x="10675937" y="6568404"/>
            <a:ext cx="551115" cy="181960"/>
          </a:xfrm>
        </p:spPr>
        <p:txBody>
          <a:bodyPr/>
          <a:lstStyle/>
          <a:p>
            <a:fld id="{FA58F0B4-6BC7-4BFB-804F-EE9B892902C7}" type="slidenum">
              <a:rPr lang="en-US" smtClean="0"/>
              <a:pPr/>
              <a:t>14</a:t>
            </a:fld>
            <a:endParaRPr lang="en-US"/>
          </a:p>
        </p:txBody>
      </p:sp>
    </p:spTree>
    <p:extLst>
      <p:ext uri="{BB962C8B-B14F-4D97-AF65-F5344CB8AC3E}">
        <p14:creationId xmlns:p14="http://schemas.microsoft.com/office/powerpoint/2010/main" val="4048293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FA5C5-38D5-AEAA-5BC3-CC6E03FB78FE}"/>
            </a:ext>
          </a:extLst>
        </p:cNvPr>
        <p:cNvGrpSpPr/>
        <p:nvPr/>
      </p:nvGrpSpPr>
      <p:grpSpPr>
        <a:xfrm>
          <a:off x="0" y="0"/>
          <a:ext cx="0" cy="0"/>
          <a:chOff x="0" y="0"/>
          <a:chExt cx="0" cy="0"/>
        </a:xfrm>
      </p:grpSpPr>
      <p:grpSp>
        <p:nvGrpSpPr>
          <p:cNvPr id="19" name="Group 18">
            <a:extLst>
              <a:ext uri="{FF2B5EF4-FFF2-40B4-BE49-F238E27FC236}">
                <a16:creationId xmlns:a16="http://schemas.microsoft.com/office/drawing/2014/main" id="{0E0A0035-96D9-8C48-EFF6-856343841D60}"/>
              </a:ext>
            </a:extLst>
          </p:cNvPr>
          <p:cNvGrpSpPr/>
          <p:nvPr/>
        </p:nvGrpSpPr>
        <p:grpSpPr>
          <a:xfrm>
            <a:off x="6838681" y="1930558"/>
            <a:ext cx="4397500" cy="5047593"/>
            <a:chOff x="7020193" y="1752864"/>
            <a:chExt cx="4630625" cy="5315181"/>
          </a:xfrm>
        </p:grpSpPr>
        <p:grpSp>
          <p:nvGrpSpPr>
            <p:cNvPr id="18" name="Group 17">
              <a:extLst>
                <a:ext uri="{FF2B5EF4-FFF2-40B4-BE49-F238E27FC236}">
                  <a16:creationId xmlns:a16="http://schemas.microsoft.com/office/drawing/2014/main" id="{1564526F-A4FC-0615-B6AB-6FDBA89395C5}"/>
                </a:ext>
              </a:extLst>
            </p:cNvPr>
            <p:cNvGrpSpPr/>
            <p:nvPr/>
          </p:nvGrpSpPr>
          <p:grpSpPr>
            <a:xfrm>
              <a:off x="7020193" y="1752864"/>
              <a:ext cx="4630625" cy="5315181"/>
              <a:chOff x="7020193" y="1752864"/>
              <a:chExt cx="4630625" cy="5315181"/>
            </a:xfrm>
          </p:grpSpPr>
          <p:pic>
            <p:nvPicPr>
              <p:cNvPr id="9" name="Picture 8">
                <a:extLst>
                  <a:ext uri="{FF2B5EF4-FFF2-40B4-BE49-F238E27FC236}">
                    <a16:creationId xmlns:a16="http://schemas.microsoft.com/office/drawing/2014/main" id="{C199D5A5-7227-169C-76BE-58187025C90F}"/>
                  </a:ext>
                </a:extLst>
              </p:cNvPr>
              <p:cNvPicPr>
                <a:picLocks noChangeAspect="1"/>
              </p:cNvPicPr>
              <p:nvPr/>
            </p:nvPicPr>
            <p:blipFill rotWithShape="1">
              <a:blip r:embed="rId3">
                <a:extLst>
                  <a:ext uri="{28A0092B-C50C-407E-A947-70E740481C1C}">
                    <a14:useLocalDpi xmlns:a14="http://schemas.microsoft.com/office/drawing/2010/main" val="0"/>
                  </a:ext>
                </a:extLst>
              </a:blip>
              <a:srcRect l="14508" t="7842" r="10488" b="20413"/>
              <a:stretch/>
            </p:blipFill>
            <p:spPr>
              <a:xfrm>
                <a:off x="7020193" y="1752864"/>
                <a:ext cx="4630625" cy="5315181"/>
              </a:xfrm>
              <a:prstGeom prst="rect">
                <a:avLst/>
              </a:prstGeom>
            </p:spPr>
          </p:pic>
          <p:sp>
            <p:nvSpPr>
              <p:cNvPr id="14" name="Oval 13">
                <a:extLst>
                  <a:ext uri="{FF2B5EF4-FFF2-40B4-BE49-F238E27FC236}">
                    <a16:creationId xmlns:a16="http://schemas.microsoft.com/office/drawing/2014/main" id="{752F36F6-E876-6900-ED71-A4AB8E6738FE}"/>
                  </a:ext>
                </a:extLst>
              </p:cNvPr>
              <p:cNvSpPr/>
              <p:nvPr/>
            </p:nvSpPr>
            <p:spPr>
              <a:xfrm>
                <a:off x="9117581" y="1946706"/>
                <a:ext cx="262890" cy="262890"/>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grpSp>
        <p:grpSp>
          <p:nvGrpSpPr>
            <p:cNvPr id="10" name="Group 9">
              <a:extLst>
                <a:ext uri="{FF2B5EF4-FFF2-40B4-BE49-F238E27FC236}">
                  <a16:creationId xmlns:a16="http://schemas.microsoft.com/office/drawing/2014/main" id="{327F5302-7433-F1D6-2FBE-6C187D45DFA2}"/>
                </a:ext>
              </a:extLst>
            </p:cNvPr>
            <p:cNvGrpSpPr/>
            <p:nvPr/>
          </p:nvGrpSpPr>
          <p:grpSpPr>
            <a:xfrm>
              <a:off x="7408514" y="2370377"/>
              <a:ext cx="3611963" cy="4503897"/>
              <a:chOff x="7639101" y="2499352"/>
              <a:chExt cx="3077236" cy="3837125"/>
            </a:xfrm>
          </p:grpSpPr>
          <p:pic>
            <p:nvPicPr>
              <p:cNvPr id="11" name="Picture 10">
                <a:extLst>
                  <a:ext uri="{FF2B5EF4-FFF2-40B4-BE49-F238E27FC236}">
                    <a16:creationId xmlns:a16="http://schemas.microsoft.com/office/drawing/2014/main" id="{3496FA4D-E9C9-6EEB-BD4C-874BEE3A2D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769555" y="2499352"/>
                <a:ext cx="2837379" cy="2654041"/>
              </a:xfrm>
              <a:prstGeom prst="rect">
                <a:avLst/>
              </a:prstGeom>
            </p:spPr>
          </p:pic>
          <p:pic>
            <p:nvPicPr>
              <p:cNvPr id="12" name="Picture 11">
                <a:extLst>
                  <a:ext uri="{FF2B5EF4-FFF2-40B4-BE49-F238E27FC236}">
                    <a16:creationId xmlns:a16="http://schemas.microsoft.com/office/drawing/2014/main" id="{ABD6620D-8541-4016-8F82-2C7AD7625AC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639101" y="5192753"/>
                <a:ext cx="3077236" cy="1143724"/>
              </a:xfrm>
              <a:prstGeom prst="rect">
                <a:avLst/>
              </a:prstGeom>
            </p:spPr>
          </p:pic>
        </p:grpSp>
      </p:grpSp>
      <p:sp>
        <p:nvSpPr>
          <p:cNvPr id="65" name="Rectangle 64">
            <a:extLst>
              <a:ext uri="{FF2B5EF4-FFF2-40B4-BE49-F238E27FC236}">
                <a16:creationId xmlns:a16="http://schemas.microsoft.com/office/drawing/2014/main" id="{8012D3ED-6B01-FA87-B910-3F31E889EFF0}"/>
              </a:ext>
            </a:extLst>
          </p:cNvPr>
          <p:cNvSpPr/>
          <p:nvPr/>
        </p:nvSpPr>
        <p:spPr>
          <a:xfrm>
            <a:off x="6876815" y="1583640"/>
            <a:ext cx="4089018" cy="4546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360000" bIns="108000" rtlCol="0" anchor="t"/>
          <a:lstStyle/>
          <a:p>
            <a:pPr marL="266700" marR="0" lvl="0" indent="0" algn="ctr" defTabSz="914400" rtl="0" eaLnBrk="1" fontAlgn="auto" latinLnBrk="0" hangingPunct="1">
              <a:lnSpc>
                <a:spcPct val="100000"/>
              </a:lnSpc>
              <a:spcBef>
                <a:spcPts val="600"/>
              </a:spcBef>
              <a:spcAft>
                <a:spcPts val="600"/>
              </a:spcAft>
              <a:buClrTx/>
              <a:buSzTx/>
              <a:buFontTx/>
              <a:buNone/>
              <a:tabLst/>
              <a:defRPr/>
            </a:pPr>
            <a:r>
              <a:rPr kumimoji="0" lang="de-DE" sz="1400" b="1" i="0" u="none" strike="noStrike" kern="1200" cap="none" spc="0" normalizeH="0" baseline="0">
                <a:ln>
                  <a:noFill/>
                </a:ln>
                <a:solidFill>
                  <a:srgbClr val="2167AE"/>
                </a:solidFill>
                <a:effectLst/>
                <a:uLnTx/>
                <a:uFillTx/>
                <a:latin typeface="Zurich Sans Medium" panose="02000000000000000000" pitchFamily="2" charset="0"/>
                <a:ea typeface="+mn-ea"/>
                <a:cs typeface="+mn-cs"/>
              </a:rPr>
              <a:t>Gefährdungs-Vulnerabilitäts-Matrix</a:t>
            </a:r>
          </a:p>
        </p:txBody>
      </p:sp>
      <p:sp>
        <p:nvSpPr>
          <p:cNvPr id="58" name="TextBox 57">
            <a:extLst>
              <a:ext uri="{FF2B5EF4-FFF2-40B4-BE49-F238E27FC236}">
                <a16:creationId xmlns:a16="http://schemas.microsoft.com/office/drawing/2014/main" id="{561FD80D-AE9B-C112-1F1D-B5E9539992AA}"/>
              </a:ext>
            </a:extLst>
          </p:cNvPr>
          <p:cNvSpPr txBox="1"/>
          <p:nvPr/>
        </p:nvSpPr>
        <p:spPr>
          <a:xfrm>
            <a:off x="311394" y="836117"/>
            <a:ext cx="9341665"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a:ln>
                  <a:noFill/>
                </a:ln>
                <a:solidFill>
                  <a:srgbClr val="2167AE"/>
                </a:solidFill>
                <a:effectLst/>
                <a:uLnTx/>
                <a:uFillTx/>
                <a:latin typeface="Zurich Sans Light" panose="02000000000000000000" pitchFamily="2" charset="0"/>
                <a:ea typeface="+mn-ea"/>
                <a:cs typeface="+mn-cs"/>
              </a:rPr>
              <a:t>Quantifizierung des Risikos: Von der Portfoliobetrachtung bis zur Standortebene</a:t>
            </a:r>
          </a:p>
        </p:txBody>
      </p:sp>
      <p:sp>
        <p:nvSpPr>
          <p:cNvPr id="30" name="TextBox 29">
            <a:extLst>
              <a:ext uri="{FF2B5EF4-FFF2-40B4-BE49-F238E27FC236}">
                <a16:creationId xmlns:a16="http://schemas.microsoft.com/office/drawing/2014/main" id="{B7E81CD4-10DC-73EC-BABE-3BA555DFFE0C}"/>
              </a:ext>
            </a:extLst>
          </p:cNvPr>
          <p:cNvSpPr txBox="1"/>
          <p:nvPr/>
        </p:nvSpPr>
        <p:spPr>
          <a:xfrm>
            <a:off x="910102" y="1550074"/>
            <a:ext cx="5822777" cy="1741603"/>
          </a:xfrm>
          <a:prstGeom prst="rect">
            <a:avLst/>
          </a:prstGeom>
          <a:noFill/>
        </p:spPr>
        <p:txBody>
          <a:bodyPr wrap="square" lIns="108000" tIns="108000" rIns="108000" bIns="108000" numCol="1" spcCol="18000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de-DE" sz="1400" b="1" i="0" u="none" strike="noStrike" kern="1200" cap="none" spc="0" normalizeH="0" baseline="0">
                <a:ln>
                  <a:noFill/>
                </a:ln>
                <a:solidFill>
                  <a:srgbClr val="2167AE"/>
                </a:solidFill>
                <a:effectLst/>
                <a:uLnTx/>
                <a:uFillTx/>
                <a:latin typeface="Zurich Sans Medium" panose="02000000000000000000" pitchFamily="2" charset="0"/>
                <a:ea typeface="+mn-ea"/>
                <a:cs typeface="+mn-cs"/>
              </a:rPr>
              <a:t>Vorteile der Standortbewertungen</a:t>
            </a:r>
          </a:p>
          <a:p>
            <a:pPr marL="228600" marR="0" lvl="0" indent="-228600" algn="l" defTabSz="914400" rtl="0" eaLnBrk="1" fontAlgn="auto" latinLnBrk="0" hangingPunct="1">
              <a:lnSpc>
                <a:spcPct val="100000"/>
              </a:lnSpc>
              <a:spcBef>
                <a:spcPts val="0"/>
              </a:spcBef>
              <a:spcAft>
                <a:spcPts val="600"/>
              </a:spcAft>
              <a:buClrTx/>
              <a:buSzTx/>
              <a:buFont typeface="+mj-lt"/>
              <a:buAutoNum type="arabicPeriod"/>
              <a:tabLst/>
              <a:defRPr/>
            </a:pPr>
            <a:r>
              <a:rPr kumimoji="0" lang="de-DE" sz="1400" b="0" i="0" u="none" strike="noStrike" kern="1200" cap="none" spc="0" normalizeH="0" baseline="0">
                <a:ln>
                  <a:noFill/>
                </a:ln>
                <a:solidFill>
                  <a:srgbClr val="2167AE"/>
                </a:solidFill>
                <a:effectLst/>
                <a:uLnTx/>
                <a:uFillTx/>
                <a:latin typeface="Zurich Sans Light"/>
                <a:ea typeface="+mn-ea"/>
                <a:cs typeface="+mn-cs"/>
              </a:rPr>
              <a:t>Detaillierte Analyse auf Standortebene in einem entscheidungsnützlichen Format (erfordert vorhandene Informationen)</a:t>
            </a:r>
          </a:p>
          <a:p>
            <a:pPr marL="228600" marR="0" lvl="0" indent="-228600" algn="l" defTabSz="914400" rtl="0" eaLnBrk="1" fontAlgn="auto" latinLnBrk="0" hangingPunct="1">
              <a:lnSpc>
                <a:spcPct val="100000"/>
              </a:lnSpc>
              <a:spcBef>
                <a:spcPts val="0"/>
              </a:spcBef>
              <a:spcAft>
                <a:spcPts val="600"/>
              </a:spcAft>
              <a:buClrTx/>
              <a:buSzTx/>
              <a:buFont typeface="+mj-lt"/>
              <a:buAutoNum type="arabicPeriod"/>
              <a:tabLst/>
              <a:defRPr/>
            </a:pPr>
            <a:r>
              <a:rPr kumimoji="0" lang="de-DE" sz="1400" b="0" i="0" u="none" strike="noStrike" kern="1200" cap="none" spc="0" normalizeH="0" baseline="0">
                <a:ln>
                  <a:noFill/>
                </a:ln>
                <a:solidFill>
                  <a:srgbClr val="2167AE"/>
                </a:solidFill>
                <a:effectLst/>
                <a:uLnTx/>
                <a:uFillTx/>
                <a:latin typeface="Zurich Sans Light"/>
                <a:ea typeface="+mn-ea"/>
                <a:cs typeface="+mn-cs"/>
              </a:rPr>
              <a:t>Schadensszenarien </a:t>
            </a:r>
          </a:p>
          <a:p>
            <a:pPr marL="228600" marR="0" lvl="0" indent="-228600" algn="l" defTabSz="914400" rtl="0" eaLnBrk="1" fontAlgn="auto" latinLnBrk="0" hangingPunct="1">
              <a:lnSpc>
                <a:spcPct val="100000"/>
              </a:lnSpc>
              <a:spcBef>
                <a:spcPts val="0"/>
              </a:spcBef>
              <a:spcAft>
                <a:spcPts val="600"/>
              </a:spcAft>
              <a:buClrTx/>
              <a:buSzTx/>
              <a:buFont typeface="+mj-lt"/>
              <a:buAutoNum type="arabicPeriod"/>
              <a:tabLst/>
              <a:defRPr/>
            </a:pPr>
            <a:r>
              <a:rPr kumimoji="0" lang="de-DE" sz="1400" b="0" i="0" u="none" strike="noStrike" kern="1200" cap="none" spc="0" normalizeH="0" baseline="0">
                <a:ln>
                  <a:noFill/>
                </a:ln>
                <a:solidFill>
                  <a:srgbClr val="2167AE"/>
                </a:solidFill>
                <a:effectLst/>
                <a:uLnTx/>
                <a:uFillTx/>
                <a:latin typeface="Zurich Sans Light"/>
                <a:ea typeface="+mn-ea"/>
                <a:cs typeface="+mn-cs"/>
              </a:rPr>
              <a:t>Detaillierte Empfehlungen zur Risikoverbesserung</a:t>
            </a:r>
          </a:p>
        </p:txBody>
      </p:sp>
      <p:pic>
        <p:nvPicPr>
          <p:cNvPr id="46" name="Picture 45">
            <a:extLst>
              <a:ext uri="{FF2B5EF4-FFF2-40B4-BE49-F238E27FC236}">
                <a16:creationId xmlns:a16="http://schemas.microsoft.com/office/drawing/2014/main" id="{1851EF3A-1643-E85B-B21C-7A04F5230323}"/>
              </a:ext>
            </a:extLst>
          </p:cNvPr>
          <p:cNvPicPr>
            <a:picLocks noChangeAspect="1"/>
          </p:cNvPicPr>
          <p:nvPr/>
        </p:nvPicPr>
        <p:blipFill>
          <a:blip r:embed="rId6"/>
          <a:stretch>
            <a:fillRect/>
          </a:stretch>
        </p:blipFill>
        <p:spPr>
          <a:xfrm>
            <a:off x="403029" y="1752864"/>
            <a:ext cx="357796" cy="403963"/>
          </a:xfrm>
          <a:prstGeom prst="rect">
            <a:avLst/>
          </a:prstGeom>
        </p:spPr>
      </p:pic>
      <p:sp>
        <p:nvSpPr>
          <p:cNvPr id="16" name="Slide Number Placeholder 4">
            <a:extLst>
              <a:ext uri="{FF2B5EF4-FFF2-40B4-BE49-F238E27FC236}">
                <a16:creationId xmlns:a16="http://schemas.microsoft.com/office/drawing/2014/main" id="{1A3E0168-3491-58E9-8384-7FDD2C32D1AA}"/>
              </a:ext>
            </a:extLst>
          </p:cNvPr>
          <p:cNvSpPr txBox="1">
            <a:spLocks/>
          </p:cNvSpPr>
          <p:nvPr/>
        </p:nvSpPr>
        <p:spPr>
          <a:xfrm>
            <a:off x="10790940" y="6511668"/>
            <a:ext cx="551043" cy="1862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86" rtl="0" eaLnBrk="1" fontAlgn="auto" latinLnBrk="0" hangingPunct="1">
              <a:lnSpc>
                <a:spcPct val="100000"/>
              </a:lnSpc>
              <a:spcBef>
                <a:spcPts val="0"/>
              </a:spcBef>
              <a:spcAft>
                <a:spcPts val="0"/>
              </a:spcAft>
              <a:buClrTx/>
              <a:buSzTx/>
              <a:buFontTx/>
              <a:buNone/>
              <a:tabLst/>
              <a:defRPr/>
            </a:pPr>
            <a:fld id="{4EBA603D-D4C5-4269-8CA1-839418D3DEDC}" type="slidenum">
              <a:rPr kumimoji="0" lang="en-US" sz="900" b="0" i="0" u="none" strike="noStrike" kern="1200" cap="none" spc="0" normalizeH="0" baseline="0" noProof="0" smtClean="0">
                <a:ln>
                  <a:noFill/>
                </a:ln>
                <a:solidFill>
                  <a:srgbClr val="2167AE"/>
                </a:solidFill>
                <a:effectLst/>
                <a:uLnTx/>
                <a:uFillTx/>
                <a:latin typeface="Zurich Sans Light"/>
                <a:ea typeface="+mn-ea"/>
                <a:cs typeface="Arial" panose="020B0604020202020204" pitchFamily="34" charset="0"/>
              </a:rPr>
              <a:pPr marL="0" marR="0" lvl="0" indent="0" algn="r" defTabSz="914286"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endParaRPr>
          </a:p>
        </p:txBody>
      </p:sp>
      <p:pic>
        <p:nvPicPr>
          <p:cNvPr id="20" name="Grafik 19">
            <a:extLst>
              <a:ext uri="{FF2B5EF4-FFF2-40B4-BE49-F238E27FC236}">
                <a16:creationId xmlns:a16="http://schemas.microsoft.com/office/drawing/2014/main" id="{CBDFB185-3295-CD1E-F8D5-5899A4A10F4B}"/>
              </a:ext>
            </a:extLst>
          </p:cNvPr>
          <p:cNvPicPr>
            <a:picLocks noChangeAspect="1"/>
          </p:cNvPicPr>
          <p:nvPr/>
        </p:nvPicPr>
        <p:blipFill>
          <a:blip r:embed="rId7"/>
          <a:stretch>
            <a:fillRect/>
          </a:stretch>
        </p:blipFill>
        <p:spPr>
          <a:xfrm>
            <a:off x="403029" y="3283811"/>
            <a:ext cx="5721321" cy="3203579"/>
          </a:xfrm>
          <a:prstGeom prst="rect">
            <a:avLst/>
          </a:prstGeom>
        </p:spPr>
      </p:pic>
      <p:sp>
        <p:nvSpPr>
          <p:cNvPr id="41" name="Oval 40">
            <a:extLst>
              <a:ext uri="{FF2B5EF4-FFF2-40B4-BE49-F238E27FC236}">
                <a16:creationId xmlns:a16="http://schemas.microsoft.com/office/drawing/2014/main" id="{83FA308C-3DD7-2A2A-A87F-13558BBF3FF6}"/>
              </a:ext>
            </a:extLst>
          </p:cNvPr>
          <p:cNvSpPr/>
          <p:nvPr/>
        </p:nvSpPr>
        <p:spPr>
          <a:xfrm>
            <a:off x="3349921" y="4246723"/>
            <a:ext cx="71460" cy="73817"/>
          </a:xfrm>
          <a:prstGeom prst="ellipse">
            <a:avLst/>
          </a:prstGeom>
          <a:solidFill>
            <a:srgbClr val="FF7569"/>
          </a:solidFill>
          <a:ln>
            <a:solidFill>
              <a:srgbClr val="FF7569"/>
            </a:solid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grpSp>
        <p:nvGrpSpPr>
          <p:cNvPr id="26" name="Group 1">
            <a:extLst>
              <a:ext uri="{FF2B5EF4-FFF2-40B4-BE49-F238E27FC236}">
                <a16:creationId xmlns:a16="http://schemas.microsoft.com/office/drawing/2014/main" id="{3E687BFA-BB19-F625-D4B8-893C8EDD0D2A}"/>
              </a:ext>
            </a:extLst>
          </p:cNvPr>
          <p:cNvGrpSpPr/>
          <p:nvPr/>
        </p:nvGrpSpPr>
        <p:grpSpPr>
          <a:xfrm>
            <a:off x="250823" y="289004"/>
            <a:ext cx="9724302" cy="320056"/>
            <a:chOff x="250823" y="289004"/>
            <a:chExt cx="9724302" cy="320056"/>
          </a:xfrm>
        </p:grpSpPr>
        <p:sp>
          <p:nvSpPr>
            <p:cNvPr id="27" name="Rounded Rectangle 5">
              <a:extLst>
                <a:ext uri="{FF2B5EF4-FFF2-40B4-BE49-F238E27FC236}">
                  <a16:creationId xmlns:a16="http://schemas.microsoft.com/office/drawing/2014/main" id="{AC504ECC-EA82-D7B4-24B1-071E193FEBEB}"/>
                </a:ext>
              </a:extLst>
            </p:cNvPr>
            <p:cNvSpPr/>
            <p:nvPr/>
          </p:nvSpPr>
          <p:spPr>
            <a:xfrm>
              <a:off x="250823"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1"/>
                  </a:solidFill>
                </a:rPr>
                <a:t>Portfolioebene</a:t>
              </a:r>
            </a:p>
          </p:txBody>
        </p:sp>
        <p:sp>
          <p:nvSpPr>
            <p:cNvPr id="28" name="Rounded Rectangle 6">
              <a:extLst>
                <a:ext uri="{FF2B5EF4-FFF2-40B4-BE49-F238E27FC236}">
                  <a16:creationId xmlns:a16="http://schemas.microsoft.com/office/drawing/2014/main" id="{E7473A60-0210-1528-2892-BD431CB699F5}"/>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29" name="Rounded Rectangle 11">
              <a:extLst>
                <a:ext uri="{FF2B5EF4-FFF2-40B4-BE49-F238E27FC236}">
                  <a16:creationId xmlns:a16="http://schemas.microsoft.com/office/drawing/2014/main" id="{430E6560-73CF-B35B-27E6-8A5F9AFF58A9}"/>
                </a:ext>
              </a:extLst>
            </p:cNvPr>
            <p:cNvSpPr/>
            <p:nvPr/>
          </p:nvSpPr>
          <p:spPr>
            <a:xfrm>
              <a:off x="3488837"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31" name="Rounded Rectangle 13">
              <a:extLst>
                <a:ext uri="{FF2B5EF4-FFF2-40B4-BE49-F238E27FC236}">
                  <a16:creationId xmlns:a16="http://schemas.microsoft.com/office/drawing/2014/main" id="{40048A30-CC22-5A28-B91B-7237D6421255}"/>
                </a:ext>
              </a:extLst>
            </p:cNvPr>
            <p:cNvSpPr/>
            <p:nvPr/>
          </p:nvSpPr>
          <p:spPr>
            <a:xfrm>
              <a:off x="5113770"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bg1"/>
                  </a:solidFill>
                </a:rPr>
                <a:t>Standortebene</a:t>
              </a:r>
            </a:p>
          </p:txBody>
        </p:sp>
        <p:sp>
          <p:nvSpPr>
            <p:cNvPr id="32" name="Rounded Rectangle 17">
              <a:extLst>
                <a:ext uri="{FF2B5EF4-FFF2-40B4-BE49-F238E27FC236}">
                  <a16:creationId xmlns:a16="http://schemas.microsoft.com/office/drawing/2014/main" id="{3E4F8F46-F0D3-7945-4C2A-C7D7663A6B00}"/>
                </a:ext>
              </a:extLst>
            </p:cNvPr>
            <p:cNvSpPr/>
            <p:nvPr/>
          </p:nvSpPr>
          <p:spPr>
            <a:xfrm>
              <a:off x="6732879"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bg1"/>
                  </a:solidFill>
                </a:rPr>
                <a:t>Quantifizierung</a:t>
              </a:r>
            </a:p>
          </p:txBody>
        </p:sp>
        <p:sp>
          <p:nvSpPr>
            <p:cNvPr id="33" name="Rounded Rectangle 18">
              <a:extLst>
                <a:ext uri="{FF2B5EF4-FFF2-40B4-BE49-F238E27FC236}">
                  <a16:creationId xmlns:a16="http://schemas.microsoft.com/office/drawing/2014/main" id="{DD6EA48A-071E-D50F-8355-5167F788EBFC}"/>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Tree>
    <p:extLst>
      <p:ext uri="{BB962C8B-B14F-4D97-AF65-F5344CB8AC3E}">
        <p14:creationId xmlns:p14="http://schemas.microsoft.com/office/powerpoint/2010/main" val="4142156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40EED-C166-0F90-103D-3A86E8FEFE2C}"/>
            </a:ext>
          </a:extLst>
        </p:cNvPr>
        <p:cNvGrpSpPr/>
        <p:nvPr/>
      </p:nvGrpSpPr>
      <p:grpSpPr>
        <a:xfrm>
          <a:off x="0" y="0"/>
          <a:ext cx="0" cy="0"/>
          <a:chOff x="0" y="0"/>
          <a:chExt cx="0" cy="0"/>
        </a:xfrm>
      </p:grpSpPr>
      <p:sp>
        <p:nvSpPr>
          <p:cNvPr id="30" name="TextBox 15">
            <a:extLst>
              <a:ext uri="{FF2B5EF4-FFF2-40B4-BE49-F238E27FC236}">
                <a16:creationId xmlns:a16="http://schemas.microsoft.com/office/drawing/2014/main" id="{3AD8A177-07F5-D749-69F8-64EA934FAF1D}"/>
              </a:ext>
            </a:extLst>
          </p:cNvPr>
          <p:cNvSpPr txBox="1"/>
          <p:nvPr/>
        </p:nvSpPr>
        <p:spPr>
          <a:xfrm>
            <a:off x="332659" y="861075"/>
            <a:ext cx="9564376" cy="461665"/>
          </a:xfrm>
          <a:prstGeom prst="rect">
            <a:avLst/>
          </a:prstGeom>
          <a:noFill/>
        </p:spPr>
        <p:txBody>
          <a:bodyPr wrap="square">
            <a:spAutoFit/>
          </a:bodyPr>
          <a:lstStyle/>
          <a:p>
            <a:r>
              <a:rPr lang="de-DE" sz="2400">
                <a:solidFill>
                  <a:schemeClr val="accent1"/>
                </a:solidFill>
              </a:rPr>
              <a:t>Standortbewertungen: Gemeinsamer Deep Dive am Standort</a:t>
            </a:r>
            <a:endParaRPr lang="en-US" sz="2400">
              <a:solidFill>
                <a:schemeClr val="accent1"/>
              </a:solidFill>
            </a:endParaRPr>
          </a:p>
        </p:txBody>
      </p:sp>
      <p:graphicFrame>
        <p:nvGraphicFramePr>
          <p:cNvPr id="1034" name="think-cell data - do not delete" hidden="1">
            <a:extLst>
              <a:ext uri="{FF2B5EF4-FFF2-40B4-BE49-F238E27FC236}">
                <a16:creationId xmlns:a16="http://schemas.microsoft.com/office/drawing/2014/main" id="{2814CF89-9EDA-B53C-F752-DCF647F8EFC4}"/>
              </a:ext>
            </a:extLst>
          </p:cNvPr>
          <p:cNvGraphicFramePr>
            <a:graphicFrameLocks noChangeAspect="1"/>
          </p:cNvGraphicFramePr>
          <p:nvPr>
            <p:custDataLst>
              <p:tags r:id="rId1"/>
            </p:custData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Folie" r:id="rId4" imgW="443" imgH="443" progId="TCLayout.ActiveDocument.1">
                  <p:embed/>
                </p:oleObj>
              </mc:Choice>
              <mc:Fallback>
                <p:oleObj name="think-cell Folie" r:id="rId4" imgW="443" imgH="443" progId="TCLayout.ActiveDocument.1">
                  <p:embed/>
                  <p:pic>
                    <p:nvPicPr>
                      <p:cNvPr id="1034" name="think-cell data - do not delete" hidden="1">
                        <a:extLst>
                          <a:ext uri="{FF2B5EF4-FFF2-40B4-BE49-F238E27FC236}">
                            <a16:creationId xmlns:a16="http://schemas.microsoft.com/office/drawing/2014/main" id="{2814CF89-9EDA-B53C-F752-DCF647F8EFC4}"/>
                          </a:ext>
                        </a:extLst>
                      </p:cNvPr>
                      <p:cNvPicPr/>
                      <p:nvPr/>
                    </p:nvPicPr>
                    <p:blipFill>
                      <a:blip r:embed="rId5"/>
                      <a:stretch>
                        <a:fillRect/>
                      </a:stretch>
                    </p:blipFill>
                    <p:spPr>
                      <a:xfrm>
                        <a:off x="1589" y="1589"/>
                        <a:ext cx="1588" cy="1588"/>
                      </a:xfrm>
                      <a:prstGeom prst="rect">
                        <a:avLst/>
                      </a:prstGeom>
                    </p:spPr>
                  </p:pic>
                </p:oleObj>
              </mc:Fallback>
            </mc:AlternateContent>
          </a:graphicData>
        </a:graphic>
      </p:graphicFrame>
      <p:sp>
        <p:nvSpPr>
          <p:cNvPr id="42" name="Rectangle 41">
            <a:extLst>
              <a:ext uri="{FF2B5EF4-FFF2-40B4-BE49-F238E27FC236}">
                <a16:creationId xmlns:a16="http://schemas.microsoft.com/office/drawing/2014/main" id="{EEA7A48A-405B-50EA-836A-B8E2ABB36704}"/>
              </a:ext>
            </a:extLst>
          </p:cNvPr>
          <p:cNvSpPr>
            <a:spLocks noGrp="1" noRot="1" noMove="1" noResize="1" noEditPoints="1" noAdjustHandles="1" noChangeArrowheads="1" noChangeShapeType="1"/>
          </p:cNvSpPr>
          <p:nvPr/>
        </p:nvSpPr>
        <p:spPr>
          <a:xfrm>
            <a:off x="795" y="2187239"/>
            <a:ext cx="12190413" cy="467031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defTabSz="914286"/>
            <a:endParaRPr lang="en-ES" sz="1000">
              <a:solidFill>
                <a:srgbClr val="FFFFFF"/>
              </a:solidFill>
              <a:latin typeface="Zurich Sans Light"/>
            </a:endParaRPr>
          </a:p>
        </p:txBody>
      </p:sp>
      <p:sp>
        <p:nvSpPr>
          <p:cNvPr id="65" name="Rectangle 64">
            <a:extLst>
              <a:ext uri="{FF2B5EF4-FFF2-40B4-BE49-F238E27FC236}">
                <a16:creationId xmlns:a16="http://schemas.microsoft.com/office/drawing/2014/main" id="{83F1482C-A478-70CE-3D14-7F61121A37CB}"/>
              </a:ext>
            </a:extLst>
          </p:cNvPr>
          <p:cNvSpPr/>
          <p:nvPr/>
        </p:nvSpPr>
        <p:spPr>
          <a:xfrm>
            <a:off x="6096000" y="2187239"/>
            <a:ext cx="5759251" cy="41694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359953" bIns="107987" rtlCol="0" anchor="t"/>
          <a:lstStyle/>
          <a:p>
            <a:pPr marL="666666" defTabSz="914286">
              <a:spcBef>
                <a:spcPts val="600"/>
              </a:spcBef>
              <a:spcAft>
                <a:spcPts val="600"/>
              </a:spcAft>
            </a:pPr>
            <a:br>
              <a:rPr lang="en-US" sz="1200" b="1">
                <a:solidFill>
                  <a:srgbClr val="2167AE"/>
                </a:solidFill>
                <a:latin typeface="Zurich Sans Light"/>
              </a:rPr>
            </a:br>
            <a:r>
              <a:rPr lang="de-DE" sz="1600" b="1">
                <a:solidFill>
                  <a:srgbClr val="2167AE"/>
                </a:solidFill>
                <a:latin typeface="Zurich Sans Light" panose="02000000000000000000" pitchFamily="2" charset="0"/>
              </a:rPr>
              <a:t>Optische Darstellung der Informationen:</a:t>
            </a:r>
            <a:endParaRPr lang="de-DE" sz="1600">
              <a:solidFill>
                <a:srgbClr val="FFFFFF"/>
              </a:solidFill>
              <a:latin typeface="Zurich Sans Light"/>
            </a:endParaRPr>
          </a:p>
        </p:txBody>
      </p:sp>
      <p:sp>
        <p:nvSpPr>
          <p:cNvPr id="62" name="Rectangle 61">
            <a:extLst>
              <a:ext uri="{FF2B5EF4-FFF2-40B4-BE49-F238E27FC236}">
                <a16:creationId xmlns:a16="http://schemas.microsoft.com/office/drawing/2014/main" id="{AC0C1DF9-7616-DEE9-CDA3-F4FA32D9F878}"/>
              </a:ext>
            </a:extLst>
          </p:cNvPr>
          <p:cNvSpPr/>
          <p:nvPr/>
        </p:nvSpPr>
        <p:spPr>
          <a:xfrm>
            <a:off x="251586" y="2190552"/>
            <a:ext cx="5800198" cy="46674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359953" bIns="107987" rtlCol="0" anchor="t"/>
          <a:lstStyle/>
          <a:p>
            <a:pPr marL="666666" indent="-265080" defTabSz="914286">
              <a:spcBef>
                <a:spcPts val="600"/>
              </a:spcBef>
              <a:spcAft>
                <a:spcPts val="600"/>
              </a:spcAft>
            </a:pPr>
            <a:br>
              <a:rPr lang="en-US" sz="1000" b="1">
                <a:solidFill>
                  <a:srgbClr val="2167AE"/>
                </a:solidFill>
                <a:latin typeface="Zurich Sans Light"/>
              </a:rPr>
            </a:br>
            <a:r>
              <a:rPr lang="de-DE" sz="1600" b="1">
                <a:solidFill>
                  <a:srgbClr val="2167AE"/>
                </a:solidFill>
                <a:latin typeface="Zurich Sans Light" panose="02000000000000000000" pitchFamily="2" charset="0"/>
              </a:rPr>
              <a:t>Inhalte des umfassenden Abschlussberichts:</a:t>
            </a:r>
            <a:endParaRPr lang="de-DE" sz="1600">
              <a:solidFill>
                <a:srgbClr val="2167AE"/>
              </a:solidFill>
              <a:latin typeface="Zurich Sans Light"/>
            </a:endParaRPr>
          </a:p>
          <a:p>
            <a:pPr marL="985714" lvl="1" indent="-274604" defTabSz="914286">
              <a:spcBef>
                <a:spcPts val="600"/>
              </a:spcBef>
              <a:buFont typeface="Courier New" panose="02070309020205020404" pitchFamily="49" charset="0"/>
              <a:buChar char="o"/>
            </a:pPr>
            <a:r>
              <a:rPr lang="de-DE" sz="1400" b="1">
                <a:solidFill>
                  <a:srgbClr val="2167AE"/>
                </a:solidFill>
                <a:latin typeface="Zurich Sans Light" panose="02000000000000000000" pitchFamily="2" charset="0"/>
              </a:rPr>
              <a:t>Executive Summary</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Zusammenfassung der maßgebenden Erkenntnisse </a:t>
            </a:r>
          </a:p>
          <a:p>
            <a:pPr marL="985714" lvl="1" indent="-274604" defTabSz="914286">
              <a:spcBef>
                <a:spcPts val="600"/>
              </a:spcBef>
              <a:buFont typeface="Courier New" panose="02070309020205020404" pitchFamily="49" charset="0"/>
              <a:buChar char="o"/>
            </a:pPr>
            <a:r>
              <a:rPr lang="de-DE" sz="1400" b="1">
                <a:solidFill>
                  <a:srgbClr val="2167AE"/>
                </a:solidFill>
                <a:latin typeface="Zurich Sans Light" panose="02000000000000000000" pitchFamily="2" charset="0"/>
              </a:rPr>
              <a:t>Naturgefahren-Vulnerabilitätsmatrix</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Risikobewertung wird für jede relevante Naturgefahr angewendet </a:t>
            </a:r>
          </a:p>
          <a:p>
            <a:pPr marL="985714" lvl="1" indent="-274604" defTabSz="914286">
              <a:spcBef>
                <a:spcPts val="600"/>
              </a:spcBef>
              <a:buFont typeface="Courier New" panose="02070309020205020404" pitchFamily="49" charset="0"/>
              <a:buChar char="o"/>
            </a:pPr>
            <a:r>
              <a:rPr lang="de-DE" sz="1400" b="1">
                <a:solidFill>
                  <a:srgbClr val="2167AE"/>
                </a:solidFill>
                <a:latin typeface="Zurich Sans Light" panose="02000000000000000000" pitchFamily="2" charset="0"/>
              </a:rPr>
              <a:t>Verlustszenarien und Schadenserwartung</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Verlustszenarien von 100-jährlichen Ereignissen werden simuliert </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Erwartbare Schäden werden ermittelt </a:t>
            </a:r>
          </a:p>
          <a:p>
            <a:pPr marL="985714" lvl="1" indent="-274604" defTabSz="914286">
              <a:spcBef>
                <a:spcPts val="600"/>
              </a:spcBef>
              <a:buFont typeface="Courier New" panose="02070309020205020404" pitchFamily="49" charset="0"/>
              <a:buChar char="o"/>
            </a:pPr>
            <a:r>
              <a:rPr lang="de-DE" sz="1400" b="1">
                <a:solidFill>
                  <a:srgbClr val="2167AE"/>
                </a:solidFill>
                <a:latin typeface="Zurich Sans Light" panose="02000000000000000000" pitchFamily="2" charset="0"/>
              </a:rPr>
              <a:t>Risk </a:t>
            </a:r>
            <a:r>
              <a:rPr lang="de-DE" sz="1400" b="1" err="1">
                <a:solidFill>
                  <a:srgbClr val="2167AE"/>
                </a:solidFill>
                <a:latin typeface="Zurich Sans Light" panose="02000000000000000000" pitchFamily="2" charset="0"/>
              </a:rPr>
              <a:t>Improvement</a:t>
            </a:r>
            <a:r>
              <a:rPr lang="de-DE" sz="1400" b="1">
                <a:solidFill>
                  <a:srgbClr val="2167AE"/>
                </a:solidFill>
                <a:latin typeface="Zurich Sans Light" panose="02000000000000000000" pitchFamily="2" charset="0"/>
              </a:rPr>
              <a:t> Actions</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Empfehlung von konkreten Handlungsempfehlungen </a:t>
            </a:r>
          </a:p>
          <a:p>
            <a:pPr marL="1442914" lvl="2" indent="-274604" defTabSz="914286">
              <a:spcBef>
                <a:spcPts val="600"/>
              </a:spcBef>
              <a:buFont typeface="Courier New" panose="02070309020205020404" pitchFamily="49" charset="0"/>
              <a:buChar char="o"/>
            </a:pPr>
            <a:r>
              <a:rPr lang="de-DE" sz="1400">
                <a:solidFill>
                  <a:srgbClr val="2167AE"/>
                </a:solidFill>
                <a:latin typeface="Zurich Sans Light" panose="02000000000000000000" pitchFamily="2" charset="0"/>
              </a:rPr>
              <a:t>Nach Bedeutung für den Standort gewichtet, um diese zu priorisieren </a:t>
            </a:r>
            <a:endParaRPr lang="en-US" sz="1400">
              <a:solidFill>
                <a:srgbClr val="2167AE"/>
              </a:solidFill>
              <a:latin typeface="Zurich Sans Light" panose="02000000000000000000" pitchFamily="2" charset="0"/>
            </a:endParaRPr>
          </a:p>
        </p:txBody>
      </p:sp>
      <p:sp>
        <p:nvSpPr>
          <p:cNvPr id="60" name="TextBox 59">
            <a:extLst>
              <a:ext uri="{FF2B5EF4-FFF2-40B4-BE49-F238E27FC236}">
                <a16:creationId xmlns:a16="http://schemas.microsoft.com/office/drawing/2014/main" id="{006459D1-149D-F6D8-A3B9-D3B37BA04D89}"/>
              </a:ext>
            </a:extLst>
          </p:cNvPr>
          <p:cNvSpPr txBox="1"/>
          <p:nvPr/>
        </p:nvSpPr>
        <p:spPr>
          <a:xfrm>
            <a:off x="358815" y="1276367"/>
            <a:ext cx="9771147" cy="707886"/>
          </a:xfrm>
          <a:prstGeom prst="rect">
            <a:avLst/>
          </a:prstGeom>
          <a:noFill/>
        </p:spPr>
        <p:txBody>
          <a:bodyPr wrap="square">
            <a:spAutoFit/>
          </a:bodyPr>
          <a:lstStyle/>
          <a:p>
            <a:pPr defTabSz="914286"/>
            <a:r>
              <a:rPr lang="de-DE" sz="2000">
                <a:solidFill>
                  <a:srgbClr val="2167AE"/>
                </a:solidFill>
                <a:latin typeface="Zurich Sans Light"/>
              </a:rPr>
              <a:t>Quantifizierung von Risiken und Erweiterung der Analyse durch Risikobewertungen als Desktop oder On-Site-Begehung</a:t>
            </a:r>
            <a:endParaRPr lang="en-ES" sz="2000">
              <a:solidFill>
                <a:srgbClr val="23366F"/>
              </a:solidFill>
              <a:latin typeface="Zurich Sans Light"/>
            </a:endParaRPr>
          </a:p>
        </p:txBody>
      </p:sp>
      <p:cxnSp>
        <p:nvCxnSpPr>
          <p:cNvPr id="25" name="Straight Connector 24">
            <a:extLst>
              <a:ext uri="{FF2B5EF4-FFF2-40B4-BE49-F238E27FC236}">
                <a16:creationId xmlns:a16="http://schemas.microsoft.com/office/drawing/2014/main" id="{35B391FF-1472-D501-E31C-C7D7ECAAC002}"/>
              </a:ext>
            </a:extLst>
          </p:cNvPr>
          <p:cNvCxnSpPr/>
          <p:nvPr/>
        </p:nvCxnSpPr>
        <p:spPr>
          <a:xfrm>
            <a:off x="6073891" y="2390941"/>
            <a:ext cx="0" cy="4181939"/>
          </a:xfrm>
          <a:prstGeom prst="line">
            <a:avLst/>
          </a:prstGeom>
          <a:ln>
            <a:solidFill>
              <a:schemeClr val="accent6">
                <a:lumMod val="9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558260A-CA97-7F2D-60C6-246EA5ABBF60}"/>
              </a:ext>
            </a:extLst>
          </p:cNvPr>
          <p:cNvSpPr txBox="1"/>
          <p:nvPr/>
        </p:nvSpPr>
        <p:spPr>
          <a:xfrm>
            <a:off x="11157574" y="6548566"/>
            <a:ext cx="699247" cy="138499"/>
          </a:xfrm>
          <a:prstGeom prst="rect">
            <a:avLst/>
          </a:prstGeom>
        </p:spPr>
        <p:txBody>
          <a:bodyPr vert="horz" wrap="square" lIns="0" tIns="0" rIns="0" bIns="0" rtlCol="0" anchor="t" anchorCtr="0">
            <a:spAutoFit/>
          </a:bodyPr>
          <a:lstStyle>
            <a:defPPr>
              <a:defRPr lang="en-US"/>
            </a:defPPr>
            <a:lvl1pPr algn="r">
              <a:defRPr sz="700">
                <a:solidFill>
                  <a:schemeClr val="accent1"/>
                </a:solidFill>
              </a:defRPr>
            </a:lvl1pPr>
          </a:lstStyle>
          <a:p>
            <a:pPr defTabSz="914286"/>
            <a:r>
              <a:rPr lang="en-US" sz="900">
                <a:solidFill>
                  <a:srgbClr val="2167AE"/>
                </a:solidFill>
                <a:latin typeface="Zurich Sans Light"/>
              </a:rPr>
              <a:t>© Zurich</a:t>
            </a:r>
          </a:p>
        </p:txBody>
      </p:sp>
      <p:pic>
        <p:nvPicPr>
          <p:cNvPr id="20" name="Picture 2">
            <a:extLst>
              <a:ext uri="{FF2B5EF4-FFF2-40B4-BE49-F238E27FC236}">
                <a16:creationId xmlns:a16="http://schemas.microsoft.com/office/drawing/2014/main" id="{FB3BB71D-BABE-28DD-BF62-555D89D9CB7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8698" y="2454500"/>
            <a:ext cx="397015" cy="39701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a:extLst>
              <a:ext uri="{FF2B5EF4-FFF2-40B4-BE49-F238E27FC236}">
                <a16:creationId xmlns:a16="http://schemas.microsoft.com/office/drawing/2014/main" id="{AE9DED5E-1292-272F-5424-A73D3CA971F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99224" y="2426418"/>
            <a:ext cx="497137" cy="49713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Placeholder 2">
            <a:hlinkClick r:id="rId8"/>
            <a:extLst>
              <a:ext uri="{FF2B5EF4-FFF2-40B4-BE49-F238E27FC236}">
                <a16:creationId xmlns:a16="http://schemas.microsoft.com/office/drawing/2014/main" id="{DB78E874-EF44-AA8D-0DAA-EE22F548666B}"/>
              </a:ext>
            </a:extLst>
          </p:cNvPr>
          <p:cNvPicPr>
            <a:picLocks noChangeAspect="1"/>
          </p:cNvPicPr>
          <p:nvPr/>
        </p:nvPicPr>
        <p:blipFill>
          <a:blip r:embed="rId9">
            <a:extLst>
              <a:ext uri="{28A0092B-C50C-407E-A947-70E740481C1C}">
                <a14:useLocalDpi xmlns:a14="http://schemas.microsoft.com/office/drawing/2010/main" val="0"/>
              </a:ext>
            </a:extLst>
          </a:blip>
          <a:srcRect l="25000" r="25000"/>
          <a:stretch/>
        </p:blipFill>
        <p:spPr>
          <a:xfrm>
            <a:off x="10297926" y="3818371"/>
            <a:ext cx="1756167" cy="1756167"/>
          </a:xfrm>
          <a:prstGeom prst="ellipse">
            <a:avLst/>
          </a:prstGeom>
        </p:spPr>
      </p:pic>
      <p:sp>
        <p:nvSpPr>
          <p:cNvPr id="12" name="Textfeld 11">
            <a:extLst>
              <a:ext uri="{FF2B5EF4-FFF2-40B4-BE49-F238E27FC236}">
                <a16:creationId xmlns:a16="http://schemas.microsoft.com/office/drawing/2014/main" id="{967A481A-DD78-4AB9-E7DC-7633CF721E5C}"/>
              </a:ext>
            </a:extLst>
          </p:cNvPr>
          <p:cNvSpPr txBox="1"/>
          <p:nvPr/>
        </p:nvSpPr>
        <p:spPr>
          <a:xfrm>
            <a:off x="10051806" y="3169374"/>
            <a:ext cx="2211535" cy="648997"/>
          </a:xfrm>
          <a:prstGeom prst="rect">
            <a:avLst/>
          </a:prstGeom>
          <a:noFill/>
        </p:spPr>
        <p:txBody>
          <a:bodyPr wrap="square" lIns="108000" tIns="108000" rIns="108000" bIns="108000" rtlCol="0">
            <a:spAutoFit/>
          </a:bodyPr>
          <a:lstStyle/>
          <a:p>
            <a:pPr algn="ctr"/>
            <a:r>
              <a:rPr lang="de-DE" sz="1400">
                <a:solidFill>
                  <a:schemeClr val="accent1"/>
                </a:solidFill>
              </a:rPr>
              <a:t>Link zum Kundenbeispiel MAERSK</a:t>
            </a:r>
          </a:p>
        </p:txBody>
      </p:sp>
      <p:pic>
        <p:nvPicPr>
          <p:cNvPr id="4" name="Grafik 3" descr="Ein Bild, das Elektronik, Text, Display, Computer enthält.&#10;&#10;Automatisch generierte Beschreibung">
            <a:extLst>
              <a:ext uri="{FF2B5EF4-FFF2-40B4-BE49-F238E27FC236}">
                <a16:creationId xmlns:a16="http://schemas.microsoft.com/office/drawing/2014/main" id="{859B1E55-FD46-744B-8424-4890FC77FFE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06819" y="2766046"/>
            <a:ext cx="3969716" cy="3969716"/>
          </a:xfrm>
          <a:prstGeom prst="rect">
            <a:avLst/>
          </a:prstGeom>
        </p:spPr>
      </p:pic>
      <p:sp>
        <p:nvSpPr>
          <p:cNvPr id="24" name="Rechteck 23">
            <a:extLst>
              <a:ext uri="{FF2B5EF4-FFF2-40B4-BE49-F238E27FC236}">
                <a16:creationId xmlns:a16="http://schemas.microsoft.com/office/drawing/2014/main" id="{E7EA7643-53A5-921C-B0D6-73B17694ABAB}"/>
              </a:ext>
            </a:extLst>
          </p:cNvPr>
          <p:cNvSpPr/>
          <p:nvPr/>
        </p:nvSpPr>
        <p:spPr>
          <a:xfrm>
            <a:off x="6644669" y="3381995"/>
            <a:ext cx="3310016" cy="18284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de-DE" sz="1000"/>
          </a:p>
        </p:txBody>
      </p:sp>
      <p:pic>
        <p:nvPicPr>
          <p:cNvPr id="9" name="Grafik 8">
            <a:extLst>
              <a:ext uri="{FF2B5EF4-FFF2-40B4-BE49-F238E27FC236}">
                <a16:creationId xmlns:a16="http://schemas.microsoft.com/office/drawing/2014/main" id="{4A63A2DD-5F17-983F-7A8D-D366EA120B8E}"/>
              </a:ext>
            </a:extLst>
          </p:cNvPr>
          <p:cNvPicPr>
            <a:picLocks noChangeAspect="1"/>
          </p:cNvPicPr>
          <p:nvPr/>
        </p:nvPicPr>
        <p:blipFill>
          <a:blip r:embed="rId11"/>
          <a:stretch>
            <a:fillRect/>
          </a:stretch>
        </p:blipFill>
        <p:spPr>
          <a:xfrm>
            <a:off x="6855205" y="3383400"/>
            <a:ext cx="1314841" cy="1852225"/>
          </a:xfrm>
          <a:prstGeom prst="rect">
            <a:avLst/>
          </a:prstGeom>
        </p:spPr>
      </p:pic>
      <p:pic>
        <p:nvPicPr>
          <p:cNvPr id="16" name="Grafik 15">
            <a:extLst>
              <a:ext uri="{FF2B5EF4-FFF2-40B4-BE49-F238E27FC236}">
                <a16:creationId xmlns:a16="http://schemas.microsoft.com/office/drawing/2014/main" id="{647CC06F-27DF-923A-1479-A5842F39EB77}"/>
              </a:ext>
            </a:extLst>
          </p:cNvPr>
          <p:cNvPicPr>
            <a:picLocks noChangeAspect="1"/>
          </p:cNvPicPr>
          <p:nvPr/>
        </p:nvPicPr>
        <p:blipFill>
          <a:blip r:embed="rId12"/>
          <a:stretch>
            <a:fillRect/>
          </a:stretch>
        </p:blipFill>
        <p:spPr>
          <a:xfrm>
            <a:off x="8462400" y="3381551"/>
            <a:ext cx="1314841" cy="1854074"/>
          </a:xfrm>
          <a:prstGeom prst="rect">
            <a:avLst/>
          </a:prstGeom>
        </p:spPr>
      </p:pic>
      <p:grpSp>
        <p:nvGrpSpPr>
          <p:cNvPr id="15" name="Group 1">
            <a:extLst>
              <a:ext uri="{FF2B5EF4-FFF2-40B4-BE49-F238E27FC236}">
                <a16:creationId xmlns:a16="http://schemas.microsoft.com/office/drawing/2014/main" id="{CD12CB61-F0CF-B432-6CD4-569CADDD850F}"/>
              </a:ext>
            </a:extLst>
          </p:cNvPr>
          <p:cNvGrpSpPr/>
          <p:nvPr/>
        </p:nvGrpSpPr>
        <p:grpSpPr>
          <a:xfrm>
            <a:off x="250823" y="289004"/>
            <a:ext cx="9724302" cy="320056"/>
            <a:chOff x="250823" y="289004"/>
            <a:chExt cx="9724302" cy="320056"/>
          </a:xfrm>
        </p:grpSpPr>
        <p:sp>
          <p:nvSpPr>
            <p:cNvPr id="26" name="Rounded Rectangle 5">
              <a:extLst>
                <a:ext uri="{FF2B5EF4-FFF2-40B4-BE49-F238E27FC236}">
                  <a16:creationId xmlns:a16="http://schemas.microsoft.com/office/drawing/2014/main" id="{CF77AFF3-15DF-C752-4C2A-B4F31A2F3F8C}"/>
                </a:ext>
              </a:extLst>
            </p:cNvPr>
            <p:cNvSpPr/>
            <p:nvPr/>
          </p:nvSpPr>
          <p:spPr>
            <a:xfrm>
              <a:off x="250823"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1"/>
                  </a:solidFill>
                </a:rPr>
                <a:t>Portfolioebene</a:t>
              </a:r>
            </a:p>
          </p:txBody>
        </p:sp>
        <p:sp>
          <p:nvSpPr>
            <p:cNvPr id="27" name="Rounded Rectangle 6">
              <a:extLst>
                <a:ext uri="{FF2B5EF4-FFF2-40B4-BE49-F238E27FC236}">
                  <a16:creationId xmlns:a16="http://schemas.microsoft.com/office/drawing/2014/main" id="{8785AA33-B287-204C-24AF-1984D020A147}"/>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28" name="Rounded Rectangle 11">
              <a:extLst>
                <a:ext uri="{FF2B5EF4-FFF2-40B4-BE49-F238E27FC236}">
                  <a16:creationId xmlns:a16="http://schemas.microsoft.com/office/drawing/2014/main" id="{A182EA4F-1466-E777-298A-7F70BB35E7BA}"/>
                </a:ext>
              </a:extLst>
            </p:cNvPr>
            <p:cNvSpPr/>
            <p:nvPr/>
          </p:nvSpPr>
          <p:spPr>
            <a:xfrm>
              <a:off x="3488837"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29" name="Rounded Rectangle 13">
              <a:extLst>
                <a:ext uri="{FF2B5EF4-FFF2-40B4-BE49-F238E27FC236}">
                  <a16:creationId xmlns:a16="http://schemas.microsoft.com/office/drawing/2014/main" id="{466C940F-D65F-F31E-9C53-DAB5BA450BA5}"/>
                </a:ext>
              </a:extLst>
            </p:cNvPr>
            <p:cNvSpPr/>
            <p:nvPr/>
          </p:nvSpPr>
          <p:spPr>
            <a:xfrm>
              <a:off x="5113770"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bg1"/>
                  </a:solidFill>
                </a:rPr>
                <a:t>Standortebene</a:t>
              </a:r>
            </a:p>
          </p:txBody>
        </p:sp>
        <p:sp>
          <p:nvSpPr>
            <p:cNvPr id="32" name="Rounded Rectangle 17">
              <a:extLst>
                <a:ext uri="{FF2B5EF4-FFF2-40B4-BE49-F238E27FC236}">
                  <a16:creationId xmlns:a16="http://schemas.microsoft.com/office/drawing/2014/main" id="{9273637F-6F31-421E-3BB4-7A6817D60DFD}"/>
                </a:ext>
              </a:extLst>
            </p:cNvPr>
            <p:cNvSpPr/>
            <p:nvPr/>
          </p:nvSpPr>
          <p:spPr>
            <a:xfrm>
              <a:off x="6732879"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bg1"/>
                  </a:solidFill>
                </a:rPr>
                <a:t>Quantifizierung</a:t>
              </a:r>
            </a:p>
          </p:txBody>
        </p:sp>
        <p:sp>
          <p:nvSpPr>
            <p:cNvPr id="33" name="Rounded Rectangle 18">
              <a:extLst>
                <a:ext uri="{FF2B5EF4-FFF2-40B4-BE49-F238E27FC236}">
                  <a16:creationId xmlns:a16="http://schemas.microsoft.com/office/drawing/2014/main" id="{DCB82F7F-D508-02E4-5EC8-A1A7D6DEC700}"/>
                </a:ext>
              </a:extLst>
            </p:cNvPr>
            <p:cNvSpPr/>
            <p:nvPr/>
          </p:nvSpPr>
          <p:spPr>
            <a:xfrm>
              <a:off x="8355125"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bg1"/>
                  </a:solidFill>
                </a:rPr>
                <a:t>Adaption</a:t>
              </a:r>
            </a:p>
          </p:txBody>
        </p:sp>
      </p:grpSp>
      <p:sp>
        <p:nvSpPr>
          <p:cNvPr id="6" name="Foliennummernplatzhalter 5">
            <a:extLst>
              <a:ext uri="{FF2B5EF4-FFF2-40B4-BE49-F238E27FC236}">
                <a16:creationId xmlns:a16="http://schemas.microsoft.com/office/drawing/2014/main" id="{A526C522-8B68-9102-B8D2-195A04051F06}"/>
              </a:ext>
            </a:extLst>
          </p:cNvPr>
          <p:cNvSpPr>
            <a:spLocks noGrp="1"/>
          </p:cNvSpPr>
          <p:nvPr>
            <p:ph type="sldNum" sz="quarter" idx="4"/>
          </p:nvPr>
        </p:nvSpPr>
        <p:spPr/>
        <p:txBody>
          <a:bodyPr/>
          <a:lstStyle/>
          <a:p>
            <a:fld id="{FA58F0B4-6BC7-4BFB-804F-EE9B892902C7}" type="slidenum">
              <a:rPr lang="en-US" smtClean="0"/>
              <a:pPr/>
              <a:t>16</a:t>
            </a:fld>
            <a:endParaRPr lang="en-US"/>
          </a:p>
        </p:txBody>
      </p:sp>
    </p:spTree>
    <p:extLst>
      <p:ext uri="{BB962C8B-B14F-4D97-AF65-F5344CB8AC3E}">
        <p14:creationId xmlns:p14="http://schemas.microsoft.com/office/powerpoint/2010/main" val="40577494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757955-EBA1-A53F-98D7-CCC03FEE0703}"/>
              </a:ext>
            </a:extLst>
          </p:cNvPr>
          <p:cNvSpPr>
            <a:spLocks noGrp="1"/>
          </p:cNvSpPr>
          <p:nvPr>
            <p:ph type="title"/>
          </p:nvPr>
        </p:nvSpPr>
        <p:spPr/>
        <p:txBody>
          <a:bodyPr/>
          <a:lstStyle/>
          <a:p>
            <a:r>
              <a:rPr lang="de-DE"/>
              <a:t>Was macht unser Angebot einzigartig am Markt? </a:t>
            </a:r>
          </a:p>
        </p:txBody>
      </p:sp>
      <p:sp>
        <p:nvSpPr>
          <p:cNvPr id="6" name="Rectangle 8">
            <a:extLst>
              <a:ext uri="{FF2B5EF4-FFF2-40B4-BE49-F238E27FC236}">
                <a16:creationId xmlns:a16="http://schemas.microsoft.com/office/drawing/2014/main" id="{5305DF91-3EF2-23B5-3909-DB04A9C7E774}"/>
              </a:ext>
            </a:extLst>
          </p:cNvPr>
          <p:cNvSpPr/>
          <p:nvPr/>
        </p:nvSpPr>
        <p:spPr>
          <a:xfrm>
            <a:off x="1277800" y="2344381"/>
            <a:ext cx="9382562" cy="71990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r>
              <a:rPr lang="de-DE" sz="1600">
                <a:solidFill>
                  <a:srgbClr val="2167AE"/>
                </a:solidFill>
              </a:rPr>
              <a:t>Innovatives Dashboard zur Auswertung der Klimarisikoanalyse via Climate Spotlight Core oder Climate Spotlight Expert</a:t>
            </a:r>
          </a:p>
        </p:txBody>
      </p:sp>
      <p:grpSp>
        <p:nvGrpSpPr>
          <p:cNvPr id="9" name="Group 29">
            <a:extLst>
              <a:ext uri="{FF2B5EF4-FFF2-40B4-BE49-F238E27FC236}">
                <a16:creationId xmlns:a16="http://schemas.microsoft.com/office/drawing/2014/main" id="{C5E7AF04-A8CE-6974-375E-31029E6D194C}"/>
              </a:ext>
            </a:extLst>
          </p:cNvPr>
          <p:cNvGrpSpPr/>
          <p:nvPr/>
        </p:nvGrpSpPr>
        <p:grpSpPr>
          <a:xfrm>
            <a:off x="936372" y="4267304"/>
            <a:ext cx="9732612" cy="724623"/>
            <a:chOff x="409892" y="3139523"/>
            <a:chExt cx="9733879" cy="724716"/>
          </a:xfrm>
        </p:grpSpPr>
        <p:sp>
          <p:nvSpPr>
            <p:cNvPr id="10" name="Rectangle 8">
              <a:extLst>
                <a:ext uri="{FF2B5EF4-FFF2-40B4-BE49-F238E27FC236}">
                  <a16:creationId xmlns:a16="http://schemas.microsoft.com/office/drawing/2014/main" id="{8DAD3756-D242-765B-E461-0760ABBC3BAA}"/>
                </a:ext>
              </a:extLst>
            </p:cNvPr>
            <p:cNvSpPr/>
            <p:nvPr/>
          </p:nvSpPr>
          <p:spPr>
            <a:xfrm>
              <a:off x="751364" y="3141881"/>
              <a:ext cx="9392407"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r>
                <a:rPr lang="de-DE" sz="1600">
                  <a:solidFill>
                    <a:srgbClr val="2167AE"/>
                  </a:solidFill>
                </a:rPr>
                <a:t>Financial Loss Models für unterschiedliche Naturgefahren</a:t>
              </a:r>
            </a:p>
          </p:txBody>
        </p:sp>
        <p:pic>
          <p:nvPicPr>
            <p:cNvPr id="11" name="Picture 39" descr="A tree with wind blowing in the air&#10;&#10;Description automatically generated">
              <a:extLst>
                <a:ext uri="{FF2B5EF4-FFF2-40B4-BE49-F238E27FC236}">
                  <a16:creationId xmlns:a16="http://schemas.microsoft.com/office/drawing/2014/main" id="{450B39E1-1593-9686-F901-E76FC7201D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892" y="3139523"/>
              <a:ext cx="724716" cy="724716"/>
            </a:xfrm>
            <a:prstGeom prst="rect">
              <a:avLst/>
            </a:prstGeom>
          </p:spPr>
        </p:pic>
      </p:grpSp>
      <p:grpSp>
        <p:nvGrpSpPr>
          <p:cNvPr id="12" name="Group 29">
            <a:extLst>
              <a:ext uri="{FF2B5EF4-FFF2-40B4-BE49-F238E27FC236}">
                <a16:creationId xmlns:a16="http://schemas.microsoft.com/office/drawing/2014/main" id="{B2AB6024-3BEE-1C4C-D22B-6E80AB372B5E}"/>
              </a:ext>
            </a:extLst>
          </p:cNvPr>
          <p:cNvGrpSpPr/>
          <p:nvPr/>
        </p:nvGrpSpPr>
        <p:grpSpPr>
          <a:xfrm>
            <a:off x="927746" y="3303484"/>
            <a:ext cx="9732617" cy="724623"/>
            <a:chOff x="409892" y="3139523"/>
            <a:chExt cx="9733883" cy="724716"/>
          </a:xfrm>
        </p:grpSpPr>
        <p:sp>
          <p:nvSpPr>
            <p:cNvPr id="13" name="Rectangle 8">
              <a:extLst>
                <a:ext uri="{FF2B5EF4-FFF2-40B4-BE49-F238E27FC236}">
                  <a16:creationId xmlns:a16="http://schemas.microsoft.com/office/drawing/2014/main" id="{FABE11CB-AFD1-17DA-7E18-3C145DB968CA}"/>
                </a:ext>
              </a:extLst>
            </p:cNvPr>
            <p:cNvSpPr/>
            <p:nvPr/>
          </p:nvSpPr>
          <p:spPr>
            <a:xfrm>
              <a:off x="751365" y="3141883"/>
              <a:ext cx="9392410"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r>
                <a:rPr lang="de-DE" sz="1600">
                  <a:solidFill>
                    <a:srgbClr val="2167AE"/>
                  </a:solidFill>
                </a:rPr>
                <a:t>Erfüllung der regulatorischen Anforderungen</a:t>
              </a:r>
            </a:p>
          </p:txBody>
        </p:sp>
        <p:pic>
          <p:nvPicPr>
            <p:cNvPr id="14" name="Picture 39" descr="A tree with wind blowing in the air&#10;&#10;Description automatically generated">
              <a:extLst>
                <a:ext uri="{FF2B5EF4-FFF2-40B4-BE49-F238E27FC236}">
                  <a16:creationId xmlns:a16="http://schemas.microsoft.com/office/drawing/2014/main" id="{1E013AE6-7C39-9D7B-5C03-E0AA338B31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892" y="3139523"/>
              <a:ext cx="724716" cy="724716"/>
            </a:xfrm>
            <a:prstGeom prst="rect">
              <a:avLst/>
            </a:prstGeom>
          </p:spPr>
        </p:pic>
      </p:grpSp>
      <p:grpSp>
        <p:nvGrpSpPr>
          <p:cNvPr id="15" name="Group 29">
            <a:extLst>
              <a:ext uri="{FF2B5EF4-FFF2-40B4-BE49-F238E27FC236}">
                <a16:creationId xmlns:a16="http://schemas.microsoft.com/office/drawing/2014/main" id="{546ECF02-9ABF-FAAE-E0B6-976F94E37CC4}"/>
              </a:ext>
            </a:extLst>
          </p:cNvPr>
          <p:cNvGrpSpPr/>
          <p:nvPr/>
        </p:nvGrpSpPr>
        <p:grpSpPr>
          <a:xfrm>
            <a:off x="927746" y="5231124"/>
            <a:ext cx="9732615" cy="724623"/>
            <a:chOff x="409892" y="3139523"/>
            <a:chExt cx="9733882" cy="724716"/>
          </a:xfrm>
        </p:grpSpPr>
        <p:sp>
          <p:nvSpPr>
            <p:cNvPr id="16" name="Rectangle 8">
              <a:extLst>
                <a:ext uri="{FF2B5EF4-FFF2-40B4-BE49-F238E27FC236}">
                  <a16:creationId xmlns:a16="http://schemas.microsoft.com/office/drawing/2014/main" id="{493A38A0-61C6-2869-5A2C-8353D6CE447A}"/>
                </a:ext>
              </a:extLst>
            </p:cNvPr>
            <p:cNvSpPr/>
            <p:nvPr/>
          </p:nvSpPr>
          <p:spPr>
            <a:xfrm>
              <a:off x="751365" y="3144239"/>
              <a:ext cx="9392409"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r>
                <a:rPr lang="de-DE" sz="1600">
                  <a:solidFill>
                    <a:srgbClr val="2167AE"/>
                  </a:solidFill>
                </a:rPr>
                <a:t>Detaillierte Standortbewertung mit einheitlichem Standard durch globale Präsenz als Desktop-Version oder On-</a:t>
              </a:r>
              <a:r>
                <a:rPr lang="de-DE" sz="1600" err="1">
                  <a:solidFill>
                    <a:srgbClr val="2167AE"/>
                  </a:solidFill>
                </a:rPr>
                <a:t>Síte</a:t>
              </a:r>
              <a:endParaRPr lang="de-DE" sz="1600"/>
            </a:p>
          </p:txBody>
        </p:sp>
        <p:pic>
          <p:nvPicPr>
            <p:cNvPr id="17" name="Picture 39" descr="A tree with wind blowing in the air&#10;&#10;Description automatically generated">
              <a:extLst>
                <a:ext uri="{FF2B5EF4-FFF2-40B4-BE49-F238E27FC236}">
                  <a16:creationId xmlns:a16="http://schemas.microsoft.com/office/drawing/2014/main" id="{391F853F-8AB2-F6EA-C621-F2103667F6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892" y="3139523"/>
              <a:ext cx="724716" cy="724716"/>
            </a:xfrm>
            <a:prstGeom prst="rect">
              <a:avLst/>
            </a:prstGeom>
          </p:spPr>
        </p:pic>
      </p:grpSp>
      <p:grpSp>
        <p:nvGrpSpPr>
          <p:cNvPr id="18" name="Group 29">
            <a:extLst>
              <a:ext uri="{FF2B5EF4-FFF2-40B4-BE49-F238E27FC236}">
                <a16:creationId xmlns:a16="http://schemas.microsoft.com/office/drawing/2014/main" id="{6EF77E23-4E52-B369-39B7-981F26D2CB23}"/>
              </a:ext>
            </a:extLst>
          </p:cNvPr>
          <p:cNvGrpSpPr/>
          <p:nvPr/>
        </p:nvGrpSpPr>
        <p:grpSpPr>
          <a:xfrm>
            <a:off x="936372" y="1378205"/>
            <a:ext cx="9723993" cy="727686"/>
            <a:chOff x="409892" y="3141883"/>
            <a:chExt cx="9725259" cy="727779"/>
          </a:xfrm>
        </p:grpSpPr>
        <p:sp>
          <p:nvSpPr>
            <p:cNvPr id="19" name="Rectangle 8">
              <a:extLst>
                <a:ext uri="{FF2B5EF4-FFF2-40B4-BE49-F238E27FC236}">
                  <a16:creationId xmlns:a16="http://schemas.microsoft.com/office/drawing/2014/main" id="{7B43F1B5-9550-39F8-30F7-84D21730E2B5}"/>
                </a:ext>
              </a:extLst>
            </p:cNvPr>
            <p:cNvSpPr/>
            <p:nvPr/>
          </p:nvSpPr>
          <p:spPr>
            <a:xfrm>
              <a:off x="751366" y="3141883"/>
              <a:ext cx="9383785" cy="72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539931" tIns="107987" rIns="179977" bIns="107987"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14286">
                <a:defRPr/>
              </a:pPr>
              <a:endParaRPr lang="de-DE" sz="1600">
                <a:solidFill>
                  <a:srgbClr val="2167AE"/>
                </a:solidFill>
              </a:endParaRPr>
            </a:p>
            <a:p>
              <a:pPr defTabSz="914286">
                <a:defRPr/>
              </a:pPr>
              <a:r>
                <a:rPr lang="de-DE" sz="1600" err="1">
                  <a:solidFill>
                    <a:srgbClr val="2167AE"/>
                  </a:solidFill>
                </a:rPr>
                <a:t>Zurich</a:t>
              </a:r>
              <a:r>
                <a:rPr lang="de-DE" sz="1600">
                  <a:solidFill>
                    <a:srgbClr val="2167AE"/>
                  </a:solidFill>
                </a:rPr>
                <a:t>-eigene Klimadaten, welche wir als Versicherer für die Einschätzung unserer Risiken nutzen</a:t>
              </a:r>
            </a:p>
            <a:p>
              <a:pPr marL="0" marR="0" lvl="0" indent="0" algn="l" defTabSz="914286" rtl="0" eaLnBrk="1" fontAlgn="auto" latinLnBrk="0" hangingPunct="1">
                <a:lnSpc>
                  <a:spcPct val="100000"/>
                </a:lnSpc>
                <a:spcBef>
                  <a:spcPts val="0"/>
                </a:spcBef>
                <a:spcAft>
                  <a:spcPts val="0"/>
                </a:spcAft>
                <a:buClrTx/>
                <a:buSzTx/>
                <a:buFontTx/>
                <a:buNone/>
                <a:tabLst/>
                <a:defRPr/>
              </a:pPr>
              <a:endParaRPr kumimoji="0" lang="de-DE" sz="1600" i="0" u="none" strike="noStrike" kern="1200" cap="none" spc="0" normalizeH="0" baseline="0">
                <a:ln>
                  <a:noFill/>
                </a:ln>
                <a:solidFill>
                  <a:srgbClr val="2167AE"/>
                </a:solidFill>
                <a:effectLst/>
                <a:uLnTx/>
                <a:uFillTx/>
                <a:latin typeface="Zurich Sans Light"/>
                <a:ea typeface="+mn-ea"/>
                <a:cs typeface="+mn-cs"/>
              </a:endParaRPr>
            </a:p>
          </p:txBody>
        </p:sp>
        <p:pic>
          <p:nvPicPr>
            <p:cNvPr id="20" name="Picture 39" descr="A tree with wind blowing in the air&#10;&#10;Description automatically generated">
              <a:extLst>
                <a:ext uri="{FF2B5EF4-FFF2-40B4-BE49-F238E27FC236}">
                  <a16:creationId xmlns:a16="http://schemas.microsoft.com/office/drawing/2014/main" id="{C4506271-216F-4584-D932-90625AD12D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892" y="3144946"/>
              <a:ext cx="724716" cy="724716"/>
            </a:xfrm>
            <a:prstGeom prst="rect">
              <a:avLst/>
            </a:prstGeom>
          </p:spPr>
        </p:pic>
      </p:grpSp>
      <p:sp>
        <p:nvSpPr>
          <p:cNvPr id="23" name="Flussdiagramm: Verbinder 22">
            <a:extLst>
              <a:ext uri="{FF2B5EF4-FFF2-40B4-BE49-F238E27FC236}">
                <a16:creationId xmlns:a16="http://schemas.microsoft.com/office/drawing/2014/main" id="{903AEFE7-2AF5-B3B0-8DF2-33813FAD2DF0}"/>
              </a:ext>
            </a:extLst>
          </p:cNvPr>
          <p:cNvSpPr/>
          <p:nvPr/>
        </p:nvSpPr>
        <p:spPr>
          <a:xfrm>
            <a:off x="930044" y="1381882"/>
            <a:ext cx="745504" cy="717553"/>
          </a:xfrm>
          <a:prstGeom prst="flowChartConnector">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lIns="108000" tIns="108000" rIns="108000" bIns="108000" rtlCol="0" anchor="ctr"/>
          <a:lstStyle/>
          <a:p>
            <a:pPr algn="ctr"/>
            <a:endParaRPr lang="de-DE" sz="1000"/>
          </a:p>
        </p:txBody>
      </p:sp>
      <p:sp>
        <p:nvSpPr>
          <p:cNvPr id="24" name="Flussdiagramm: Verbinder 23">
            <a:extLst>
              <a:ext uri="{FF2B5EF4-FFF2-40B4-BE49-F238E27FC236}">
                <a16:creationId xmlns:a16="http://schemas.microsoft.com/office/drawing/2014/main" id="{604C263D-7482-9E2A-420F-CF01CA325E71}"/>
              </a:ext>
            </a:extLst>
          </p:cNvPr>
          <p:cNvSpPr/>
          <p:nvPr/>
        </p:nvSpPr>
        <p:spPr>
          <a:xfrm>
            <a:off x="930044" y="2347317"/>
            <a:ext cx="745504" cy="717553"/>
          </a:xfrm>
          <a:prstGeom prst="flowChartConnector">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lIns="108000" tIns="108000" rIns="108000" bIns="108000" rtlCol="0" anchor="ctr"/>
          <a:lstStyle/>
          <a:p>
            <a:pPr algn="ctr"/>
            <a:endParaRPr lang="de-DE" sz="1000"/>
          </a:p>
        </p:txBody>
      </p:sp>
      <p:sp>
        <p:nvSpPr>
          <p:cNvPr id="25" name="Flussdiagramm: Verbinder 24">
            <a:extLst>
              <a:ext uri="{FF2B5EF4-FFF2-40B4-BE49-F238E27FC236}">
                <a16:creationId xmlns:a16="http://schemas.microsoft.com/office/drawing/2014/main" id="{F1318D5D-5015-9321-069D-482F5866E2C1}"/>
              </a:ext>
            </a:extLst>
          </p:cNvPr>
          <p:cNvSpPr/>
          <p:nvPr/>
        </p:nvSpPr>
        <p:spPr>
          <a:xfrm>
            <a:off x="915490" y="3305616"/>
            <a:ext cx="745504" cy="717553"/>
          </a:xfrm>
          <a:prstGeom prst="flowChartConnector">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lIns="108000" tIns="108000" rIns="108000" bIns="108000" rtlCol="0" anchor="ctr"/>
          <a:lstStyle/>
          <a:p>
            <a:pPr algn="ctr"/>
            <a:endParaRPr lang="de-DE" sz="1000"/>
          </a:p>
        </p:txBody>
      </p:sp>
      <p:sp>
        <p:nvSpPr>
          <p:cNvPr id="26" name="Flussdiagramm: Verbinder 25">
            <a:extLst>
              <a:ext uri="{FF2B5EF4-FFF2-40B4-BE49-F238E27FC236}">
                <a16:creationId xmlns:a16="http://schemas.microsoft.com/office/drawing/2014/main" id="{E1313FBE-C8B9-1C42-45B1-9CD6B0A52C96}"/>
              </a:ext>
            </a:extLst>
          </p:cNvPr>
          <p:cNvSpPr/>
          <p:nvPr/>
        </p:nvSpPr>
        <p:spPr>
          <a:xfrm>
            <a:off x="925931" y="4272017"/>
            <a:ext cx="745504" cy="717553"/>
          </a:xfrm>
          <a:prstGeom prst="flowChartConnector">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lIns="108000" tIns="108000" rIns="108000" bIns="108000" rtlCol="0" anchor="ctr"/>
          <a:lstStyle/>
          <a:p>
            <a:pPr algn="ctr"/>
            <a:endParaRPr lang="de-DE" sz="1000"/>
          </a:p>
        </p:txBody>
      </p:sp>
      <p:sp>
        <p:nvSpPr>
          <p:cNvPr id="27" name="Flussdiagramm: Verbinder 26">
            <a:extLst>
              <a:ext uri="{FF2B5EF4-FFF2-40B4-BE49-F238E27FC236}">
                <a16:creationId xmlns:a16="http://schemas.microsoft.com/office/drawing/2014/main" id="{C3DC641B-1A99-3C70-58A8-1B819A1AA3CA}"/>
              </a:ext>
            </a:extLst>
          </p:cNvPr>
          <p:cNvSpPr/>
          <p:nvPr/>
        </p:nvSpPr>
        <p:spPr>
          <a:xfrm>
            <a:off x="919808" y="5233479"/>
            <a:ext cx="745504" cy="717553"/>
          </a:xfrm>
          <a:prstGeom prst="flowChartConnector">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lIns="108000" tIns="108000" rIns="108000" bIns="108000" rtlCol="0" anchor="ctr"/>
          <a:lstStyle/>
          <a:p>
            <a:pPr algn="ctr"/>
            <a:endParaRPr lang="de-DE" sz="1000"/>
          </a:p>
        </p:txBody>
      </p:sp>
      <p:pic>
        <p:nvPicPr>
          <p:cNvPr id="7" name="Grafik 6" descr="Recherche Silhouette">
            <a:extLst>
              <a:ext uri="{FF2B5EF4-FFF2-40B4-BE49-F238E27FC236}">
                <a16:creationId xmlns:a16="http://schemas.microsoft.com/office/drawing/2014/main" id="{FD38DAE4-F9B3-F066-3E61-09F98C0133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4668" y="1430916"/>
            <a:ext cx="619200" cy="619200"/>
          </a:xfrm>
          <a:prstGeom prst="rect">
            <a:avLst/>
          </a:prstGeom>
        </p:spPr>
      </p:pic>
      <p:pic>
        <p:nvPicPr>
          <p:cNvPr id="32" name="Grafik 31" descr="Laptop mit einfarbiger Füllung">
            <a:extLst>
              <a:ext uri="{FF2B5EF4-FFF2-40B4-BE49-F238E27FC236}">
                <a16:creationId xmlns:a16="http://schemas.microsoft.com/office/drawing/2014/main" id="{9B21AD5C-58A3-9C40-4199-DB9248A8AF2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1748" y="2372424"/>
            <a:ext cx="619200" cy="619200"/>
          </a:xfrm>
          <a:prstGeom prst="rect">
            <a:avLst/>
          </a:prstGeom>
        </p:spPr>
      </p:pic>
      <p:pic>
        <p:nvPicPr>
          <p:cNvPr id="34" name="Grafik 33" descr="Prüfliste mit einfarbiger Füllung">
            <a:extLst>
              <a:ext uri="{FF2B5EF4-FFF2-40B4-BE49-F238E27FC236}">
                <a16:creationId xmlns:a16="http://schemas.microsoft.com/office/drawing/2014/main" id="{D2BAEE26-B13A-5EA4-3BAF-DB461D457D9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68200" y="3362409"/>
            <a:ext cx="619200" cy="619200"/>
          </a:xfrm>
          <a:prstGeom prst="rect">
            <a:avLst/>
          </a:prstGeom>
        </p:spPr>
      </p:pic>
      <p:pic>
        <p:nvPicPr>
          <p:cNvPr id="38" name="Grafik 37" descr="Gebäude mit einfarbiger Füllung">
            <a:extLst>
              <a:ext uri="{FF2B5EF4-FFF2-40B4-BE49-F238E27FC236}">
                <a16:creationId xmlns:a16="http://schemas.microsoft.com/office/drawing/2014/main" id="{1504B4A6-C193-7CCE-D492-86A68FF337D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94668" y="5267190"/>
            <a:ext cx="619200" cy="619200"/>
          </a:xfrm>
          <a:prstGeom prst="rect">
            <a:avLst/>
          </a:prstGeom>
        </p:spPr>
      </p:pic>
      <p:pic>
        <p:nvPicPr>
          <p:cNvPr id="40" name="Grafik 39" descr="Münzen mit einfarbiger Füllung">
            <a:extLst>
              <a:ext uri="{FF2B5EF4-FFF2-40B4-BE49-F238E27FC236}">
                <a16:creationId xmlns:a16="http://schemas.microsoft.com/office/drawing/2014/main" id="{7BE4E091-680A-4105-14F1-600C7488835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4668" y="4318419"/>
            <a:ext cx="619200" cy="619200"/>
          </a:xfrm>
          <a:prstGeom prst="rect">
            <a:avLst/>
          </a:prstGeom>
        </p:spPr>
      </p:pic>
      <p:sp>
        <p:nvSpPr>
          <p:cNvPr id="3" name="Foliennummernplatzhalter 2">
            <a:extLst>
              <a:ext uri="{FF2B5EF4-FFF2-40B4-BE49-F238E27FC236}">
                <a16:creationId xmlns:a16="http://schemas.microsoft.com/office/drawing/2014/main" id="{78C14D80-9CF1-4BA3-70CF-1355A518E09B}"/>
              </a:ext>
            </a:extLst>
          </p:cNvPr>
          <p:cNvSpPr>
            <a:spLocks noGrp="1"/>
          </p:cNvSpPr>
          <p:nvPr>
            <p:ph type="sldNum" sz="quarter" idx="4"/>
          </p:nvPr>
        </p:nvSpPr>
        <p:spPr/>
        <p:txBody>
          <a:bodyPr/>
          <a:lstStyle/>
          <a:p>
            <a:fld id="{FA58F0B4-6BC7-4BFB-804F-EE9B892902C7}" type="slidenum">
              <a:rPr lang="en-US" smtClean="0"/>
              <a:pPr/>
              <a:t>17</a:t>
            </a:fld>
            <a:endParaRPr lang="en-US"/>
          </a:p>
        </p:txBody>
      </p:sp>
    </p:spTree>
    <p:extLst>
      <p:ext uri="{BB962C8B-B14F-4D97-AF65-F5344CB8AC3E}">
        <p14:creationId xmlns:p14="http://schemas.microsoft.com/office/powerpoint/2010/main" val="3304428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platzhalter 4">
            <a:extLst>
              <a:ext uri="{FF2B5EF4-FFF2-40B4-BE49-F238E27FC236}">
                <a16:creationId xmlns:a16="http://schemas.microsoft.com/office/drawing/2014/main" id="{0ECD9BDB-9A31-3A7A-FFE9-A586EA0D57BE}"/>
              </a:ext>
            </a:extLst>
          </p:cNvPr>
          <p:cNvPicPr>
            <a:picLocks noGrp="1" noChangeAspect="1"/>
          </p:cNvPicPr>
          <p:nvPr>
            <p:ph type="pic" sz="quarter" idx="14"/>
          </p:nvPr>
        </p:nvPicPr>
        <p:blipFill>
          <a:blip r:embed="rId2"/>
          <a:srcRect l="25" r="25"/>
          <a:stretch>
            <a:fillRect/>
          </a:stretch>
        </p:blipFill>
        <p:spPr>
          <a:xfrm>
            <a:off x="8404224" y="1677933"/>
            <a:ext cx="3119438" cy="3121025"/>
          </a:xfrm>
          <a:prstGeom prst="rect">
            <a:avLst/>
          </a:prstGeom>
        </p:spPr>
      </p:pic>
      <p:sp>
        <p:nvSpPr>
          <p:cNvPr id="6" name="Freeform 104">
            <a:extLst>
              <a:ext uri="{FF2B5EF4-FFF2-40B4-BE49-F238E27FC236}">
                <a16:creationId xmlns:a16="http://schemas.microsoft.com/office/drawing/2014/main" id="{79250B02-7DBE-2876-FD5C-A79F129F2847}"/>
              </a:ext>
            </a:extLst>
          </p:cNvPr>
          <p:cNvSpPr>
            <a:spLocks/>
          </p:cNvSpPr>
          <p:nvPr/>
        </p:nvSpPr>
        <p:spPr bwMode="auto">
          <a:xfrm>
            <a:off x="4427856" y="936071"/>
            <a:ext cx="2871374" cy="5459503"/>
          </a:xfrm>
          <a:custGeom>
            <a:avLst/>
            <a:gdLst>
              <a:gd name="connsiteX0" fmla="*/ 310957 w 2615000"/>
              <a:gd name="connsiteY0" fmla="*/ 39981 h 5509858"/>
              <a:gd name="connsiteX1" fmla="*/ 282822 w 2615000"/>
              <a:gd name="connsiteY1" fmla="*/ 45904 h 5509858"/>
              <a:gd name="connsiteX2" fmla="*/ 256169 w 2615000"/>
              <a:gd name="connsiteY2" fmla="*/ 53308 h 5509858"/>
              <a:gd name="connsiteX3" fmla="*/ 228035 w 2615000"/>
              <a:gd name="connsiteY3" fmla="*/ 62192 h 5509858"/>
              <a:gd name="connsiteX4" fmla="*/ 202862 w 2615000"/>
              <a:gd name="connsiteY4" fmla="*/ 75519 h 5509858"/>
              <a:gd name="connsiteX5" fmla="*/ 179170 w 2615000"/>
              <a:gd name="connsiteY5" fmla="*/ 90327 h 5509858"/>
              <a:gd name="connsiteX6" fmla="*/ 156959 w 2615000"/>
              <a:gd name="connsiteY6" fmla="*/ 105134 h 5509858"/>
              <a:gd name="connsiteX7" fmla="*/ 136228 w 2615000"/>
              <a:gd name="connsiteY7" fmla="*/ 124384 h 5509858"/>
              <a:gd name="connsiteX8" fmla="*/ 116979 w 2615000"/>
              <a:gd name="connsiteY8" fmla="*/ 145114 h 5509858"/>
              <a:gd name="connsiteX9" fmla="*/ 99210 w 2615000"/>
              <a:gd name="connsiteY9" fmla="*/ 167325 h 5509858"/>
              <a:gd name="connsiteX10" fmla="*/ 85883 w 2615000"/>
              <a:gd name="connsiteY10" fmla="*/ 192498 h 5509858"/>
              <a:gd name="connsiteX11" fmla="*/ 74037 w 2615000"/>
              <a:gd name="connsiteY11" fmla="*/ 217671 h 5509858"/>
              <a:gd name="connsiteX12" fmla="*/ 63672 w 2615000"/>
              <a:gd name="connsiteY12" fmla="*/ 244324 h 5509858"/>
              <a:gd name="connsiteX13" fmla="*/ 56268 w 2615000"/>
              <a:gd name="connsiteY13" fmla="*/ 272458 h 5509858"/>
              <a:gd name="connsiteX14" fmla="*/ 51826 w 2615000"/>
              <a:gd name="connsiteY14" fmla="*/ 302073 h 5509858"/>
              <a:gd name="connsiteX15" fmla="*/ 48864 w 2615000"/>
              <a:gd name="connsiteY15" fmla="*/ 331688 h 5509858"/>
              <a:gd name="connsiteX16" fmla="*/ 48864 w 2615000"/>
              <a:gd name="connsiteY16" fmla="*/ 5179653 h 5509858"/>
              <a:gd name="connsiteX17" fmla="*/ 51826 w 2615000"/>
              <a:gd name="connsiteY17" fmla="*/ 5209268 h 5509858"/>
              <a:gd name="connsiteX18" fmla="*/ 56268 w 2615000"/>
              <a:gd name="connsiteY18" fmla="*/ 5238883 h 5509858"/>
              <a:gd name="connsiteX19" fmla="*/ 63672 w 2615000"/>
              <a:gd name="connsiteY19" fmla="*/ 5267017 h 5509858"/>
              <a:gd name="connsiteX20" fmla="*/ 74037 w 2615000"/>
              <a:gd name="connsiteY20" fmla="*/ 5293670 h 5509858"/>
              <a:gd name="connsiteX21" fmla="*/ 85883 w 2615000"/>
              <a:gd name="connsiteY21" fmla="*/ 5318843 h 5509858"/>
              <a:gd name="connsiteX22" fmla="*/ 99210 w 2615000"/>
              <a:gd name="connsiteY22" fmla="*/ 5341054 h 5509858"/>
              <a:gd name="connsiteX23" fmla="*/ 116979 w 2615000"/>
              <a:gd name="connsiteY23" fmla="*/ 5363265 h 5509858"/>
              <a:gd name="connsiteX24" fmla="*/ 136228 w 2615000"/>
              <a:gd name="connsiteY24" fmla="*/ 5385477 h 5509858"/>
              <a:gd name="connsiteX25" fmla="*/ 156959 w 2615000"/>
              <a:gd name="connsiteY25" fmla="*/ 5403246 h 5509858"/>
              <a:gd name="connsiteX26" fmla="*/ 179170 w 2615000"/>
              <a:gd name="connsiteY26" fmla="*/ 5421015 h 5509858"/>
              <a:gd name="connsiteX27" fmla="*/ 202862 w 2615000"/>
              <a:gd name="connsiteY27" fmla="*/ 5435822 h 5509858"/>
              <a:gd name="connsiteX28" fmla="*/ 228035 w 2615000"/>
              <a:gd name="connsiteY28" fmla="*/ 5447668 h 5509858"/>
              <a:gd name="connsiteX29" fmla="*/ 256169 w 2615000"/>
              <a:gd name="connsiteY29" fmla="*/ 5458033 h 5509858"/>
              <a:gd name="connsiteX30" fmla="*/ 282822 w 2615000"/>
              <a:gd name="connsiteY30" fmla="*/ 5465437 h 5509858"/>
              <a:gd name="connsiteX31" fmla="*/ 310957 w 2615000"/>
              <a:gd name="connsiteY31" fmla="*/ 5468399 h 5509858"/>
              <a:gd name="connsiteX32" fmla="*/ 340571 w 2615000"/>
              <a:gd name="connsiteY32" fmla="*/ 5469879 h 5509858"/>
              <a:gd name="connsiteX33" fmla="*/ 2272947 w 2615000"/>
              <a:gd name="connsiteY33" fmla="*/ 5469879 h 5509858"/>
              <a:gd name="connsiteX34" fmla="*/ 2304042 w 2615000"/>
              <a:gd name="connsiteY34" fmla="*/ 5468399 h 5509858"/>
              <a:gd name="connsiteX35" fmla="*/ 2330696 w 2615000"/>
              <a:gd name="connsiteY35" fmla="*/ 5465437 h 5509858"/>
              <a:gd name="connsiteX36" fmla="*/ 2360311 w 2615000"/>
              <a:gd name="connsiteY36" fmla="*/ 5458033 h 5509858"/>
              <a:gd name="connsiteX37" fmla="*/ 2385484 w 2615000"/>
              <a:gd name="connsiteY37" fmla="*/ 5447668 h 5509858"/>
              <a:gd name="connsiteX38" fmla="*/ 2413618 w 2615000"/>
              <a:gd name="connsiteY38" fmla="*/ 5435822 h 5509858"/>
              <a:gd name="connsiteX39" fmla="*/ 2435829 w 2615000"/>
              <a:gd name="connsiteY39" fmla="*/ 5421015 h 5509858"/>
              <a:gd name="connsiteX40" fmla="*/ 2458040 w 2615000"/>
              <a:gd name="connsiteY40" fmla="*/ 5403246 h 5509858"/>
              <a:gd name="connsiteX41" fmla="*/ 2480252 w 2615000"/>
              <a:gd name="connsiteY41" fmla="*/ 5385477 h 5509858"/>
              <a:gd name="connsiteX42" fmla="*/ 2498020 w 2615000"/>
              <a:gd name="connsiteY42" fmla="*/ 5363265 h 5509858"/>
              <a:gd name="connsiteX43" fmla="*/ 2515789 w 2615000"/>
              <a:gd name="connsiteY43" fmla="*/ 5341054 h 5509858"/>
              <a:gd name="connsiteX44" fmla="*/ 2530597 w 2615000"/>
              <a:gd name="connsiteY44" fmla="*/ 5318843 h 5509858"/>
              <a:gd name="connsiteX45" fmla="*/ 2542443 w 2615000"/>
              <a:gd name="connsiteY45" fmla="*/ 5293670 h 5509858"/>
              <a:gd name="connsiteX46" fmla="*/ 2552808 w 2615000"/>
              <a:gd name="connsiteY46" fmla="*/ 5267017 h 5509858"/>
              <a:gd name="connsiteX47" fmla="*/ 2557250 w 2615000"/>
              <a:gd name="connsiteY47" fmla="*/ 5238883 h 5509858"/>
              <a:gd name="connsiteX48" fmla="*/ 2561692 w 2615000"/>
              <a:gd name="connsiteY48" fmla="*/ 5209268 h 5509858"/>
              <a:gd name="connsiteX49" fmla="*/ 2564654 w 2615000"/>
              <a:gd name="connsiteY49" fmla="*/ 5179653 h 5509858"/>
              <a:gd name="connsiteX50" fmla="*/ 2564654 w 2615000"/>
              <a:gd name="connsiteY50" fmla="*/ 331688 h 5509858"/>
              <a:gd name="connsiteX51" fmla="*/ 2561692 w 2615000"/>
              <a:gd name="connsiteY51" fmla="*/ 302073 h 5509858"/>
              <a:gd name="connsiteX52" fmla="*/ 2557250 w 2615000"/>
              <a:gd name="connsiteY52" fmla="*/ 272458 h 5509858"/>
              <a:gd name="connsiteX53" fmla="*/ 2552808 w 2615000"/>
              <a:gd name="connsiteY53" fmla="*/ 244324 h 5509858"/>
              <a:gd name="connsiteX54" fmla="*/ 2542443 w 2615000"/>
              <a:gd name="connsiteY54" fmla="*/ 217671 h 5509858"/>
              <a:gd name="connsiteX55" fmla="*/ 2530597 w 2615000"/>
              <a:gd name="connsiteY55" fmla="*/ 192498 h 5509858"/>
              <a:gd name="connsiteX56" fmla="*/ 2515789 w 2615000"/>
              <a:gd name="connsiteY56" fmla="*/ 167325 h 5509858"/>
              <a:gd name="connsiteX57" fmla="*/ 2498020 w 2615000"/>
              <a:gd name="connsiteY57" fmla="*/ 145114 h 5509858"/>
              <a:gd name="connsiteX58" fmla="*/ 2480252 w 2615000"/>
              <a:gd name="connsiteY58" fmla="*/ 124384 h 5509858"/>
              <a:gd name="connsiteX59" fmla="*/ 2458040 w 2615000"/>
              <a:gd name="connsiteY59" fmla="*/ 105134 h 5509858"/>
              <a:gd name="connsiteX60" fmla="*/ 2435829 w 2615000"/>
              <a:gd name="connsiteY60" fmla="*/ 90327 h 5509858"/>
              <a:gd name="connsiteX61" fmla="*/ 2413618 w 2615000"/>
              <a:gd name="connsiteY61" fmla="*/ 75519 h 5509858"/>
              <a:gd name="connsiteX62" fmla="*/ 2385484 w 2615000"/>
              <a:gd name="connsiteY62" fmla="*/ 62192 h 5509858"/>
              <a:gd name="connsiteX63" fmla="*/ 2360311 w 2615000"/>
              <a:gd name="connsiteY63" fmla="*/ 53308 h 5509858"/>
              <a:gd name="connsiteX64" fmla="*/ 2330696 w 2615000"/>
              <a:gd name="connsiteY64" fmla="*/ 45904 h 5509858"/>
              <a:gd name="connsiteX65" fmla="*/ 2304042 w 2615000"/>
              <a:gd name="connsiteY65" fmla="*/ 39981 h 5509858"/>
              <a:gd name="connsiteX66" fmla="*/ 2272947 w 2615000"/>
              <a:gd name="connsiteY66" fmla="*/ 39981 h 5509858"/>
              <a:gd name="connsiteX67" fmla="*/ 2061200 w 2615000"/>
              <a:gd name="connsiteY67" fmla="*/ 39981 h 5509858"/>
              <a:gd name="connsiteX68" fmla="*/ 2049354 w 2615000"/>
              <a:gd name="connsiteY68" fmla="*/ 39981 h 5509858"/>
              <a:gd name="connsiteX69" fmla="*/ 2038989 w 2615000"/>
              <a:gd name="connsiteY69" fmla="*/ 42943 h 5509858"/>
              <a:gd name="connsiteX70" fmla="*/ 2028623 w 2615000"/>
              <a:gd name="connsiteY70" fmla="*/ 47385 h 5509858"/>
              <a:gd name="connsiteX71" fmla="*/ 2021220 w 2615000"/>
              <a:gd name="connsiteY71" fmla="*/ 54789 h 5509858"/>
              <a:gd name="connsiteX72" fmla="*/ 2013816 w 2615000"/>
              <a:gd name="connsiteY72" fmla="*/ 62192 h 5509858"/>
              <a:gd name="connsiteX73" fmla="*/ 2009374 w 2615000"/>
              <a:gd name="connsiteY73" fmla="*/ 72558 h 5509858"/>
              <a:gd name="connsiteX74" fmla="*/ 2006412 w 2615000"/>
              <a:gd name="connsiteY74" fmla="*/ 82923 h 5509858"/>
              <a:gd name="connsiteX75" fmla="*/ 2006412 w 2615000"/>
              <a:gd name="connsiteY75" fmla="*/ 94769 h 5509858"/>
              <a:gd name="connsiteX76" fmla="*/ 2004932 w 2615000"/>
              <a:gd name="connsiteY76" fmla="*/ 109576 h 5509858"/>
              <a:gd name="connsiteX77" fmla="*/ 2004932 w 2615000"/>
              <a:gd name="connsiteY77" fmla="*/ 124384 h 5509858"/>
              <a:gd name="connsiteX78" fmla="*/ 1994566 w 2615000"/>
              <a:gd name="connsiteY78" fmla="*/ 152518 h 5509858"/>
              <a:gd name="connsiteX79" fmla="*/ 1982720 w 2615000"/>
              <a:gd name="connsiteY79" fmla="*/ 177691 h 5509858"/>
              <a:gd name="connsiteX80" fmla="*/ 1961990 w 2615000"/>
              <a:gd name="connsiteY80" fmla="*/ 199902 h 5509858"/>
              <a:gd name="connsiteX81" fmla="*/ 1939778 w 2615000"/>
              <a:gd name="connsiteY81" fmla="*/ 217671 h 5509858"/>
              <a:gd name="connsiteX82" fmla="*/ 1914606 w 2615000"/>
              <a:gd name="connsiteY82" fmla="*/ 232478 h 5509858"/>
              <a:gd name="connsiteX83" fmla="*/ 1887952 w 2615000"/>
              <a:gd name="connsiteY83" fmla="*/ 239882 h 5509858"/>
              <a:gd name="connsiteX84" fmla="*/ 1873145 w 2615000"/>
              <a:gd name="connsiteY84" fmla="*/ 241363 h 5509858"/>
              <a:gd name="connsiteX85" fmla="*/ 1856857 w 2615000"/>
              <a:gd name="connsiteY85" fmla="*/ 241363 h 5509858"/>
              <a:gd name="connsiteX86" fmla="*/ 756662 w 2615000"/>
              <a:gd name="connsiteY86" fmla="*/ 241363 h 5509858"/>
              <a:gd name="connsiteX87" fmla="*/ 741854 w 2615000"/>
              <a:gd name="connsiteY87" fmla="*/ 241363 h 5509858"/>
              <a:gd name="connsiteX88" fmla="*/ 727047 w 2615000"/>
              <a:gd name="connsiteY88" fmla="*/ 239882 h 5509858"/>
              <a:gd name="connsiteX89" fmla="*/ 698912 w 2615000"/>
              <a:gd name="connsiteY89" fmla="*/ 232478 h 5509858"/>
              <a:gd name="connsiteX90" fmla="*/ 673740 w 2615000"/>
              <a:gd name="connsiteY90" fmla="*/ 217671 h 5509858"/>
              <a:gd name="connsiteX91" fmla="*/ 651528 w 2615000"/>
              <a:gd name="connsiteY91" fmla="*/ 199902 h 5509858"/>
              <a:gd name="connsiteX92" fmla="*/ 633759 w 2615000"/>
              <a:gd name="connsiteY92" fmla="*/ 177691 h 5509858"/>
              <a:gd name="connsiteX93" fmla="*/ 618952 w 2615000"/>
              <a:gd name="connsiteY93" fmla="*/ 152518 h 5509858"/>
              <a:gd name="connsiteX94" fmla="*/ 611548 w 2615000"/>
              <a:gd name="connsiteY94" fmla="*/ 124384 h 5509858"/>
              <a:gd name="connsiteX95" fmla="*/ 610068 w 2615000"/>
              <a:gd name="connsiteY95" fmla="*/ 109576 h 5509858"/>
              <a:gd name="connsiteX96" fmla="*/ 610068 w 2615000"/>
              <a:gd name="connsiteY96" fmla="*/ 94769 h 5509858"/>
              <a:gd name="connsiteX97" fmla="*/ 607106 w 2615000"/>
              <a:gd name="connsiteY97" fmla="*/ 82923 h 5509858"/>
              <a:gd name="connsiteX98" fmla="*/ 604145 w 2615000"/>
              <a:gd name="connsiteY98" fmla="*/ 72558 h 5509858"/>
              <a:gd name="connsiteX99" fmla="*/ 599702 w 2615000"/>
              <a:gd name="connsiteY99" fmla="*/ 62192 h 5509858"/>
              <a:gd name="connsiteX100" fmla="*/ 592299 w 2615000"/>
              <a:gd name="connsiteY100" fmla="*/ 54789 h 5509858"/>
              <a:gd name="connsiteX101" fmla="*/ 584895 w 2615000"/>
              <a:gd name="connsiteY101" fmla="*/ 47385 h 5509858"/>
              <a:gd name="connsiteX102" fmla="*/ 574530 w 2615000"/>
              <a:gd name="connsiteY102" fmla="*/ 42943 h 5509858"/>
              <a:gd name="connsiteX103" fmla="*/ 564164 w 2615000"/>
              <a:gd name="connsiteY103" fmla="*/ 39981 h 5509858"/>
              <a:gd name="connsiteX104" fmla="*/ 555280 w 2615000"/>
              <a:gd name="connsiteY104" fmla="*/ 39981 h 5509858"/>
              <a:gd name="connsiteX105" fmla="*/ 340571 w 2615000"/>
              <a:gd name="connsiteY105" fmla="*/ 39981 h 5509858"/>
              <a:gd name="connsiteX106" fmla="*/ 315399 w 2615000"/>
              <a:gd name="connsiteY106" fmla="*/ 0 h 5509858"/>
              <a:gd name="connsiteX107" fmla="*/ 350937 w 2615000"/>
              <a:gd name="connsiteY107" fmla="*/ 0 h 5509858"/>
              <a:gd name="connsiteX108" fmla="*/ 2264063 w 2615000"/>
              <a:gd name="connsiteY108" fmla="*/ 0 h 5509858"/>
              <a:gd name="connsiteX109" fmla="*/ 2301082 w 2615000"/>
              <a:gd name="connsiteY109" fmla="*/ 0 h 5509858"/>
              <a:gd name="connsiteX110" fmla="*/ 2335139 w 2615000"/>
              <a:gd name="connsiteY110" fmla="*/ 5923 h 5509858"/>
              <a:gd name="connsiteX111" fmla="*/ 2367715 w 2615000"/>
              <a:gd name="connsiteY111" fmla="*/ 14808 h 5509858"/>
              <a:gd name="connsiteX112" fmla="*/ 2400292 w 2615000"/>
              <a:gd name="connsiteY112" fmla="*/ 28134 h 5509858"/>
              <a:gd name="connsiteX113" fmla="*/ 2429906 w 2615000"/>
              <a:gd name="connsiteY113" fmla="*/ 42942 h 5509858"/>
              <a:gd name="connsiteX114" fmla="*/ 2461002 w 2615000"/>
              <a:gd name="connsiteY114" fmla="*/ 60711 h 5509858"/>
              <a:gd name="connsiteX115" fmla="*/ 2487656 w 2615000"/>
              <a:gd name="connsiteY115" fmla="*/ 79960 h 5509858"/>
              <a:gd name="connsiteX116" fmla="*/ 2512828 w 2615000"/>
              <a:gd name="connsiteY116" fmla="*/ 102172 h 5509858"/>
              <a:gd name="connsiteX117" fmla="*/ 2535040 w 2615000"/>
              <a:gd name="connsiteY117" fmla="*/ 127344 h 5509858"/>
              <a:gd name="connsiteX118" fmla="*/ 2554289 w 2615000"/>
              <a:gd name="connsiteY118" fmla="*/ 155479 h 5509858"/>
              <a:gd name="connsiteX119" fmla="*/ 2572058 w 2615000"/>
              <a:gd name="connsiteY119" fmla="*/ 182132 h 5509858"/>
              <a:gd name="connsiteX120" fmla="*/ 2586866 w 2615000"/>
              <a:gd name="connsiteY120" fmla="*/ 214708 h 5509858"/>
              <a:gd name="connsiteX121" fmla="*/ 2600192 w 2615000"/>
              <a:gd name="connsiteY121" fmla="*/ 244323 h 5509858"/>
              <a:gd name="connsiteX122" fmla="*/ 2607596 w 2615000"/>
              <a:gd name="connsiteY122" fmla="*/ 279861 h 5509858"/>
              <a:gd name="connsiteX123" fmla="*/ 2612038 w 2615000"/>
              <a:gd name="connsiteY123" fmla="*/ 313918 h 5509858"/>
              <a:gd name="connsiteX124" fmla="*/ 2615000 w 2615000"/>
              <a:gd name="connsiteY124" fmla="*/ 349456 h 5509858"/>
              <a:gd name="connsiteX125" fmla="*/ 2615000 w 2615000"/>
              <a:gd name="connsiteY125" fmla="*/ 5161883 h 5509858"/>
              <a:gd name="connsiteX126" fmla="*/ 2612038 w 2615000"/>
              <a:gd name="connsiteY126" fmla="*/ 5195940 h 5509858"/>
              <a:gd name="connsiteX127" fmla="*/ 2607596 w 2615000"/>
              <a:gd name="connsiteY127" fmla="*/ 5231478 h 5509858"/>
              <a:gd name="connsiteX128" fmla="*/ 2600192 w 2615000"/>
              <a:gd name="connsiteY128" fmla="*/ 5264054 h 5509858"/>
              <a:gd name="connsiteX129" fmla="*/ 2586866 w 2615000"/>
              <a:gd name="connsiteY129" fmla="*/ 5296631 h 5509858"/>
              <a:gd name="connsiteX130" fmla="*/ 2572058 w 2615000"/>
              <a:gd name="connsiteY130" fmla="*/ 5329207 h 5509858"/>
              <a:gd name="connsiteX131" fmla="*/ 2554289 w 2615000"/>
              <a:gd name="connsiteY131" fmla="*/ 5355861 h 5509858"/>
              <a:gd name="connsiteX132" fmla="*/ 2535040 w 2615000"/>
              <a:gd name="connsiteY132" fmla="*/ 5383995 h 5509858"/>
              <a:gd name="connsiteX133" fmla="*/ 2512828 w 2615000"/>
              <a:gd name="connsiteY133" fmla="*/ 5407687 h 5509858"/>
              <a:gd name="connsiteX134" fmla="*/ 2487656 w 2615000"/>
              <a:gd name="connsiteY134" fmla="*/ 5431379 h 5509858"/>
              <a:gd name="connsiteX135" fmla="*/ 2461002 w 2615000"/>
              <a:gd name="connsiteY135" fmla="*/ 5450628 h 5509858"/>
              <a:gd name="connsiteX136" fmla="*/ 2429906 w 2615000"/>
              <a:gd name="connsiteY136" fmla="*/ 5468397 h 5509858"/>
              <a:gd name="connsiteX137" fmla="*/ 2400292 w 2615000"/>
              <a:gd name="connsiteY137" fmla="*/ 5483205 h 5509858"/>
              <a:gd name="connsiteX138" fmla="*/ 2367715 w 2615000"/>
              <a:gd name="connsiteY138" fmla="*/ 5495051 h 5509858"/>
              <a:gd name="connsiteX139" fmla="*/ 2335139 w 2615000"/>
              <a:gd name="connsiteY139" fmla="*/ 5502455 h 5509858"/>
              <a:gd name="connsiteX140" fmla="*/ 2301082 w 2615000"/>
              <a:gd name="connsiteY140" fmla="*/ 5508378 h 5509858"/>
              <a:gd name="connsiteX141" fmla="*/ 2264063 w 2615000"/>
              <a:gd name="connsiteY141" fmla="*/ 5509858 h 5509858"/>
              <a:gd name="connsiteX142" fmla="*/ 350937 w 2615000"/>
              <a:gd name="connsiteY142" fmla="*/ 5509858 h 5509858"/>
              <a:gd name="connsiteX143" fmla="*/ 315399 w 2615000"/>
              <a:gd name="connsiteY143" fmla="*/ 5508378 h 5509858"/>
              <a:gd name="connsiteX144" fmla="*/ 281342 w 2615000"/>
              <a:gd name="connsiteY144" fmla="*/ 5502455 h 5509858"/>
              <a:gd name="connsiteX145" fmla="*/ 245804 w 2615000"/>
              <a:gd name="connsiteY145" fmla="*/ 5495051 h 5509858"/>
              <a:gd name="connsiteX146" fmla="*/ 213228 w 2615000"/>
              <a:gd name="connsiteY146" fmla="*/ 5483205 h 5509858"/>
              <a:gd name="connsiteX147" fmla="*/ 183613 w 2615000"/>
              <a:gd name="connsiteY147" fmla="*/ 5468397 h 5509858"/>
              <a:gd name="connsiteX148" fmla="*/ 153998 w 2615000"/>
              <a:gd name="connsiteY148" fmla="*/ 5450628 h 5509858"/>
              <a:gd name="connsiteX149" fmla="*/ 128825 w 2615000"/>
              <a:gd name="connsiteY149" fmla="*/ 5431379 h 5509858"/>
              <a:gd name="connsiteX150" fmla="*/ 103653 w 2615000"/>
              <a:gd name="connsiteY150" fmla="*/ 5407687 h 5509858"/>
              <a:gd name="connsiteX151" fmla="*/ 78480 w 2615000"/>
              <a:gd name="connsiteY151" fmla="*/ 5383995 h 5509858"/>
              <a:gd name="connsiteX152" fmla="*/ 59230 w 2615000"/>
              <a:gd name="connsiteY152" fmla="*/ 5355861 h 5509858"/>
              <a:gd name="connsiteX153" fmla="*/ 41461 w 2615000"/>
              <a:gd name="connsiteY153" fmla="*/ 5329207 h 5509858"/>
              <a:gd name="connsiteX154" fmla="*/ 26654 w 2615000"/>
              <a:gd name="connsiteY154" fmla="*/ 5296631 h 5509858"/>
              <a:gd name="connsiteX155" fmla="*/ 16288 w 2615000"/>
              <a:gd name="connsiteY155" fmla="*/ 5264054 h 5509858"/>
              <a:gd name="connsiteX156" fmla="*/ 7404 w 2615000"/>
              <a:gd name="connsiteY156" fmla="*/ 5231478 h 5509858"/>
              <a:gd name="connsiteX157" fmla="*/ 1481 w 2615000"/>
              <a:gd name="connsiteY157" fmla="*/ 5195940 h 5509858"/>
              <a:gd name="connsiteX158" fmla="*/ 0 w 2615000"/>
              <a:gd name="connsiteY158" fmla="*/ 5161883 h 5509858"/>
              <a:gd name="connsiteX159" fmla="*/ 0 w 2615000"/>
              <a:gd name="connsiteY159" fmla="*/ 349456 h 5509858"/>
              <a:gd name="connsiteX160" fmla="*/ 1481 w 2615000"/>
              <a:gd name="connsiteY160" fmla="*/ 313918 h 5509858"/>
              <a:gd name="connsiteX161" fmla="*/ 7404 w 2615000"/>
              <a:gd name="connsiteY161" fmla="*/ 279861 h 5509858"/>
              <a:gd name="connsiteX162" fmla="*/ 16288 w 2615000"/>
              <a:gd name="connsiteY162" fmla="*/ 244323 h 5509858"/>
              <a:gd name="connsiteX163" fmla="*/ 26654 w 2615000"/>
              <a:gd name="connsiteY163" fmla="*/ 214708 h 5509858"/>
              <a:gd name="connsiteX164" fmla="*/ 41461 w 2615000"/>
              <a:gd name="connsiteY164" fmla="*/ 182132 h 5509858"/>
              <a:gd name="connsiteX165" fmla="*/ 59230 w 2615000"/>
              <a:gd name="connsiteY165" fmla="*/ 155479 h 5509858"/>
              <a:gd name="connsiteX166" fmla="*/ 78480 w 2615000"/>
              <a:gd name="connsiteY166" fmla="*/ 127344 h 5509858"/>
              <a:gd name="connsiteX167" fmla="*/ 103653 w 2615000"/>
              <a:gd name="connsiteY167" fmla="*/ 102172 h 5509858"/>
              <a:gd name="connsiteX168" fmla="*/ 128825 w 2615000"/>
              <a:gd name="connsiteY168" fmla="*/ 79960 h 5509858"/>
              <a:gd name="connsiteX169" fmla="*/ 153998 w 2615000"/>
              <a:gd name="connsiteY169" fmla="*/ 60711 h 5509858"/>
              <a:gd name="connsiteX170" fmla="*/ 183613 w 2615000"/>
              <a:gd name="connsiteY170" fmla="*/ 42942 h 5509858"/>
              <a:gd name="connsiteX171" fmla="*/ 213228 w 2615000"/>
              <a:gd name="connsiteY171" fmla="*/ 28134 h 5509858"/>
              <a:gd name="connsiteX172" fmla="*/ 245804 w 2615000"/>
              <a:gd name="connsiteY172" fmla="*/ 14808 h 5509858"/>
              <a:gd name="connsiteX173" fmla="*/ 281342 w 2615000"/>
              <a:gd name="connsiteY173" fmla="*/ 5923 h 5509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Lst>
            <a:rect l="l" t="t" r="r" b="b"/>
            <a:pathLst>
              <a:path w="2615000" h="5509858">
                <a:moveTo>
                  <a:pt x="310957" y="39981"/>
                </a:moveTo>
                <a:lnTo>
                  <a:pt x="282822" y="45904"/>
                </a:lnTo>
                <a:lnTo>
                  <a:pt x="256169" y="53308"/>
                </a:lnTo>
                <a:lnTo>
                  <a:pt x="228035" y="62192"/>
                </a:lnTo>
                <a:lnTo>
                  <a:pt x="202862" y="75519"/>
                </a:lnTo>
                <a:lnTo>
                  <a:pt x="179170" y="90327"/>
                </a:lnTo>
                <a:lnTo>
                  <a:pt x="156959" y="105134"/>
                </a:lnTo>
                <a:lnTo>
                  <a:pt x="136228" y="124384"/>
                </a:lnTo>
                <a:lnTo>
                  <a:pt x="116979" y="145114"/>
                </a:lnTo>
                <a:lnTo>
                  <a:pt x="99210" y="167325"/>
                </a:lnTo>
                <a:lnTo>
                  <a:pt x="85883" y="192498"/>
                </a:lnTo>
                <a:lnTo>
                  <a:pt x="74037" y="217671"/>
                </a:lnTo>
                <a:lnTo>
                  <a:pt x="63672" y="244324"/>
                </a:lnTo>
                <a:lnTo>
                  <a:pt x="56268" y="272458"/>
                </a:lnTo>
                <a:lnTo>
                  <a:pt x="51826" y="302073"/>
                </a:lnTo>
                <a:lnTo>
                  <a:pt x="48864" y="331688"/>
                </a:lnTo>
                <a:lnTo>
                  <a:pt x="48864" y="5179653"/>
                </a:lnTo>
                <a:lnTo>
                  <a:pt x="51826" y="5209268"/>
                </a:lnTo>
                <a:lnTo>
                  <a:pt x="56268" y="5238883"/>
                </a:lnTo>
                <a:lnTo>
                  <a:pt x="63672" y="5267017"/>
                </a:lnTo>
                <a:lnTo>
                  <a:pt x="74037" y="5293670"/>
                </a:lnTo>
                <a:lnTo>
                  <a:pt x="85883" y="5318843"/>
                </a:lnTo>
                <a:lnTo>
                  <a:pt x="99210" y="5341054"/>
                </a:lnTo>
                <a:lnTo>
                  <a:pt x="116979" y="5363265"/>
                </a:lnTo>
                <a:lnTo>
                  <a:pt x="136228" y="5385477"/>
                </a:lnTo>
                <a:lnTo>
                  <a:pt x="156959" y="5403246"/>
                </a:lnTo>
                <a:lnTo>
                  <a:pt x="179170" y="5421015"/>
                </a:lnTo>
                <a:lnTo>
                  <a:pt x="202862" y="5435822"/>
                </a:lnTo>
                <a:lnTo>
                  <a:pt x="228035" y="5447668"/>
                </a:lnTo>
                <a:lnTo>
                  <a:pt x="256169" y="5458033"/>
                </a:lnTo>
                <a:lnTo>
                  <a:pt x="282822" y="5465437"/>
                </a:lnTo>
                <a:lnTo>
                  <a:pt x="310957" y="5468399"/>
                </a:lnTo>
                <a:lnTo>
                  <a:pt x="340571" y="5469879"/>
                </a:lnTo>
                <a:lnTo>
                  <a:pt x="2272947" y="5469879"/>
                </a:lnTo>
                <a:lnTo>
                  <a:pt x="2304042" y="5468399"/>
                </a:lnTo>
                <a:lnTo>
                  <a:pt x="2330696" y="5465437"/>
                </a:lnTo>
                <a:lnTo>
                  <a:pt x="2360311" y="5458033"/>
                </a:lnTo>
                <a:lnTo>
                  <a:pt x="2385484" y="5447668"/>
                </a:lnTo>
                <a:lnTo>
                  <a:pt x="2413618" y="5435822"/>
                </a:lnTo>
                <a:lnTo>
                  <a:pt x="2435829" y="5421015"/>
                </a:lnTo>
                <a:lnTo>
                  <a:pt x="2458040" y="5403246"/>
                </a:lnTo>
                <a:lnTo>
                  <a:pt x="2480252" y="5385477"/>
                </a:lnTo>
                <a:lnTo>
                  <a:pt x="2498020" y="5363265"/>
                </a:lnTo>
                <a:lnTo>
                  <a:pt x="2515789" y="5341054"/>
                </a:lnTo>
                <a:lnTo>
                  <a:pt x="2530597" y="5318843"/>
                </a:lnTo>
                <a:lnTo>
                  <a:pt x="2542443" y="5293670"/>
                </a:lnTo>
                <a:lnTo>
                  <a:pt x="2552808" y="5267017"/>
                </a:lnTo>
                <a:lnTo>
                  <a:pt x="2557250" y="5238883"/>
                </a:lnTo>
                <a:lnTo>
                  <a:pt x="2561692" y="5209268"/>
                </a:lnTo>
                <a:lnTo>
                  <a:pt x="2564654" y="5179653"/>
                </a:lnTo>
                <a:lnTo>
                  <a:pt x="2564654" y="331688"/>
                </a:lnTo>
                <a:lnTo>
                  <a:pt x="2561692" y="302073"/>
                </a:lnTo>
                <a:lnTo>
                  <a:pt x="2557250" y="272458"/>
                </a:lnTo>
                <a:lnTo>
                  <a:pt x="2552808" y="244324"/>
                </a:lnTo>
                <a:lnTo>
                  <a:pt x="2542443" y="217671"/>
                </a:lnTo>
                <a:lnTo>
                  <a:pt x="2530597" y="192498"/>
                </a:lnTo>
                <a:lnTo>
                  <a:pt x="2515789" y="167325"/>
                </a:lnTo>
                <a:lnTo>
                  <a:pt x="2498020" y="145114"/>
                </a:lnTo>
                <a:lnTo>
                  <a:pt x="2480252" y="124384"/>
                </a:lnTo>
                <a:lnTo>
                  <a:pt x="2458040" y="105134"/>
                </a:lnTo>
                <a:lnTo>
                  <a:pt x="2435829" y="90327"/>
                </a:lnTo>
                <a:lnTo>
                  <a:pt x="2413618" y="75519"/>
                </a:lnTo>
                <a:lnTo>
                  <a:pt x="2385484" y="62192"/>
                </a:lnTo>
                <a:lnTo>
                  <a:pt x="2360311" y="53308"/>
                </a:lnTo>
                <a:lnTo>
                  <a:pt x="2330696" y="45904"/>
                </a:lnTo>
                <a:lnTo>
                  <a:pt x="2304042" y="39981"/>
                </a:lnTo>
                <a:lnTo>
                  <a:pt x="2272947" y="39981"/>
                </a:lnTo>
                <a:lnTo>
                  <a:pt x="2061200" y="39981"/>
                </a:lnTo>
                <a:lnTo>
                  <a:pt x="2049354" y="39981"/>
                </a:lnTo>
                <a:lnTo>
                  <a:pt x="2038989" y="42943"/>
                </a:lnTo>
                <a:lnTo>
                  <a:pt x="2028623" y="47385"/>
                </a:lnTo>
                <a:lnTo>
                  <a:pt x="2021220" y="54789"/>
                </a:lnTo>
                <a:lnTo>
                  <a:pt x="2013816" y="62192"/>
                </a:lnTo>
                <a:lnTo>
                  <a:pt x="2009374" y="72558"/>
                </a:lnTo>
                <a:lnTo>
                  <a:pt x="2006412" y="82923"/>
                </a:lnTo>
                <a:lnTo>
                  <a:pt x="2006412" y="94769"/>
                </a:lnTo>
                <a:lnTo>
                  <a:pt x="2004932" y="109576"/>
                </a:lnTo>
                <a:lnTo>
                  <a:pt x="2004932" y="124384"/>
                </a:lnTo>
                <a:lnTo>
                  <a:pt x="1994566" y="152518"/>
                </a:lnTo>
                <a:lnTo>
                  <a:pt x="1982720" y="177691"/>
                </a:lnTo>
                <a:lnTo>
                  <a:pt x="1961990" y="199902"/>
                </a:lnTo>
                <a:lnTo>
                  <a:pt x="1939778" y="217671"/>
                </a:lnTo>
                <a:lnTo>
                  <a:pt x="1914606" y="232478"/>
                </a:lnTo>
                <a:lnTo>
                  <a:pt x="1887952" y="239882"/>
                </a:lnTo>
                <a:lnTo>
                  <a:pt x="1873145" y="241363"/>
                </a:lnTo>
                <a:lnTo>
                  <a:pt x="1856857" y="241363"/>
                </a:lnTo>
                <a:lnTo>
                  <a:pt x="756662" y="241363"/>
                </a:lnTo>
                <a:lnTo>
                  <a:pt x="741854" y="241363"/>
                </a:lnTo>
                <a:lnTo>
                  <a:pt x="727047" y="239882"/>
                </a:lnTo>
                <a:lnTo>
                  <a:pt x="698912" y="232478"/>
                </a:lnTo>
                <a:lnTo>
                  <a:pt x="673740" y="217671"/>
                </a:lnTo>
                <a:lnTo>
                  <a:pt x="651528" y="199902"/>
                </a:lnTo>
                <a:lnTo>
                  <a:pt x="633759" y="177691"/>
                </a:lnTo>
                <a:lnTo>
                  <a:pt x="618952" y="152518"/>
                </a:lnTo>
                <a:lnTo>
                  <a:pt x="611548" y="124384"/>
                </a:lnTo>
                <a:lnTo>
                  <a:pt x="610068" y="109576"/>
                </a:lnTo>
                <a:lnTo>
                  <a:pt x="610068" y="94769"/>
                </a:lnTo>
                <a:lnTo>
                  <a:pt x="607106" y="82923"/>
                </a:lnTo>
                <a:lnTo>
                  <a:pt x="604145" y="72558"/>
                </a:lnTo>
                <a:lnTo>
                  <a:pt x="599702" y="62192"/>
                </a:lnTo>
                <a:lnTo>
                  <a:pt x="592299" y="54789"/>
                </a:lnTo>
                <a:lnTo>
                  <a:pt x="584895" y="47385"/>
                </a:lnTo>
                <a:lnTo>
                  <a:pt x="574530" y="42943"/>
                </a:lnTo>
                <a:lnTo>
                  <a:pt x="564164" y="39981"/>
                </a:lnTo>
                <a:lnTo>
                  <a:pt x="555280" y="39981"/>
                </a:lnTo>
                <a:lnTo>
                  <a:pt x="340571" y="39981"/>
                </a:lnTo>
                <a:close/>
                <a:moveTo>
                  <a:pt x="315399" y="0"/>
                </a:moveTo>
                <a:lnTo>
                  <a:pt x="350937" y="0"/>
                </a:lnTo>
                <a:lnTo>
                  <a:pt x="2264063" y="0"/>
                </a:lnTo>
                <a:lnTo>
                  <a:pt x="2301082" y="0"/>
                </a:lnTo>
                <a:lnTo>
                  <a:pt x="2335139" y="5923"/>
                </a:lnTo>
                <a:lnTo>
                  <a:pt x="2367715" y="14808"/>
                </a:lnTo>
                <a:lnTo>
                  <a:pt x="2400292" y="28134"/>
                </a:lnTo>
                <a:lnTo>
                  <a:pt x="2429906" y="42942"/>
                </a:lnTo>
                <a:lnTo>
                  <a:pt x="2461002" y="60711"/>
                </a:lnTo>
                <a:lnTo>
                  <a:pt x="2487656" y="79960"/>
                </a:lnTo>
                <a:lnTo>
                  <a:pt x="2512828" y="102172"/>
                </a:lnTo>
                <a:lnTo>
                  <a:pt x="2535040" y="127344"/>
                </a:lnTo>
                <a:lnTo>
                  <a:pt x="2554289" y="155479"/>
                </a:lnTo>
                <a:lnTo>
                  <a:pt x="2572058" y="182132"/>
                </a:lnTo>
                <a:lnTo>
                  <a:pt x="2586866" y="214708"/>
                </a:lnTo>
                <a:lnTo>
                  <a:pt x="2600192" y="244323"/>
                </a:lnTo>
                <a:lnTo>
                  <a:pt x="2607596" y="279861"/>
                </a:lnTo>
                <a:lnTo>
                  <a:pt x="2612038" y="313918"/>
                </a:lnTo>
                <a:lnTo>
                  <a:pt x="2615000" y="349456"/>
                </a:lnTo>
                <a:lnTo>
                  <a:pt x="2615000" y="5161883"/>
                </a:lnTo>
                <a:lnTo>
                  <a:pt x="2612038" y="5195940"/>
                </a:lnTo>
                <a:lnTo>
                  <a:pt x="2607596" y="5231478"/>
                </a:lnTo>
                <a:lnTo>
                  <a:pt x="2600192" y="5264054"/>
                </a:lnTo>
                <a:lnTo>
                  <a:pt x="2586866" y="5296631"/>
                </a:lnTo>
                <a:lnTo>
                  <a:pt x="2572058" y="5329207"/>
                </a:lnTo>
                <a:lnTo>
                  <a:pt x="2554289" y="5355861"/>
                </a:lnTo>
                <a:lnTo>
                  <a:pt x="2535040" y="5383995"/>
                </a:lnTo>
                <a:lnTo>
                  <a:pt x="2512828" y="5407687"/>
                </a:lnTo>
                <a:lnTo>
                  <a:pt x="2487656" y="5431379"/>
                </a:lnTo>
                <a:lnTo>
                  <a:pt x="2461002" y="5450628"/>
                </a:lnTo>
                <a:lnTo>
                  <a:pt x="2429906" y="5468397"/>
                </a:lnTo>
                <a:lnTo>
                  <a:pt x="2400292" y="5483205"/>
                </a:lnTo>
                <a:lnTo>
                  <a:pt x="2367715" y="5495051"/>
                </a:lnTo>
                <a:lnTo>
                  <a:pt x="2335139" y="5502455"/>
                </a:lnTo>
                <a:lnTo>
                  <a:pt x="2301082" y="5508378"/>
                </a:lnTo>
                <a:lnTo>
                  <a:pt x="2264063" y="5509858"/>
                </a:lnTo>
                <a:lnTo>
                  <a:pt x="350937" y="5509858"/>
                </a:lnTo>
                <a:lnTo>
                  <a:pt x="315399" y="5508378"/>
                </a:lnTo>
                <a:lnTo>
                  <a:pt x="281342" y="5502455"/>
                </a:lnTo>
                <a:lnTo>
                  <a:pt x="245804" y="5495051"/>
                </a:lnTo>
                <a:lnTo>
                  <a:pt x="213228" y="5483205"/>
                </a:lnTo>
                <a:lnTo>
                  <a:pt x="183613" y="5468397"/>
                </a:lnTo>
                <a:lnTo>
                  <a:pt x="153998" y="5450628"/>
                </a:lnTo>
                <a:lnTo>
                  <a:pt x="128825" y="5431379"/>
                </a:lnTo>
                <a:lnTo>
                  <a:pt x="103653" y="5407687"/>
                </a:lnTo>
                <a:lnTo>
                  <a:pt x="78480" y="5383995"/>
                </a:lnTo>
                <a:lnTo>
                  <a:pt x="59230" y="5355861"/>
                </a:lnTo>
                <a:lnTo>
                  <a:pt x="41461" y="5329207"/>
                </a:lnTo>
                <a:lnTo>
                  <a:pt x="26654" y="5296631"/>
                </a:lnTo>
                <a:lnTo>
                  <a:pt x="16288" y="5264054"/>
                </a:lnTo>
                <a:lnTo>
                  <a:pt x="7404" y="5231478"/>
                </a:lnTo>
                <a:lnTo>
                  <a:pt x="1481" y="5195940"/>
                </a:lnTo>
                <a:lnTo>
                  <a:pt x="0" y="5161883"/>
                </a:lnTo>
                <a:lnTo>
                  <a:pt x="0" y="349456"/>
                </a:lnTo>
                <a:lnTo>
                  <a:pt x="1481" y="313918"/>
                </a:lnTo>
                <a:lnTo>
                  <a:pt x="7404" y="279861"/>
                </a:lnTo>
                <a:lnTo>
                  <a:pt x="16288" y="244323"/>
                </a:lnTo>
                <a:lnTo>
                  <a:pt x="26654" y="214708"/>
                </a:lnTo>
                <a:lnTo>
                  <a:pt x="41461" y="182132"/>
                </a:lnTo>
                <a:lnTo>
                  <a:pt x="59230" y="155479"/>
                </a:lnTo>
                <a:lnTo>
                  <a:pt x="78480" y="127344"/>
                </a:lnTo>
                <a:lnTo>
                  <a:pt x="103653" y="102172"/>
                </a:lnTo>
                <a:lnTo>
                  <a:pt x="128825" y="79960"/>
                </a:lnTo>
                <a:lnTo>
                  <a:pt x="153998" y="60711"/>
                </a:lnTo>
                <a:lnTo>
                  <a:pt x="183613" y="42942"/>
                </a:lnTo>
                <a:lnTo>
                  <a:pt x="213228" y="28134"/>
                </a:lnTo>
                <a:lnTo>
                  <a:pt x="245804" y="14808"/>
                </a:lnTo>
                <a:lnTo>
                  <a:pt x="281342" y="59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14042"/>
              </a:solidFill>
              <a:effectLst/>
              <a:uLnTx/>
              <a:uFillTx/>
              <a:latin typeface="Roboto"/>
              <a:ea typeface="+mn-ea"/>
              <a:cs typeface="+mn-cs"/>
            </a:endParaRPr>
          </a:p>
        </p:txBody>
      </p:sp>
      <p:sp>
        <p:nvSpPr>
          <p:cNvPr id="7" name="Freeform 104">
            <a:extLst>
              <a:ext uri="{FF2B5EF4-FFF2-40B4-BE49-F238E27FC236}">
                <a16:creationId xmlns:a16="http://schemas.microsoft.com/office/drawing/2014/main" id="{79250B02-7DBE-2876-FD5C-A79F129F2847}"/>
              </a:ext>
            </a:extLst>
          </p:cNvPr>
          <p:cNvSpPr>
            <a:spLocks/>
          </p:cNvSpPr>
          <p:nvPr/>
        </p:nvSpPr>
        <p:spPr bwMode="auto">
          <a:xfrm>
            <a:off x="1201984" y="936070"/>
            <a:ext cx="2871374" cy="5459503"/>
          </a:xfrm>
          <a:custGeom>
            <a:avLst/>
            <a:gdLst>
              <a:gd name="connsiteX0" fmla="*/ 310957 w 2615000"/>
              <a:gd name="connsiteY0" fmla="*/ 39981 h 5509858"/>
              <a:gd name="connsiteX1" fmla="*/ 282822 w 2615000"/>
              <a:gd name="connsiteY1" fmla="*/ 45904 h 5509858"/>
              <a:gd name="connsiteX2" fmla="*/ 256169 w 2615000"/>
              <a:gd name="connsiteY2" fmla="*/ 53308 h 5509858"/>
              <a:gd name="connsiteX3" fmla="*/ 228035 w 2615000"/>
              <a:gd name="connsiteY3" fmla="*/ 62192 h 5509858"/>
              <a:gd name="connsiteX4" fmla="*/ 202862 w 2615000"/>
              <a:gd name="connsiteY4" fmla="*/ 75519 h 5509858"/>
              <a:gd name="connsiteX5" fmla="*/ 179170 w 2615000"/>
              <a:gd name="connsiteY5" fmla="*/ 90327 h 5509858"/>
              <a:gd name="connsiteX6" fmla="*/ 156959 w 2615000"/>
              <a:gd name="connsiteY6" fmla="*/ 105134 h 5509858"/>
              <a:gd name="connsiteX7" fmla="*/ 136228 w 2615000"/>
              <a:gd name="connsiteY7" fmla="*/ 124384 h 5509858"/>
              <a:gd name="connsiteX8" fmla="*/ 116979 w 2615000"/>
              <a:gd name="connsiteY8" fmla="*/ 145114 h 5509858"/>
              <a:gd name="connsiteX9" fmla="*/ 99210 w 2615000"/>
              <a:gd name="connsiteY9" fmla="*/ 167325 h 5509858"/>
              <a:gd name="connsiteX10" fmla="*/ 85883 w 2615000"/>
              <a:gd name="connsiteY10" fmla="*/ 192498 h 5509858"/>
              <a:gd name="connsiteX11" fmla="*/ 74037 w 2615000"/>
              <a:gd name="connsiteY11" fmla="*/ 217671 h 5509858"/>
              <a:gd name="connsiteX12" fmla="*/ 63672 w 2615000"/>
              <a:gd name="connsiteY12" fmla="*/ 244324 h 5509858"/>
              <a:gd name="connsiteX13" fmla="*/ 56268 w 2615000"/>
              <a:gd name="connsiteY13" fmla="*/ 272458 h 5509858"/>
              <a:gd name="connsiteX14" fmla="*/ 51826 w 2615000"/>
              <a:gd name="connsiteY14" fmla="*/ 302073 h 5509858"/>
              <a:gd name="connsiteX15" fmla="*/ 48864 w 2615000"/>
              <a:gd name="connsiteY15" fmla="*/ 331688 h 5509858"/>
              <a:gd name="connsiteX16" fmla="*/ 48864 w 2615000"/>
              <a:gd name="connsiteY16" fmla="*/ 5179653 h 5509858"/>
              <a:gd name="connsiteX17" fmla="*/ 51826 w 2615000"/>
              <a:gd name="connsiteY17" fmla="*/ 5209268 h 5509858"/>
              <a:gd name="connsiteX18" fmla="*/ 56268 w 2615000"/>
              <a:gd name="connsiteY18" fmla="*/ 5238883 h 5509858"/>
              <a:gd name="connsiteX19" fmla="*/ 63672 w 2615000"/>
              <a:gd name="connsiteY19" fmla="*/ 5267017 h 5509858"/>
              <a:gd name="connsiteX20" fmla="*/ 74037 w 2615000"/>
              <a:gd name="connsiteY20" fmla="*/ 5293670 h 5509858"/>
              <a:gd name="connsiteX21" fmla="*/ 85883 w 2615000"/>
              <a:gd name="connsiteY21" fmla="*/ 5318843 h 5509858"/>
              <a:gd name="connsiteX22" fmla="*/ 99210 w 2615000"/>
              <a:gd name="connsiteY22" fmla="*/ 5341054 h 5509858"/>
              <a:gd name="connsiteX23" fmla="*/ 116979 w 2615000"/>
              <a:gd name="connsiteY23" fmla="*/ 5363265 h 5509858"/>
              <a:gd name="connsiteX24" fmla="*/ 136228 w 2615000"/>
              <a:gd name="connsiteY24" fmla="*/ 5385477 h 5509858"/>
              <a:gd name="connsiteX25" fmla="*/ 156959 w 2615000"/>
              <a:gd name="connsiteY25" fmla="*/ 5403246 h 5509858"/>
              <a:gd name="connsiteX26" fmla="*/ 179170 w 2615000"/>
              <a:gd name="connsiteY26" fmla="*/ 5421015 h 5509858"/>
              <a:gd name="connsiteX27" fmla="*/ 202862 w 2615000"/>
              <a:gd name="connsiteY27" fmla="*/ 5435822 h 5509858"/>
              <a:gd name="connsiteX28" fmla="*/ 228035 w 2615000"/>
              <a:gd name="connsiteY28" fmla="*/ 5447668 h 5509858"/>
              <a:gd name="connsiteX29" fmla="*/ 256169 w 2615000"/>
              <a:gd name="connsiteY29" fmla="*/ 5458033 h 5509858"/>
              <a:gd name="connsiteX30" fmla="*/ 282822 w 2615000"/>
              <a:gd name="connsiteY30" fmla="*/ 5465437 h 5509858"/>
              <a:gd name="connsiteX31" fmla="*/ 310957 w 2615000"/>
              <a:gd name="connsiteY31" fmla="*/ 5468399 h 5509858"/>
              <a:gd name="connsiteX32" fmla="*/ 340571 w 2615000"/>
              <a:gd name="connsiteY32" fmla="*/ 5469879 h 5509858"/>
              <a:gd name="connsiteX33" fmla="*/ 2272947 w 2615000"/>
              <a:gd name="connsiteY33" fmla="*/ 5469879 h 5509858"/>
              <a:gd name="connsiteX34" fmla="*/ 2304042 w 2615000"/>
              <a:gd name="connsiteY34" fmla="*/ 5468399 h 5509858"/>
              <a:gd name="connsiteX35" fmla="*/ 2330696 w 2615000"/>
              <a:gd name="connsiteY35" fmla="*/ 5465437 h 5509858"/>
              <a:gd name="connsiteX36" fmla="*/ 2360311 w 2615000"/>
              <a:gd name="connsiteY36" fmla="*/ 5458033 h 5509858"/>
              <a:gd name="connsiteX37" fmla="*/ 2385484 w 2615000"/>
              <a:gd name="connsiteY37" fmla="*/ 5447668 h 5509858"/>
              <a:gd name="connsiteX38" fmla="*/ 2413618 w 2615000"/>
              <a:gd name="connsiteY38" fmla="*/ 5435822 h 5509858"/>
              <a:gd name="connsiteX39" fmla="*/ 2435829 w 2615000"/>
              <a:gd name="connsiteY39" fmla="*/ 5421015 h 5509858"/>
              <a:gd name="connsiteX40" fmla="*/ 2458040 w 2615000"/>
              <a:gd name="connsiteY40" fmla="*/ 5403246 h 5509858"/>
              <a:gd name="connsiteX41" fmla="*/ 2480252 w 2615000"/>
              <a:gd name="connsiteY41" fmla="*/ 5385477 h 5509858"/>
              <a:gd name="connsiteX42" fmla="*/ 2498020 w 2615000"/>
              <a:gd name="connsiteY42" fmla="*/ 5363265 h 5509858"/>
              <a:gd name="connsiteX43" fmla="*/ 2515789 w 2615000"/>
              <a:gd name="connsiteY43" fmla="*/ 5341054 h 5509858"/>
              <a:gd name="connsiteX44" fmla="*/ 2530597 w 2615000"/>
              <a:gd name="connsiteY44" fmla="*/ 5318843 h 5509858"/>
              <a:gd name="connsiteX45" fmla="*/ 2542443 w 2615000"/>
              <a:gd name="connsiteY45" fmla="*/ 5293670 h 5509858"/>
              <a:gd name="connsiteX46" fmla="*/ 2552808 w 2615000"/>
              <a:gd name="connsiteY46" fmla="*/ 5267017 h 5509858"/>
              <a:gd name="connsiteX47" fmla="*/ 2557250 w 2615000"/>
              <a:gd name="connsiteY47" fmla="*/ 5238883 h 5509858"/>
              <a:gd name="connsiteX48" fmla="*/ 2561692 w 2615000"/>
              <a:gd name="connsiteY48" fmla="*/ 5209268 h 5509858"/>
              <a:gd name="connsiteX49" fmla="*/ 2564654 w 2615000"/>
              <a:gd name="connsiteY49" fmla="*/ 5179653 h 5509858"/>
              <a:gd name="connsiteX50" fmla="*/ 2564654 w 2615000"/>
              <a:gd name="connsiteY50" fmla="*/ 331688 h 5509858"/>
              <a:gd name="connsiteX51" fmla="*/ 2561692 w 2615000"/>
              <a:gd name="connsiteY51" fmla="*/ 302073 h 5509858"/>
              <a:gd name="connsiteX52" fmla="*/ 2557250 w 2615000"/>
              <a:gd name="connsiteY52" fmla="*/ 272458 h 5509858"/>
              <a:gd name="connsiteX53" fmla="*/ 2552808 w 2615000"/>
              <a:gd name="connsiteY53" fmla="*/ 244324 h 5509858"/>
              <a:gd name="connsiteX54" fmla="*/ 2542443 w 2615000"/>
              <a:gd name="connsiteY54" fmla="*/ 217671 h 5509858"/>
              <a:gd name="connsiteX55" fmla="*/ 2530597 w 2615000"/>
              <a:gd name="connsiteY55" fmla="*/ 192498 h 5509858"/>
              <a:gd name="connsiteX56" fmla="*/ 2515789 w 2615000"/>
              <a:gd name="connsiteY56" fmla="*/ 167325 h 5509858"/>
              <a:gd name="connsiteX57" fmla="*/ 2498020 w 2615000"/>
              <a:gd name="connsiteY57" fmla="*/ 145114 h 5509858"/>
              <a:gd name="connsiteX58" fmla="*/ 2480252 w 2615000"/>
              <a:gd name="connsiteY58" fmla="*/ 124384 h 5509858"/>
              <a:gd name="connsiteX59" fmla="*/ 2458040 w 2615000"/>
              <a:gd name="connsiteY59" fmla="*/ 105134 h 5509858"/>
              <a:gd name="connsiteX60" fmla="*/ 2435829 w 2615000"/>
              <a:gd name="connsiteY60" fmla="*/ 90327 h 5509858"/>
              <a:gd name="connsiteX61" fmla="*/ 2413618 w 2615000"/>
              <a:gd name="connsiteY61" fmla="*/ 75519 h 5509858"/>
              <a:gd name="connsiteX62" fmla="*/ 2385484 w 2615000"/>
              <a:gd name="connsiteY62" fmla="*/ 62192 h 5509858"/>
              <a:gd name="connsiteX63" fmla="*/ 2360311 w 2615000"/>
              <a:gd name="connsiteY63" fmla="*/ 53308 h 5509858"/>
              <a:gd name="connsiteX64" fmla="*/ 2330696 w 2615000"/>
              <a:gd name="connsiteY64" fmla="*/ 45904 h 5509858"/>
              <a:gd name="connsiteX65" fmla="*/ 2304042 w 2615000"/>
              <a:gd name="connsiteY65" fmla="*/ 39981 h 5509858"/>
              <a:gd name="connsiteX66" fmla="*/ 2272947 w 2615000"/>
              <a:gd name="connsiteY66" fmla="*/ 39981 h 5509858"/>
              <a:gd name="connsiteX67" fmla="*/ 2061200 w 2615000"/>
              <a:gd name="connsiteY67" fmla="*/ 39981 h 5509858"/>
              <a:gd name="connsiteX68" fmla="*/ 2049354 w 2615000"/>
              <a:gd name="connsiteY68" fmla="*/ 39981 h 5509858"/>
              <a:gd name="connsiteX69" fmla="*/ 2038989 w 2615000"/>
              <a:gd name="connsiteY69" fmla="*/ 42943 h 5509858"/>
              <a:gd name="connsiteX70" fmla="*/ 2028623 w 2615000"/>
              <a:gd name="connsiteY70" fmla="*/ 47385 h 5509858"/>
              <a:gd name="connsiteX71" fmla="*/ 2021220 w 2615000"/>
              <a:gd name="connsiteY71" fmla="*/ 54789 h 5509858"/>
              <a:gd name="connsiteX72" fmla="*/ 2013816 w 2615000"/>
              <a:gd name="connsiteY72" fmla="*/ 62192 h 5509858"/>
              <a:gd name="connsiteX73" fmla="*/ 2009374 w 2615000"/>
              <a:gd name="connsiteY73" fmla="*/ 72558 h 5509858"/>
              <a:gd name="connsiteX74" fmla="*/ 2006412 w 2615000"/>
              <a:gd name="connsiteY74" fmla="*/ 82923 h 5509858"/>
              <a:gd name="connsiteX75" fmla="*/ 2006412 w 2615000"/>
              <a:gd name="connsiteY75" fmla="*/ 94769 h 5509858"/>
              <a:gd name="connsiteX76" fmla="*/ 2004932 w 2615000"/>
              <a:gd name="connsiteY76" fmla="*/ 109576 h 5509858"/>
              <a:gd name="connsiteX77" fmla="*/ 2004932 w 2615000"/>
              <a:gd name="connsiteY77" fmla="*/ 124384 h 5509858"/>
              <a:gd name="connsiteX78" fmla="*/ 1994566 w 2615000"/>
              <a:gd name="connsiteY78" fmla="*/ 152518 h 5509858"/>
              <a:gd name="connsiteX79" fmla="*/ 1982720 w 2615000"/>
              <a:gd name="connsiteY79" fmla="*/ 177691 h 5509858"/>
              <a:gd name="connsiteX80" fmla="*/ 1961990 w 2615000"/>
              <a:gd name="connsiteY80" fmla="*/ 199902 h 5509858"/>
              <a:gd name="connsiteX81" fmla="*/ 1939778 w 2615000"/>
              <a:gd name="connsiteY81" fmla="*/ 217671 h 5509858"/>
              <a:gd name="connsiteX82" fmla="*/ 1914606 w 2615000"/>
              <a:gd name="connsiteY82" fmla="*/ 232478 h 5509858"/>
              <a:gd name="connsiteX83" fmla="*/ 1887952 w 2615000"/>
              <a:gd name="connsiteY83" fmla="*/ 239882 h 5509858"/>
              <a:gd name="connsiteX84" fmla="*/ 1873145 w 2615000"/>
              <a:gd name="connsiteY84" fmla="*/ 241363 h 5509858"/>
              <a:gd name="connsiteX85" fmla="*/ 1856857 w 2615000"/>
              <a:gd name="connsiteY85" fmla="*/ 241363 h 5509858"/>
              <a:gd name="connsiteX86" fmla="*/ 756662 w 2615000"/>
              <a:gd name="connsiteY86" fmla="*/ 241363 h 5509858"/>
              <a:gd name="connsiteX87" fmla="*/ 741854 w 2615000"/>
              <a:gd name="connsiteY87" fmla="*/ 241363 h 5509858"/>
              <a:gd name="connsiteX88" fmla="*/ 727047 w 2615000"/>
              <a:gd name="connsiteY88" fmla="*/ 239882 h 5509858"/>
              <a:gd name="connsiteX89" fmla="*/ 698912 w 2615000"/>
              <a:gd name="connsiteY89" fmla="*/ 232478 h 5509858"/>
              <a:gd name="connsiteX90" fmla="*/ 673740 w 2615000"/>
              <a:gd name="connsiteY90" fmla="*/ 217671 h 5509858"/>
              <a:gd name="connsiteX91" fmla="*/ 651528 w 2615000"/>
              <a:gd name="connsiteY91" fmla="*/ 199902 h 5509858"/>
              <a:gd name="connsiteX92" fmla="*/ 633759 w 2615000"/>
              <a:gd name="connsiteY92" fmla="*/ 177691 h 5509858"/>
              <a:gd name="connsiteX93" fmla="*/ 618952 w 2615000"/>
              <a:gd name="connsiteY93" fmla="*/ 152518 h 5509858"/>
              <a:gd name="connsiteX94" fmla="*/ 611548 w 2615000"/>
              <a:gd name="connsiteY94" fmla="*/ 124384 h 5509858"/>
              <a:gd name="connsiteX95" fmla="*/ 610068 w 2615000"/>
              <a:gd name="connsiteY95" fmla="*/ 109576 h 5509858"/>
              <a:gd name="connsiteX96" fmla="*/ 610068 w 2615000"/>
              <a:gd name="connsiteY96" fmla="*/ 94769 h 5509858"/>
              <a:gd name="connsiteX97" fmla="*/ 607106 w 2615000"/>
              <a:gd name="connsiteY97" fmla="*/ 82923 h 5509858"/>
              <a:gd name="connsiteX98" fmla="*/ 604145 w 2615000"/>
              <a:gd name="connsiteY98" fmla="*/ 72558 h 5509858"/>
              <a:gd name="connsiteX99" fmla="*/ 599702 w 2615000"/>
              <a:gd name="connsiteY99" fmla="*/ 62192 h 5509858"/>
              <a:gd name="connsiteX100" fmla="*/ 592299 w 2615000"/>
              <a:gd name="connsiteY100" fmla="*/ 54789 h 5509858"/>
              <a:gd name="connsiteX101" fmla="*/ 584895 w 2615000"/>
              <a:gd name="connsiteY101" fmla="*/ 47385 h 5509858"/>
              <a:gd name="connsiteX102" fmla="*/ 574530 w 2615000"/>
              <a:gd name="connsiteY102" fmla="*/ 42943 h 5509858"/>
              <a:gd name="connsiteX103" fmla="*/ 564164 w 2615000"/>
              <a:gd name="connsiteY103" fmla="*/ 39981 h 5509858"/>
              <a:gd name="connsiteX104" fmla="*/ 555280 w 2615000"/>
              <a:gd name="connsiteY104" fmla="*/ 39981 h 5509858"/>
              <a:gd name="connsiteX105" fmla="*/ 340571 w 2615000"/>
              <a:gd name="connsiteY105" fmla="*/ 39981 h 5509858"/>
              <a:gd name="connsiteX106" fmla="*/ 315399 w 2615000"/>
              <a:gd name="connsiteY106" fmla="*/ 0 h 5509858"/>
              <a:gd name="connsiteX107" fmla="*/ 350937 w 2615000"/>
              <a:gd name="connsiteY107" fmla="*/ 0 h 5509858"/>
              <a:gd name="connsiteX108" fmla="*/ 2264063 w 2615000"/>
              <a:gd name="connsiteY108" fmla="*/ 0 h 5509858"/>
              <a:gd name="connsiteX109" fmla="*/ 2301082 w 2615000"/>
              <a:gd name="connsiteY109" fmla="*/ 0 h 5509858"/>
              <a:gd name="connsiteX110" fmla="*/ 2335139 w 2615000"/>
              <a:gd name="connsiteY110" fmla="*/ 5923 h 5509858"/>
              <a:gd name="connsiteX111" fmla="*/ 2367715 w 2615000"/>
              <a:gd name="connsiteY111" fmla="*/ 14808 h 5509858"/>
              <a:gd name="connsiteX112" fmla="*/ 2400292 w 2615000"/>
              <a:gd name="connsiteY112" fmla="*/ 28134 h 5509858"/>
              <a:gd name="connsiteX113" fmla="*/ 2429906 w 2615000"/>
              <a:gd name="connsiteY113" fmla="*/ 42942 h 5509858"/>
              <a:gd name="connsiteX114" fmla="*/ 2461002 w 2615000"/>
              <a:gd name="connsiteY114" fmla="*/ 60711 h 5509858"/>
              <a:gd name="connsiteX115" fmla="*/ 2487656 w 2615000"/>
              <a:gd name="connsiteY115" fmla="*/ 79960 h 5509858"/>
              <a:gd name="connsiteX116" fmla="*/ 2512828 w 2615000"/>
              <a:gd name="connsiteY116" fmla="*/ 102172 h 5509858"/>
              <a:gd name="connsiteX117" fmla="*/ 2535040 w 2615000"/>
              <a:gd name="connsiteY117" fmla="*/ 127344 h 5509858"/>
              <a:gd name="connsiteX118" fmla="*/ 2554289 w 2615000"/>
              <a:gd name="connsiteY118" fmla="*/ 155479 h 5509858"/>
              <a:gd name="connsiteX119" fmla="*/ 2572058 w 2615000"/>
              <a:gd name="connsiteY119" fmla="*/ 182132 h 5509858"/>
              <a:gd name="connsiteX120" fmla="*/ 2586866 w 2615000"/>
              <a:gd name="connsiteY120" fmla="*/ 214708 h 5509858"/>
              <a:gd name="connsiteX121" fmla="*/ 2600192 w 2615000"/>
              <a:gd name="connsiteY121" fmla="*/ 244323 h 5509858"/>
              <a:gd name="connsiteX122" fmla="*/ 2607596 w 2615000"/>
              <a:gd name="connsiteY122" fmla="*/ 279861 h 5509858"/>
              <a:gd name="connsiteX123" fmla="*/ 2612038 w 2615000"/>
              <a:gd name="connsiteY123" fmla="*/ 313918 h 5509858"/>
              <a:gd name="connsiteX124" fmla="*/ 2615000 w 2615000"/>
              <a:gd name="connsiteY124" fmla="*/ 349456 h 5509858"/>
              <a:gd name="connsiteX125" fmla="*/ 2615000 w 2615000"/>
              <a:gd name="connsiteY125" fmla="*/ 5161883 h 5509858"/>
              <a:gd name="connsiteX126" fmla="*/ 2612038 w 2615000"/>
              <a:gd name="connsiteY126" fmla="*/ 5195940 h 5509858"/>
              <a:gd name="connsiteX127" fmla="*/ 2607596 w 2615000"/>
              <a:gd name="connsiteY127" fmla="*/ 5231478 h 5509858"/>
              <a:gd name="connsiteX128" fmla="*/ 2600192 w 2615000"/>
              <a:gd name="connsiteY128" fmla="*/ 5264054 h 5509858"/>
              <a:gd name="connsiteX129" fmla="*/ 2586866 w 2615000"/>
              <a:gd name="connsiteY129" fmla="*/ 5296631 h 5509858"/>
              <a:gd name="connsiteX130" fmla="*/ 2572058 w 2615000"/>
              <a:gd name="connsiteY130" fmla="*/ 5329207 h 5509858"/>
              <a:gd name="connsiteX131" fmla="*/ 2554289 w 2615000"/>
              <a:gd name="connsiteY131" fmla="*/ 5355861 h 5509858"/>
              <a:gd name="connsiteX132" fmla="*/ 2535040 w 2615000"/>
              <a:gd name="connsiteY132" fmla="*/ 5383995 h 5509858"/>
              <a:gd name="connsiteX133" fmla="*/ 2512828 w 2615000"/>
              <a:gd name="connsiteY133" fmla="*/ 5407687 h 5509858"/>
              <a:gd name="connsiteX134" fmla="*/ 2487656 w 2615000"/>
              <a:gd name="connsiteY134" fmla="*/ 5431379 h 5509858"/>
              <a:gd name="connsiteX135" fmla="*/ 2461002 w 2615000"/>
              <a:gd name="connsiteY135" fmla="*/ 5450628 h 5509858"/>
              <a:gd name="connsiteX136" fmla="*/ 2429906 w 2615000"/>
              <a:gd name="connsiteY136" fmla="*/ 5468397 h 5509858"/>
              <a:gd name="connsiteX137" fmla="*/ 2400292 w 2615000"/>
              <a:gd name="connsiteY137" fmla="*/ 5483205 h 5509858"/>
              <a:gd name="connsiteX138" fmla="*/ 2367715 w 2615000"/>
              <a:gd name="connsiteY138" fmla="*/ 5495051 h 5509858"/>
              <a:gd name="connsiteX139" fmla="*/ 2335139 w 2615000"/>
              <a:gd name="connsiteY139" fmla="*/ 5502455 h 5509858"/>
              <a:gd name="connsiteX140" fmla="*/ 2301082 w 2615000"/>
              <a:gd name="connsiteY140" fmla="*/ 5508378 h 5509858"/>
              <a:gd name="connsiteX141" fmla="*/ 2264063 w 2615000"/>
              <a:gd name="connsiteY141" fmla="*/ 5509858 h 5509858"/>
              <a:gd name="connsiteX142" fmla="*/ 350937 w 2615000"/>
              <a:gd name="connsiteY142" fmla="*/ 5509858 h 5509858"/>
              <a:gd name="connsiteX143" fmla="*/ 315399 w 2615000"/>
              <a:gd name="connsiteY143" fmla="*/ 5508378 h 5509858"/>
              <a:gd name="connsiteX144" fmla="*/ 281342 w 2615000"/>
              <a:gd name="connsiteY144" fmla="*/ 5502455 h 5509858"/>
              <a:gd name="connsiteX145" fmla="*/ 245804 w 2615000"/>
              <a:gd name="connsiteY145" fmla="*/ 5495051 h 5509858"/>
              <a:gd name="connsiteX146" fmla="*/ 213228 w 2615000"/>
              <a:gd name="connsiteY146" fmla="*/ 5483205 h 5509858"/>
              <a:gd name="connsiteX147" fmla="*/ 183613 w 2615000"/>
              <a:gd name="connsiteY147" fmla="*/ 5468397 h 5509858"/>
              <a:gd name="connsiteX148" fmla="*/ 153998 w 2615000"/>
              <a:gd name="connsiteY148" fmla="*/ 5450628 h 5509858"/>
              <a:gd name="connsiteX149" fmla="*/ 128825 w 2615000"/>
              <a:gd name="connsiteY149" fmla="*/ 5431379 h 5509858"/>
              <a:gd name="connsiteX150" fmla="*/ 103653 w 2615000"/>
              <a:gd name="connsiteY150" fmla="*/ 5407687 h 5509858"/>
              <a:gd name="connsiteX151" fmla="*/ 78480 w 2615000"/>
              <a:gd name="connsiteY151" fmla="*/ 5383995 h 5509858"/>
              <a:gd name="connsiteX152" fmla="*/ 59230 w 2615000"/>
              <a:gd name="connsiteY152" fmla="*/ 5355861 h 5509858"/>
              <a:gd name="connsiteX153" fmla="*/ 41461 w 2615000"/>
              <a:gd name="connsiteY153" fmla="*/ 5329207 h 5509858"/>
              <a:gd name="connsiteX154" fmla="*/ 26654 w 2615000"/>
              <a:gd name="connsiteY154" fmla="*/ 5296631 h 5509858"/>
              <a:gd name="connsiteX155" fmla="*/ 16288 w 2615000"/>
              <a:gd name="connsiteY155" fmla="*/ 5264054 h 5509858"/>
              <a:gd name="connsiteX156" fmla="*/ 7404 w 2615000"/>
              <a:gd name="connsiteY156" fmla="*/ 5231478 h 5509858"/>
              <a:gd name="connsiteX157" fmla="*/ 1481 w 2615000"/>
              <a:gd name="connsiteY157" fmla="*/ 5195940 h 5509858"/>
              <a:gd name="connsiteX158" fmla="*/ 0 w 2615000"/>
              <a:gd name="connsiteY158" fmla="*/ 5161883 h 5509858"/>
              <a:gd name="connsiteX159" fmla="*/ 0 w 2615000"/>
              <a:gd name="connsiteY159" fmla="*/ 349456 h 5509858"/>
              <a:gd name="connsiteX160" fmla="*/ 1481 w 2615000"/>
              <a:gd name="connsiteY160" fmla="*/ 313918 h 5509858"/>
              <a:gd name="connsiteX161" fmla="*/ 7404 w 2615000"/>
              <a:gd name="connsiteY161" fmla="*/ 279861 h 5509858"/>
              <a:gd name="connsiteX162" fmla="*/ 16288 w 2615000"/>
              <a:gd name="connsiteY162" fmla="*/ 244323 h 5509858"/>
              <a:gd name="connsiteX163" fmla="*/ 26654 w 2615000"/>
              <a:gd name="connsiteY163" fmla="*/ 214708 h 5509858"/>
              <a:gd name="connsiteX164" fmla="*/ 41461 w 2615000"/>
              <a:gd name="connsiteY164" fmla="*/ 182132 h 5509858"/>
              <a:gd name="connsiteX165" fmla="*/ 59230 w 2615000"/>
              <a:gd name="connsiteY165" fmla="*/ 155479 h 5509858"/>
              <a:gd name="connsiteX166" fmla="*/ 78480 w 2615000"/>
              <a:gd name="connsiteY166" fmla="*/ 127344 h 5509858"/>
              <a:gd name="connsiteX167" fmla="*/ 103653 w 2615000"/>
              <a:gd name="connsiteY167" fmla="*/ 102172 h 5509858"/>
              <a:gd name="connsiteX168" fmla="*/ 128825 w 2615000"/>
              <a:gd name="connsiteY168" fmla="*/ 79960 h 5509858"/>
              <a:gd name="connsiteX169" fmla="*/ 153998 w 2615000"/>
              <a:gd name="connsiteY169" fmla="*/ 60711 h 5509858"/>
              <a:gd name="connsiteX170" fmla="*/ 183613 w 2615000"/>
              <a:gd name="connsiteY170" fmla="*/ 42942 h 5509858"/>
              <a:gd name="connsiteX171" fmla="*/ 213228 w 2615000"/>
              <a:gd name="connsiteY171" fmla="*/ 28134 h 5509858"/>
              <a:gd name="connsiteX172" fmla="*/ 245804 w 2615000"/>
              <a:gd name="connsiteY172" fmla="*/ 14808 h 5509858"/>
              <a:gd name="connsiteX173" fmla="*/ 281342 w 2615000"/>
              <a:gd name="connsiteY173" fmla="*/ 5923 h 5509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Lst>
            <a:rect l="l" t="t" r="r" b="b"/>
            <a:pathLst>
              <a:path w="2615000" h="5509858">
                <a:moveTo>
                  <a:pt x="310957" y="39981"/>
                </a:moveTo>
                <a:lnTo>
                  <a:pt x="282822" y="45904"/>
                </a:lnTo>
                <a:lnTo>
                  <a:pt x="256169" y="53308"/>
                </a:lnTo>
                <a:lnTo>
                  <a:pt x="228035" y="62192"/>
                </a:lnTo>
                <a:lnTo>
                  <a:pt x="202862" y="75519"/>
                </a:lnTo>
                <a:lnTo>
                  <a:pt x="179170" y="90327"/>
                </a:lnTo>
                <a:lnTo>
                  <a:pt x="156959" y="105134"/>
                </a:lnTo>
                <a:lnTo>
                  <a:pt x="136228" y="124384"/>
                </a:lnTo>
                <a:lnTo>
                  <a:pt x="116979" y="145114"/>
                </a:lnTo>
                <a:lnTo>
                  <a:pt x="99210" y="167325"/>
                </a:lnTo>
                <a:lnTo>
                  <a:pt x="85883" y="192498"/>
                </a:lnTo>
                <a:lnTo>
                  <a:pt x="74037" y="217671"/>
                </a:lnTo>
                <a:lnTo>
                  <a:pt x="63672" y="244324"/>
                </a:lnTo>
                <a:lnTo>
                  <a:pt x="56268" y="272458"/>
                </a:lnTo>
                <a:lnTo>
                  <a:pt x="51826" y="302073"/>
                </a:lnTo>
                <a:lnTo>
                  <a:pt x="48864" y="331688"/>
                </a:lnTo>
                <a:lnTo>
                  <a:pt x="48864" y="5179653"/>
                </a:lnTo>
                <a:lnTo>
                  <a:pt x="51826" y="5209268"/>
                </a:lnTo>
                <a:lnTo>
                  <a:pt x="56268" y="5238883"/>
                </a:lnTo>
                <a:lnTo>
                  <a:pt x="63672" y="5267017"/>
                </a:lnTo>
                <a:lnTo>
                  <a:pt x="74037" y="5293670"/>
                </a:lnTo>
                <a:lnTo>
                  <a:pt x="85883" y="5318843"/>
                </a:lnTo>
                <a:lnTo>
                  <a:pt x="99210" y="5341054"/>
                </a:lnTo>
                <a:lnTo>
                  <a:pt x="116979" y="5363265"/>
                </a:lnTo>
                <a:lnTo>
                  <a:pt x="136228" y="5385477"/>
                </a:lnTo>
                <a:lnTo>
                  <a:pt x="156959" y="5403246"/>
                </a:lnTo>
                <a:lnTo>
                  <a:pt x="179170" y="5421015"/>
                </a:lnTo>
                <a:lnTo>
                  <a:pt x="202862" y="5435822"/>
                </a:lnTo>
                <a:lnTo>
                  <a:pt x="228035" y="5447668"/>
                </a:lnTo>
                <a:lnTo>
                  <a:pt x="256169" y="5458033"/>
                </a:lnTo>
                <a:lnTo>
                  <a:pt x="282822" y="5465437"/>
                </a:lnTo>
                <a:lnTo>
                  <a:pt x="310957" y="5468399"/>
                </a:lnTo>
                <a:lnTo>
                  <a:pt x="340571" y="5469879"/>
                </a:lnTo>
                <a:lnTo>
                  <a:pt x="2272947" y="5469879"/>
                </a:lnTo>
                <a:lnTo>
                  <a:pt x="2304042" y="5468399"/>
                </a:lnTo>
                <a:lnTo>
                  <a:pt x="2330696" y="5465437"/>
                </a:lnTo>
                <a:lnTo>
                  <a:pt x="2360311" y="5458033"/>
                </a:lnTo>
                <a:lnTo>
                  <a:pt x="2385484" y="5447668"/>
                </a:lnTo>
                <a:lnTo>
                  <a:pt x="2413618" y="5435822"/>
                </a:lnTo>
                <a:lnTo>
                  <a:pt x="2435829" y="5421015"/>
                </a:lnTo>
                <a:lnTo>
                  <a:pt x="2458040" y="5403246"/>
                </a:lnTo>
                <a:lnTo>
                  <a:pt x="2480252" y="5385477"/>
                </a:lnTo>
                <a:lnTo>
                  <a:pt x="2498020" y="5363265"/>
                </a:lnTo>
                <a:lnTo>
                  <a:pt x="2515789" y="5341054"/>
                </a:lnTo>
                <a:lnTo>
                  <a:pt x="2530597" y="5318843"/>
                </a:lnTo>
                <a:lnTo>
                  <a:pt x="2542443" y="5293670"/>
                </a:lnTo>
                <a:lnTo>
                  <a:pt x="2552808" y="5267017"/>
                </a:lnTo>
                <a:lnTo>
                  <a:pt x="2557250" y="5238883"/>
                </a:lnTo>
                <a:lnTo>
                  <a:pt x="2561692" y="5209268"/>
                </a:lnTo>
                <a:lnTo>
                  <a:pt x="2564654" y="5179653"/>
                </a:lnTo>
                <a:lnTo>
                  <a:pt x="2564654" y="331688"/>
                </a:lnTo>
                <a:lnTo>
                  <a:pt x="2561692" y="302073"/>
                </a:lnTo>
                <a:lnTo>
                  <a:pt x="2557250" y="272458"/>
                </a:lnTo>
                <a:lnTo>
                  <a:pt x="2552808" y="244324"/>
                </a:lnTo>
                <a:lnTo>
                  <a:pt x="2542443" y="217671"/>
                </a:lnTo>
                <a:lnTo>
                  <a:pt x="2530597" y="192498"/>
                </a:lnTo>
                <a:lnTo>
                  <a:pt x="2515789" y="167325"/>
                </a:lnTo>
                <a:lnTo>
                  <a:pt x="2498020" y="145114"/>
                </a:lnTo>
                <a:lnTo>
                  <a:pt x="2480252" y="124384"/>
                </a:lnTo>
                <a:lnTo>
                  <a:pt x="2458040" y="105134"/>
                </a:lnTo>
                <a:lnTo>
                  <a:pt x="2435829" y="90327"/>
                </a:lnTo>
                <a:lnTo>
                  <a:pt x="2413618" y="75519"/>
                </a:lnTo>
                <a:lnTo>
                  <a:pt x="2385484" y="62192"/>
                </a:lnTo>
                <a:lnTo>
                  <a:pt x="2360311" y="53308"/>
                </a:lnTo>
                <a:lnTo>
                  <a:pt x="2330696" y="45904"/>
                </a:lnTo>
                <a:lnTo>
                  <a:pt x="2304042" y="39981"/>
                </a:lnTo>
                <a:lnTo>
                  <a:pt x="2272947" y="39981"/>
                </a:lnTo>
                <a:lnTo>
                  <a:pt x="2061200" y="39981"/>
                </a:lnTo>
                <a:lnTo>
                  <a:pt x="2049354" y="39981"/>
                </a:lnTo>
                <a:lnTo>
                  <a:pt x="2038989" y="42943"/>
                </a:lnTo>
                <a:lnTo>
                  <a:pt x="2028623" y="47385"/>
                </a:lnTo>
                <a:lnTo>
                  <a:pt x="2021220" y="54789"/>
                </a:lnTo>
                <a:lnTo>
                  <a:pt x="2013816" y="62192"/>
                </a:lnTo>
                <a:lnTo>
                  <a:pt x="2009374" y="72558"/>
                </a:lnTo>
                <a:lnTo>
                  <a:pt x="2006412" y="82923"/>
                </a:lnTo>
                <a:lnTo>
                  <a:pt x="2006412" y="94769"/>
                </a:lnTo>
                <a:lnTo>
                  <a:pt x="2004932" y="109576"/>
                </a:lnTo>
                <a:lnTo>
                  <a:pt x="2004932" y="124384"/>
                </a:lnTo>
                <a:lnTo>
                  <a:pt x="1994566" y="152518"/>
                </a:lnTo>
                <a:lnTo>
                  <a:pt x="1982720" y="177691"/>
                </a:lnTo>
                <a:lnTo>
                  <a:pt x="1961990" y="199902"/>
                </a:lnTo>
                <a:lnTo>
                  <a:pt x="1939778" y="217671"/>
                </a:lnTo>
                <a:lnTo>
                  <a:pt x="1914606" y="232478"/>
                </a:lnTo>
                <a:lnTo>
                  <a:pt x="1887952" y="239882"/>
                </a:lnTo>
                <a:lnTo>
                  <a:pt x="1873145" y="241363"/>
                </a:lnTo>
                <a:lnTo>
                  <a:pt x="1856857" y="241363"/>
                </a:lnTo>
                <a:lnTo>
                  <a:pt x="756662" y="241363"/>
                </a:lnTo>
                <a:lnTo>
                  <a:pt x="741854" y="241363"/>
                </a:lnTo>
                <a:lnTo>
                  <a:pt x="727047" y="239882"/>
                </a:lnTo>
                <a:lnTo>
                  <a:pt x="698912" y="232478"/>
                </a:lnTo>
                <a:lnTo>
                  <a:pt x="673740" y="217671"/>
                </a:lnTo>
                <a:lnTo>
                  <a:pt x="651528" y="199902"/>
                </a:lnTo>
                <a:lnTo>
                  <a:pt x="633759" y="177691"/>
                </a:lnTo>
                <a:lnTo>
                  <a:pt x="618952" y="152518"/>
                </a:lnTo>
                <a:lnTo>
                  <a:pt x="611548" y="124384"/>
                </a:lnTo>
                <a:lnTo>
                  <a:pt x="610068" y="109576"/>
                </a:lnTo>
                <a:lnTo>
                  <a:pt x="610068" y="94769"/>
                </a:lnTo>
                <a:lnTo>
                  <a:pt x="607106" y="82923"/>
                </a:lnTo>
                <a:lnTo>
                  <a:pt x="604145" y="72558"/>
                </a:lnTo>
                <a:lnTo>
                  <a:pt x="599702" y="62192"/>
                </a:lnTo>
                <a:lnTo>
                  <a:pt x="592299" y="54789"/>
                </a:lnTo>
                <a:lnTo>
                  <a:pt x="584895" y="47385"/>
                </a:lnTo>
                <a:lnTo>
                  <a:pt x="574530" y="42943"/>
                </a:lnTo>
                <a:lnTo>
                  <a:pt x="564164" y="39981"/>
                </a:lnTo>
                <a:lnTo>
                  <a:pt x="555280" y="39981"/>
                </a:lnTo>
                <a:lnTo>
                  <a:pt x="340571" y="39981"/>
                </a:lnTo>
                <a:close/>
                <a:moveTo>
                  <a:pt x="315399" y="0"/>
                </a:moveTo>
                <a:lnTo>
                  <a:pt x="350937" y="0"/>
                </a:lnTo>
                <a:lnTo>
                  <a:pt x="2264063" y="0"/>
                </a:lnTo>
                <a:lnTo>
                  <a:pt x="2301082" y="0"/>
                </a:lnTo>
                <a:lnTo>
                  <a:pt x="2335139" y="5923"/>
                </a:lnTo>
                <a:lnTo>
                  <a:pt x="2367715" y="14808"/>
                </a:lnTo>
                <a:lnTo>
                  <a:pt x="2400292" y="28134"/>
                </a:lnTo>
                <a:lnTo>
                  <a:pt x="2429906" y="42942"/>
                </a:lnTo>
                <a:lnTo>
                  <a:pt x="2461002" y="60711"/>
                </a:lnTo>
                <a:lnTo>
                  <a:pt x="2487656" y="79960"/>
                </a:lnTo>
                <a:lnTo>
                  <a:pt x="2512828" y="102172"/>
                </a:lnTo>
                <a:lnTo>
                  <a:pt x="2535040" y="127344"/>
                </a:lnTo>
                <a:lnTo>
                  <a:pt x="2554289" y="155479"/>
                </a:lnTo>
                <a:lnTo>
                  <a:pt x="2572058" y="182132"/>
                </a:lnTo>
                <a:lnTo>
                  <a:pt x="2586866" y="214708"/>
                </a:lnTo>
                <a:lnTo>
                  <a:pt x="2600192" y="244323"/>
                </a:lnTo>
                <a:lnTo>
                  <a:pt x="2607596" y="279861"/>
                </a:lnTo>
                <a:lnTo>
                  <a:pt x="2612038" y="313918"/>
                </a:lnTo>
                <a:lnTo>
                  <a:pt x="2615000" y="349456"/>
                </a:lnTo>
                <a:lnTo>
                  <a:pt x="2615000" y="5161883"/>
                </a:lnTo>
                <a:lnTo>
                  <a:pt x="2612038" y="5195940"/>
                </a:lnTo>
                <a:lnTo>
                  <a:pt x="2607596" y="5231478"/>
                </a:lnTo>
                <a:lnTo>
                  <a:pt x="2600192" y="5264054"/>
                </a:lnTo>
                <a:lnTo>
                  <a:pt x="2586866" y="5296631"/>
                </a:lnTo>
                <a:lnTo>
                  <a:pt x="2572058" y="5329207"/>
                </a:lnTo>
                <a:lnTo>
                  <a:pt x="2554289" y="5355861"/>
                </a:lnTo>
                <a:lnTo>
                  <a:pt x="2535040" y="5383995"/>
                </a:lnTo>
                <a:lnTo>
                  <a:pt x="2512828" y="5407687"/>
                </a:lnTo>
                <a:lnTo>
                  <a:pt x="2487656" y="5431379"/>
                </a:lnTo>
                <a:lnTo>
                  <a:pt x="2461002" y="5450628"/>
                </a:lnTo>
                <a:lnTo>
                  <a:pt x="2429906" y="5468397"/>
                </a:lnTo>
                <a:lnTo>
                  <a:pt x="2400292" y="5483205"/>
                </a:lnTo>
                <a:lnTo>
                  <a:pt x="2367715" y="5495051"/>
                </a:lnTo>
                <a:lnTo>
                  <a:pt x="2335139" y="5502455"/>
                </a:lnTo>
                <a:lnTo>
                  <a:pt x="2301082" y="5508378"/>
                </a:lnTo>
                <a:lnTo>
                  <a:pt x="2264063" y="5509858"/>
                </a:lnTo>
                <a:lnTo>
                  <a:pt x="350937" y="5509858"/>
                </a:lnTo>
                <a:lnTo>
                  <a:pt x="315399" y="5508378"/>
                </a:lnTo>
                <a:lnTo>
                  <a:pt x="281342" y="5502455"/>
                </a:lnTo>
                <a:lnTo>
                  <a:pt x="245804" y="5495051"/>
                </a:lnTo>
                <a:lnTo>
                  <a:pt x="213228" y="5483205"/>
                </a:lnTo>
                <a:lnTo>
                  <a:pt x="183613" y="5468397"/>
                </a:lnTo>
                <a:lnTo>
                  <a:pt x="153998" y="5450628"/>
                </a:lnTo>
                <a:lnTo>
                  <a:pt x="128825" y="5431379"/>
                </a:lnTo>
                <a:lnTo>
                  <a:pt x="103653" y="5407687"/>
                </a:lnTo>
                <a:lnTo>
                  <a:pt x="78480" y="5383995"/>
                </a:lnTo>
                <a:lnTo>
                  <a:pt x="59230" y="5355861"/>
                </a:lnTo>
                <a:lnTo>
                  <a:pt x="41461" y="5329207"/>
                </a:lnTo>
                <a:lnTo>
                  <a:pt x="26654" y="5296631"/>
                </a:lnTo>
                <a:lnTo>
                  <a:pt x="16288" y="5264054"/>
                </a:lnTo>
                <a:lnTo>
                  <a:pt x="7404" y="5231478"/>
                </a:lnTo>
                <a:lnTo>
                  <a:pt x="1481" y="5195940"/>
                </a:lnTo>
                <a:lnTo>
                  <a:pt x="0" y="5161883"/>
                </a:lnTo>
                <a:lnTo>
                  <a:pt x="0" y="349456"/>
                </a:lnTo>
                <a:lnTo>
                  <a:pt x="1481" y="313918"/>
                </a:lnTo>
                <a:lnTo>
                  <a:pt x="7404" y="279861"/>
                </a:lnTo>
                <a:lnTo>
                  <a:pt x="16288" y="244323"/>
                </a:lnTo>
                <a:lnTo>
                  <a:pt x="26654" y="214708"/>
                </a:lnTo>
                <a:lnTo>
                  <a:pt x="41461" y="182132"/>
                </a:lnTo>
                <a:lnTo>
                  <a:pt x="59230" y="155479"/>
                </a:lnTo>
                <a:lnTo>
                  <a:pt x="78480" y="127344"/>
                </a:lnTo>
                <a:lnTo>
                  <a:pt x="103653" y="102172"/>
                </a:lnTo>
                <a:lnTo>
                  <a:pt x="128825" y="79960"/>
                </a:lnTo>
                <a:lnTo>
                  <a:pt x="153998" y="60711"/>
                </a:lnTo>
                <a:lnTo>
                  <a:pt x="183613" y="42942"/>
                </a:lnTo>
                <a:lnTo>
                  <a:pt x="213228" y="28134"/>
                </a:lnTo>
                <a:lnTo>
                  <a:pt x="245804" y="14808"/>
                </a:lnTo>
                <a:lnTo>
                  <a:pt x="281342" y="59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14042"/>
              </a:solidFill>
              <a:effectLst/>
              <a:uLnTx/>
              <a:uFillTx/>
              <a:latin typeface="Roboto"/>
              <a:ea typeface="+mn-ea"/>
              <a:cs typeface="+mn-cs"/>
            </a:endParaRPr>
          </a:p>
        </p:txBody>
      </p:sp>
      <p:sp>
        <p:nvSpPr>
          <p:cNvPr id="8" name="TextBox 10">
            <a:extLst>
              <a:ext uri="{FF2B5EF4-FFF2-40B4-BE49-F238E27FC236}">
                <a16:creationId xmlns:a16="http://schemas.microsoft.com/office/drawing/2014/main" id="{DF9D1F84-0F87-B484-B09D-EDB7FA87A39D}"/>
              </a:ext>
            </a:extLst>
          </p:cNvPr>
          <p:cNvSpPr txBox="1"/>
          <p:nvPr/>
        </p:nvSpPr>
        <p:spPr>
          <a:xfrm>
            <a:off x="4483517" y="3829049"/>
            <a:ext cx="2871374" cy="2062103"/>
          </a:xfrm>
          <a:prstGeom prst="rect">
            <a:avLst/>
          </a:prstGeom>
          <a:noFill/>
        </p:spPr>
        <p:txBody>
          <a:bodyPr wrap="square">
            <a:spAutoFit/>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b="1">
                <a:solidFill>
                  <a:srgbClr val="FFFFFF"/>
                </a:solidFill>
                <a:latin typeface="Zurich Sans Light"/>
              </a:rPr>
              <a:t>Matthias von Harten</a:t>
            </a:r>
            <a:br>
              <a:rPr kumimoji="0" lang="de-DE" sz="1400" b="0" i="0" u="none" strike="noStrike" kern="1200" cap="none" spc="0" normalizeH="0" baseline="0" noProof="0">
                <a:ln>
                  <a:noFill/>
                </a:ln>
                <a:solidFill>
                  <a:srgbClr val="FFFFFF"/>
                </a:solidFill>
                <a:effectLst/>
                <a:uLnTx/>
                <a:uFillTx/>
                <a:latin typeface="Zurich Sans Light"/>
                <a:ea typeface="+mn-ea"/>
                <a:cs typeface="+mn-cs"/>
              </a:rPr>
            </a:br>
            <a:r>
              <a:rPr kumimoji="0" lang="de-DE" sz="1400" b="0" i="0" u="none" strike="noStrike" kern="1200" cap="none" spc="0" normalizeH="0" baseline="0" noProof="0">
                <a:ln>
                  <a:noFill/>
                </a:ln>
                <a:solidFill>
                  <a:srgbClr val="FFFFFF"/>
                </a:solidFill>
                <a:effectLst/>
                <a:uLnTx/>
                <a:uFillTx/>
                <a:latin typeface="Zurich Sans Light"/>
                <a:ea typeface="+mn-ea"/>
                <a:cs typeface="+mn-cs"/>
              </a:rPr>
              <a:t>Teamleiter Climate </a:t>
            </a:r>
            <a:r>
              <a:rPr kumimoji="0" lang="de-DE" sz="1400" b="0" i="0" u="none" strike="noStrike" kern="1200" cap="none" spc="0" normalizeH="0" baseline="0" noProof="0" err="1">
                <a:ln>
                  <a:noFill/>
                </a:ln>
                <a:solidFill>
                  <a:srgbClr val="FFFFFF"/>
                </a:solidFill>
                <a:effectLst/>
                <a:uLnTx/>
                <a:uFillTx/>
                <a:latin typeface="Zurich Sans Light"/>
                <a:ea typeface="+mn-ea"/>
                <a:cs typeface="+mn-cs"/>
              </a:rPr>
              <a:t>Resilience</a:t>
            </a: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400" err="1">
                <a:solidFill>
                  <a:srgbClr val="FFFFFF"/>
                </a:solidFill>
                <a:latin typeface="Zurich Sans Light"/>
              </a:rPr>
              <a:t>Zurich</a:t>
            </a:r>
            <a:r>
              <a:rPr lang="de-DE" sz="1400">
                <a:solidFill>
                  <a:srgbClr val="FFFFFF"/>
                </a:solidFill>
                <a:latin typeface="Zurich Sans Light"/>
              </a:rPr>
              <a:t> </a:t>
            </a:r>
            <a:r>
              <a:rPr lang="de-DE" sz="1400" err="1">
                <a:solidFill>
                  <a:srgbClr val="FFFFFF"/>
                </a:solidFill>
                <a:latin typeface="Zurich Sans Light"/>
              </a:rPr>
              <a:t>Resilience</a:t>
            </a:r>
            <a:r>
              <a:rPr lang="de-DE" sz="1400">
                <a:solidFill>
                  <a:srgbClr val="FFFFFF"/>
                </a:solidFill>
                <a:latin typeface="Zurich Sans Light"/>
              </a:rPr>
              <a:t> Solutions – Germany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a:ln>
                <a:noFill/>
              </a:ln>
              <a:solidFill>
                <a:srgbClr val="FFFFFF"/>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400">
                <a:solidFill>
                  <a:schemeClr val="bg1"/>
                </a:solidFill>
                <a:latin typeface="Zurich Sans Light"/>
              </a:rPr>
              <a:t>matthias.vonharten@zurich.com</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400">
                <a:solidFill>
                  <a:schemeClr val="bg1"/>
                </a:solidFill>
                <a:latin typeface="Zurich Sans Light"/>
              </a:rPr>
              <a:t>+49 160 7819414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p:txBody>
      </p:sp>
      <p:pic>
        <p:nvPicPr>
          <p:cNvPr id="2050" name="Picture 2" descr="Ein Bild, das Kleidung, Person, Menschliches Gesicht, Formelle Kleidung enthält.&#10;&#10;KI-generierte Inhalte können fehlerhaft sein.">
            <a:extLst>
              <a:ext uri="{FF2B5EF4-FFF2-40B4-BE49-F238E27FC236}">
                <a16:creationId xmlns:a16="http://schemas.microsoft.com/office/drawing/2014/main" id="{183885DC-8848-CC44-2D5E-2087D26D9C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1270" y="1430379"/>
            <a:ext cx="2224545" cy="22343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Profilfoto von Tabea Müller">
            <a:extLst>
              <a:ext uri="{FF2B5EF4-FFF2-40B4-BE49-F238E27FC236}">
                <a16:creationId xmlns:a16="http://schemas.microsoft.com/office/drawing/2014/main" id="{E10F463D-38AD-0B46-FC61-7D94BBA6F02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1519950" y="1430379"/>
            <a:ext cx="2235442" cy="2235442"/>
          </a:xfrm>
          <a:prstGeom prst="ellipse">
            <a:avLst/>
          </a:prstGeom>
          <a:noFill/>
          <a:extLst>
            <a:ext uri="{909E8E84-426E-40DD-AFC4-6F175D3DCCD1}">
              <a14:hiddenFill xmlns:a14="http://schemas.microsoft.com/office/drawing/2010/main">
                <a:solidFill>
                  <a:srgbClr val="FFFFFF"/>
                </a:solidFill>
              </a14:hiddenFill>
            </a:ext>
          </a:extLst>
        </p:spPr>
      </p:pic>
      <p:sp>
        <p:nvSpPr>
          <p:cNvPr id="10" name="TextBox 10">
            <a:extLst>
              <a:ext uri="{FF2B5EF4-FFF2-40B4-BE49-F238E27FC236}">
                <a16:creationId xmlns:a16="http://schemas.microsoft.com/office/drawing/2014/main" id="{6F332E6A-4A48-81A6-2CE6-EFB9AC81C9DB}"/>
              </a:ext>
            </a:extLst>
          </p:cNvPr>
          <p:cNvSpPr txBox="1"/>
          <p:nvPr/>
        </p:nvSpPr>
        <p:spPr>
          <a:xfrm>
            <a:off x="1257645" y="3829049"/>
            <a:ext cx="2871374" cy="2062103"/>
          </a:xfrm>
          <a:prstGeom prst="rect">
            <a:avLst/>
          </a:prstGeom>
          <a:noFill/>
        </p:spPr>
        <p:txBody>
          <a:bodyPr wrap="square">
            <a:spAutoFit/>
          </a:bodyPr>
          <a:ls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b="1">
                <a:solidFill>
                  <a:srgbClr val="FFFFFF"/>
                </a:solidFill>
                <a:latin typeface="Zurich Sans Light"/>
              </a:rPr>
              <a:t>Tabea Müller</a:t>
            </a:r>
            <a:br>
              <a:rPr kumimoji="0" lang="de-DE" sz="1400" b="0" i="0" u="none" strike="noStrike" kern="1200" cap="none" spc="0" normalizeH="0" baseline="0" noProof="0">
                <a:ln>
                  <a:noFill/>
                </a:ln>
                <a:solidFill>
                  <a:srgbClr val="FFFFFF"/>
                </a:solidFill>
                <a:effectLst/>
                <a:uLnTx/>
                <a:uFillTx/>
                <a:latin typeface="Zurich Sans Light"/>
                <a:ea typeface="+mn-ea"/>
                <a:cs typeface="+mn-cs"/>
              </a:rPr>
            </a:br>
            <a:r>
              <a:rPr kumimoji="0" lang="de-DE" sz="1400" b="0" i="0" u="none" strike="noStrike" kern="1200" cap="none" spc="0" normalizeH="0" baseline="0" noProof="0">
                <a:ln>
                  <a:noFill/>
                </a:ln>
                <a:solidFill>
                  <a:srgbClr val="FFFFFF"/>
                </a:solidFill>
                <a:effectLst/>
                <a:uLnTx/>
                <a:uFillTx/>
                <a:latin typeface="Zurich Sans Light"/>
                <a:ea typeface="+mn-ea"/>
                <a:cs typeface="+mn-cs"/>
              </a:rPr>
              <a:t>Climate </a:t>
            </a:r>
            <a:r>
              <a:rPr kumimoji="0" lang="de-DE" sz="1400" b="0" i="0" u="none" strike="noStrike" kern="1200" cap="none" spc="0" normalizeH="0" baseline="0" noProof="0" err="1">
                <a:ln>
                  <a:noFill/>
                </a:ln>
                <a:solidFill>
                  <a:srgbClr val="FFFFFF"/>
                </a:solidFill>
                <a:effectLst/>
                <a:uLnTx/>
                <a:uFillTx/>
                <a:latin typeface="Zurich Sans Light"/>
                <a:ea typeface="+mn-ea"/>
                <a:cs typeface="+mn-cs"/>
              </a:rPr>
              <a:t>Resilience</a:t>
            </a:r>
            <a:r>
              <a:rPr kumimoji="0" lang="de-DE" sz="1400" b="0" i="0" u="none" strike="noStrike" kern="1200" cap="none" spc="0" normalizeH="0" baseline="0" noProof="0">
                <a:ln>
                  <a:noFill/>
                </a:ln>
                <a:solidFill>
                  <a:srgbClr val="FFFFFF"/>
                </a:solidFill>
                <a:effectLst/>
                <a:uLnTx/>
                <a:uFillTx/>
                <a:latin typeface="Zurich Sans Light"/>
                <a:ea typeface="+mn-ea"/>
                <a:cs typeface="+mn-cs"/>
              </a:rPr>
              <a:t> Lead </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400" err="1">
                <a:solidFill>
                  <a:srgbClr val="FFFFFF"/>
                </a:solidFill>
                <a:latin typeface="Zurich Sans Light"/>
              </a:rPr>
              <a:t>Zurich</a:t>
            </a:r>
            <a:r>
              <a:rPr lang="de-DE" sz="1400">
                <a:solidFill>
                  <a:srgbClr val="FFFFFF"/>
                </a:solidFill>
                <a:latin typeface="Zurich Sans Light"/>
              </a:rPr>
              <a:t> </a:t>
            </a:r>
            <a:r>
              <a:rPr lang="de-DE" sz="1400" err="1">
                <a:solidFill>
                  <a:srgbClr val="FFFFFF"/>
                </a:solidFill>
                <a:latin typeface="Zurich Sans Light"/>
              </a:rPr>
              <a:t>Resilience</a:t>
            </a:r>
            <a:r>
              <a:rPr lang="de-DE" sz="1400">
                <a:solidFill>
                  <a:srgbClr val="FFFFFF"/>
                </a:solidFill>
                <a:latin typeface="Zurich Sans Light"/>
              </a:rPr>
              <a:t> Solutions – </a:t>
            </a:r>
            <a:r>
              <a:rPr lang="de-DE" sz="1400" err="1">
                <a:solidFill>
                  <a:srgbClr val="FFFFFF"/>
                </a:solidFill>
                <a:latin typeface="Zurich Sans Light"/>
              </a:rPr>
              <a:t>BeNeLux</a:t>
            </a:r>
            <a:endParaRPr lang="de-DE" sz="1400">
              <a:solidFill>
                <a:srgbClr val="FFFFFF"/>
              </a:solidFill>
              <a:latin typeface="Zurich Sans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a:ln>
                <a:noFill/>
              </a:ln>
              <a:solidFill>
                <a:srgbClr val="FFFFFF"/>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400">
                <a:solidFill>
                  <a:schemeClr val="bg1"/>
                </a:solidFill>
                <a:latin typeface="Zurich Sans Light"/>
              </a:rPr>
              <a:t>tabea.mueller@zurich.com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a:ln>
                  <a:noFill/>
                </a:ln>
                <a:solidFill>
                  <a:srgbClr val="FFFFFF"/>
                </a:solidFill>
                <a:effectLst/>
                <a:uLnTx/>
                <a:uFillTx/>
                <a:latin typeface="Zurich Sans Light"/>
                <a:ea typeface="+mn-ea"/>
                <a:cs typeface="+mn-cs"/>
              </a:rPr>
              <a:t>+31 611 265199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11" name="Textfeld 10">
            <a:extLst>
              <a:ext uri="{FF2B5EF4-FFF2-40B4-BE49-F238E27FC236}">
                <a16:creationId xmlns:a16="http://schemas.microsoft.com/office/drawing/2014/main" id="{88BD368F-9FA0-EDE5-4632-B259500D8F86}"/>
              </a:ext>
            </a:extLst>
          </p:cNvPr>
          <p:cNvSpPr txBox="1"/>
          <p:nvPr/>
        </p:nvSpPr>
        <p:spPr>
          <a:xfrm>
            <a:off x="8615648" y="1182825"/>
            <a:ext cx="2696591" cy="495108"/>
          </a:xfrm>
          <a:prstGeom prst="rect">
            <a:avLst/>
          </a:prstGeom>
          <a:noFill/>
        </p:spPr>
        <p:txBody>
          <a:bodyPr wrap="square" lIns="108000" tIns="108000" rIns="108000" bIns="108000" rtlCol="0">
            <a:spAutoFit/>
          </a:bodyPr>
          <a:lstStyle/>
          <a:p>
            <a:pPr algn="l"/>
            <a:r>
              <a:rPr lang="de-DE">
                <a:solidFill>
                  <a:schemeClr val="bg1"/>
                </a:solidFill>
              </a:rPr>
              <a:t>Für mehr Informationen: </a:t>
            </a:r>
          </a:p>
        </p:txBody>
      </p:sp>
    </p:spTree>
    <p:extLst>
      <p:ext uri="{BB962C8B-B14F-4D97-AF65-F5344CB8AC3E}">
        <p14:creationId xmlns:p14="http://schemas.microsoft.com/office/powerpoint/2010/main" val="2618739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AC8924-5590-4B0E-955A-755D2997FCAD}"/>
              </a:ext>
            </a:extLst>
          </p:cNvPr>
          <p:cNvSpPr>
            <a:spLocks noGrp="1"/>
          </p:cNvSpPr>
          <p:nvPr>
            <p:ph type="ctrTitle"/>
          </p:nvPr>
        </p:nvSpPr>
        <p:spPr/>
        <p:txBody>
          <a:bodyPr/>
          <a:lstStyle/>
          <a:p>
            <a:endParaRPr lang="en-GB"/>
          </a:p>
        </p:txBody>
      </p:sp>
      <p:sp>
        <p:nvSpPr>
          <p:cNvPr id="7" name="Picture Placeholder 6">
            <a:extLst>
              <a:ext uri="{FF2B5EF4-FFF2-40B4-BE49-F238E27FC236}">
                <a16:creationId xmlns:a16="http://schemas.microsoft.com/office/drawing/2014/main" id="{F13B24D8-3D74-4362-A732-21D0CDB544E2}"/>
              </a:ext>
            </a:extLst>
          </p:cNvPr>
          <p:cNvSpPr>
            <a:spLocks noGrp="1"/>
          </p:cNvSpPr>
          <p:nvPr>
            <p:ph type="pic" sz="quarter" idx="14"/>
          </p:nvPr>
        </p:nvSpPr>
        <p:spPr/>
        <p:txBody>
          <a:bodyPr/>
          <a:lstStyle/>
          <a:p>
            <a:endParaRPr lang="de-DE"/>
          </a:p>
        </p:txBody>
      </p:sp>
    </p:spTree>
    <p:extLst>
      <p:ext uri="{BB962C8B-B14F-4D97-AF65-F5344CB8AC3E}">
        <p14:creationId xmlns:p14="http://schemas.microsoft.com/office/powerpoint/2010/main" val="1217637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19021FF-7B8C-A3BB-A5D9-8F3EB185ED1E}"/>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95719134-767A-BFBD-E64A-5273718F4802}"/>
              </a:ext>
            </a:extLst>
          </p:cNvPr>
          <p:cNvSpPr/>
          <p:nvPr/>
        </p:nvSpPr>
        <p:spPr>
          <a:xfrm>
            <a:off x="795" y="1700439"/>
            <a:ext cx="12190413" cy="515711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defTabSz="914286">
              <a:defRPr/>
            </a:pPr>
            <a:endParaRPr lang="de-DE" sz="1000">
              <a:solidFill>
                <a:srgbClr val="FFFFFF"/>
              </a:solidFill>
              <a:latin typeface="Zurich Sans Light"/>
            </a:endParaRPr>
          </a:p>
        </p:txBody>
      </p:sp>
      <p:graphicFrame>
        <p:nvGraphicFramePr>
          <p:cNvPr id="5" name="Object 4" hidden="1">
            <a:extLst>
              <a:ext uri="{FF2B5EF4-FFF2-40B4-BE49-F238E27FC236}">
                <a16:creationId xmlns:a16="http://schemas.microsoft.com/office/drawing/2014/main" id="{14EC234C-1F3A-62E7-50DA-710C71DF0289}"/>
              </a:ext>
            </a:extLst>
          </p:cNvPr>
          <p:cNvGraphicFramePr>
            <a:graphicFrameLocks noChangeAspect="1"/>
          </p:cNvGraphicFramePr>
          <p:nvPr>
            <p:custDataLst>
              <p:tags r:id="rId1"/>
            </p:custDataLst>
          </p:nvPr>
        </p:nvGraphicFramePr>
        <p:xfrm>
          <a:off x="2384" y="2035"/>
          <a:ext cx="1227" cy="1588"/>
        </p:xfrm>
        <a:graphic>
          <a:graphicData uri="http://schemas.openxmlformats.org/presentationml/2006/ole">
            <mc:AlternateContent xmlns:mc="http://schemas.openxmlformats.org/markup-compatibility/2006">
              <mc:Choice xmlns:v="urn:schemas-microsoft-com:vml" Requires="v">
                <p:oleObj name="think-cell Folie" r:id="rId4" imgW="7772400" imgH="10058400" progId="TCLayout.ActiveDocument.1">
                  <p:embed/>
                </p:oleObj>
              </mc:Choice>
              <mc:Fallback>
                <p:oleObj name="think-cell Folie" r:id="rId4" imgW="7772400" imgH="10058400" progId="TCLayout.ActiveDocument.1">
                  <p:embed/>
                  <p:pic>
                    <p:nvPicPr>
                      <p:cNvPr id="5" name="Object 4" hidden="1">
                        <a:extLst>
                          <a:ext uri="{FF2B5EF4-FFF2-40B4-BE49-F238E27FC236}">
                            <a16:creationId xmlns:a16="http://schemas.microsoft.com/office/drawing/2014/main" id="{14EC234C-1F3A-62E7-50DA-710C71DF0289}"/>
                          </a:ext>
                        </a:extLst>
                      </p:cNvPr>
                      <p:cNvPicPr/>
                      <p:nvPr/>
                    </p:nvPicPr>
                    <p:blipFill>
                      <a:blip r:embed="rId5"/>
                      <a:stretch>
                        <a:fillRect/>
                      </a:stretch>
                    </p:blipFill>
                    <p:spPr>
                      <a:xfrm>
                        <a:off x="2384" y="2035"/>
                        <a:ext cx="1227" cy="1588"/>
                      </a:xfrm>
                      <a:prstGeom prst="rect">
                        <a:avLst/>
                      </a:prstGeom>
                    </p:spPr>
                  </p:pic>
                </p:oleObj>
              </mc:Fallback>
            </mc:AlternateContent>
          </a:graphicData>
        </a:graphic>
      </p:graphicFrame>
      <p:sp>
        <p:nvSpPr>
          <p:cNvPr id="13" name="TextBox 12">
            <a:extLst>
              <a:ext uri="{FF2B5EF4-FFF2-40B4-BE49-F238E27FC236}">
                <a16:creationId xmlns:a16="http://schemas.microsoft.com/office/drawing/2014/main" id="{16D98A91-7E37-7C2B-A86B-F1DE2B6A2794}"/>
              </a:ext>
            </a:extLst>
          </p:cNvPr>
          <p:cNvSpPr txBox="1"/>
          <p:nvPr/>
        </p:nvSpPr>
        <p:spPr>
          <a:xfrm>
            <a:off x="-160552" y="-21065"/>
            <a:ext cx="218148" cy="433527"/>
          </a:xfrm>
          <a:prstGeom prst="rect">
            <a:avLst/>
          </a:prstGeom>
          <a:noFill/>
        </p:spPr>
        <p:txBody>
          <a:bodyPr wrap="none" lIns="107987" tIns="107987" rIns="107987" bIns="107987" rtlCol="0">
            <a:spAutoFit/>
          </a:bodyPr>
          <a:lstStyle/>
          <a:p>
            <a:pPr defTabSz="914286">
              <a:defRPr/>
            </a:pPr>
            <a:endParaRPr lang="de-DE" sz="1400">
              <a:solidFill>
                <a:srgbClr val="EEF0F1"/>
              </a:solidFill>
              <a:latin typeface="Zurich Sans Light"/>
            </a:endParaRPr>
          </a:p>
        </p:txBody>
      </p:sp>
      <p:pic>
        <p:nvPicPr>
          <p:cNvPr id="26" name="Picture Placeholder 2">
            <a:extLst>
              <a:ext uri="{FF2B5EF4-FFF2-40B4-BE49-F238E27FC236}">
                <a16:creationId xmlns:a16="http://schemas.microsoft.com/office/drawing/2014/main" id="{83740DA8-3749-4B38-61EB-CFA09CBD0DA7}"/>
              </a:ext>
            </a:extLst>
          </p:cNvPr>
          <p:cNvPicPr>
            <a:picLocks noChangeAspect="1"/>
          </p:cNvPicPr>
          <p:nvPr/>
        </p:nvPicPr>
        <p:blipFill rotWithShape="1">
          <a:blip r:embed="rId6">
            <a:extLst>
              <a:ext uri="{28A0092B-C50C-407E-A947-70E740481C1C}">
                <a14:useLocalDpi xmlns:a14="http://schemas.microsoft.com/office/drawing/2010/main" val="0"/>
              </a:ext>
            </a:extLst>
          </a:blip>
          <a:srcRect l="50498" r="6494"/>
          <a:stretch/>
        </p:blipFill>
        <p:spPr>
          <a:xfrm>
            <a:off x="7322101" y="893663"/>
            <a:ext cx="4869107" cy="4869107"/>
          </a:xfrm>
          <a:prstGeom prst="ellipse">
            <a:avLst/>
          </a:prstGeom>
        </p:spPr>
      </p:pic>
      <p:sp>
        <p:nvSpPr>
          <p:cNvPr id="30" name="Rectangle 29">
            <a:extLst>
              <a:ext uri="{FF2B5EF4-FFF2-40B4-BE49-F238E27FC236}">
                <a16:creationId xmlns:a16="http://schemas.microsoft.com/office/drawing/2014/main" id="{C247EEC8-D96E-26F6-CCE9-3F7A5A5105B4}"/>
              </a:ext>
            </a:extLst>
          </p:cNvPr>
          <p:cNvSpPr/>
          <p:nvPr/>
        </p:nvSpPr>
        <p:spPr>
          <a:xfrm>
            <a:off x="289895" y="3508485"/>
            <a:ext cx="3218533" cy="28161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marL="171429" marR="0" lvl="0" indent="-171429"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Arial" panose="020B0604020202020204" pitchFamily="34" charset="0"/>
              </a:rPr>
              <a:t>Risikoermittlung</a:t>
            </a: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 nach verschiedenen Gefahren, ausgewählten Zeithorizonten und Klimaszenarien</a:t>
            </a:r>
          </a:p>
          <a:p>
            <a:pPr marL="171429" marR="0" lvl="0" indent="-171429"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Arial" panose="020B0604020202020204" pitchFamily="34" charset="0"/>
              </a:rPr>
              <a:t>Risiko-Priorisierung</a:t>
            </a: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 mit Zuordnung von Kritikalität und Schwachstellen sowie individuellem Standort-Ranking</a:t>
            </a:r>
          </a:p>
          <a:p>
            <a:pPr marL="171429" marR="0" lvl="0" indent="-171429"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Arial" panose="020B0604020202020204" pitchFamily="34" charset="0"/>
              </a:rPr>
              <a:t>Interaktive Visualisierung </a:t>
            </a: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von Klimarisiken</a:t>
            </a:r>
          </a:p>
          <a:p>
            <a:pPr marL="171429" marR="0" lvl="0" indent="-171429"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Optional: </a:t>
            </a:r>
            <a:r>
              <a:rPr kumimoji="0" lang="de-DE" sz="1400" b="1"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Finanzielle Schadenschätzung</a:t>
            </a: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 für Überschwemmung, Wind</a:t>
            </a:r>
            <a:r>
              <a:rPr lang="de-DE" sz="1400">
                <a:solidFill>
                  <a:srgbClr val="2167AE"/>
                </a:solidFill>
                <a:latin typeface="Zurich Sans Light"/>
                <a:cs typeface="Arial" panose="020B0604020202020204" pitchFamily="34" charset="0"/>
              </a:rPr>
              <a:t> &amp; Sturmflut </a:t>
            </a:r>
            <a:r>
              <a:rPr kumimoji="0" lang="de-DE" sz="1400" b="0" i="0" u="none" strike="noStrike" kern="1200" cap="none" spc="0" normalizeH="0" baseline="0" noProof="0">
                <a:ln>
                  <a:noFill/>
                </a:ln>
                <a:solidFill>
                  <a:srgbClr val="2167AE"/>
                </a:solidFill>
                <a:effectLst/>
                <a:uLnTx/>
                <a:uFillTx/>
                <a:latin typeface="Zurich Sans Light"/>
                <a:ea typeface="+mn-ea"/>
                <a:cs typeface="Arial" panose="020B0604020202020204" pitchFamily="34" charset="0"/>
              </a:rPr>
              <a:t>(Dürre in Q3 2025)</a:t>
            </a:r>
          </a:p>
        </p:txBody>
      </p:sp>
      <p:sp>
        <p:nvSpPr>
          <p:cNvPr id="2" name="TextBox 1">
            <a:extLst>
              <a:ext uri="{FF2B5EF4-FFF2-40B4-BE49-F238E27FC236}">
                <a16:creationId xmlns:a16="http://schemas.microsoft.com/office/drawing/2014/main" id="{8473F554-5312-2B07-3098-65B4DD5ADBA1}"/>
              </a:ext>
            </a:extLst>
          </p:cNvPr>
          <p:cNvSpPr txBox="1"/>
          <p:nvPr/>
        </p:nvSpPr>
        <p:spPr>
          <a:xfrm>
            <a:off x="289894" y="1960556"/>
            <a:ext cx="3329397" cy="1446550"/>
          </a:xfrm>
          <a:prstGeom prst="rect">
            <a:avLst/>
          </a:prstGeom>
          <a:noFill/>
        </p:spPr>
        <p:txBody>
          <a:bodyPr wrap="square" lIns="0" tIns="0" rIns="0" bIns="0" rtlCol="0">
            <a:spAutoFit/>
          </a:bodyPr>
          <a:lstStyle/>
          <a:p>
            <a:pPr defTabSz="914286">
              <a:defRPr/>
            </a:pPr>
            <a:br>
              <a:rPr lang="de-DE" sz="2000">
                <a:solidFill>
                  <a:srgbClr val="2167AE"/>
                </a:solidFill>
                <a:latin typeface="Zurich Sans Light"/>
              </a:rPr>
            </a:br>
            <a:br>
              <a:rPr lang="de-DE" sz="2000">
                <a:solidFill>
                  <a:srgbClr val="2167AE"/>
                </a:solidFill>
                <a:latin typeface="Zurich Sans Light"/>
              </a:rPr>
            </a:br>
            <a:r>
              <a:rPr kumimoji="0" lang="de-DE" sz="2000" b="0" i="0" u="none" strike="noStrike" kern="1200" cap="none" spc="0" normalizeH="0" baseline="0" noProof="0">
                <a:ln>
                  <a:noFill/>
                </a:ln>
                <a:solidFill>
                  <a:srgbClr val="2167AE"/>
                </a:solidFill>
                <a:effectLst/>
                <a:uLnTx/>
                <a:uFillTx/>
                <a:latin typeface="Zurich Sans Light"/>
                <a:ea typeface="+mn-ea"/>
                <a:cs typeface="+mn-cs"/>
              </a:rPr>
              <a:t>Klimarisikoanalyse via Climate Spotlight</a:t>
            </a:r>
            <a:br>
              <a:rPr lang="de-DE" sz="2000">
                <a:solidFill>
                  <a:srgbClr val="2167AE"/>
                </a:solidFill>
                <a:latin typeface="Zurich Sans Light"/>
              </a:rPr>
            </a:br>
            <a:r>
              <a:rPr lang="de-DE" sz="1400">
                <a:solidFill>
                  <a:srgbClr val="2167AE"/>
                </a:solidFill>
                <a:latin typeface="Zurich Sans Light"/>
              </a:rPr>
              <a:t>(Bewertung auf Portfolioebene)</a:t>
            </a:r>
          </a:p>
        </p:txBody>
      </p:sp>
      <p:cxnSp>
        <p:nvCxnSpPr>
          <p:cNvPr id="10" name="Straight Connector 9">
            <a:extLst>
              <a:ext uri="{FF2B5EF4-FFF2-40B4-BE49-F238E27FC236}">
                <a16:creationId xmlns:a16="http://schemas.microsoft.com/office/drawing/2014/main" id="{23DC2A95-5E0B-D302-00E4-A8C8F82FDFEA}"/>
              </a:ext>
            </a:extLst>
          </p:cNvPr>
          <p:cNvCxnSpPr>
            <a:cxnSpLocks/>
          </p:cNvCxnSpPr>
          <p:nvPr/>
        </p:nvCxnSpPr>
        <p:spPr>
          <a:xfrm>
            <a:off x="3804049" y="2060019"/>
            <a:ext cx="0" cy="4324215"/>
          </a:xfrm>
          <a:prstGeom prst="line">
            <a:avLst/>
          </a:prstGeom>
          <a:ln w="15875">
            <a:solidFill>
              <a:schemeClr val="accent6">
                <a:lumMod val="90000"/>
              </a:scheme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F5AAEF3-314D-1F71-0749-F73AB7CA8EC1}"/>
              </a:ext>
            </a:extLst>
          </p:cNvPr>
          <p:cNvSpPr txBox="1"/>
          <p:nvPr/>
        </p:nvSpPr>
        <p:spPr>
          <a:xfrm>
            <a:off x="11157573" y="6548564"/>
            <a:ext cx="69924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defTabSz="914286">
              <a:defRPr/>
            </a:pPr>
            <a:r>
              <a:rPr lang="de-DE" sz="900">
                <a:solidFill>
                  <a:srgbClr val="2167AE"/>
                </a:solidFill>
                <a:latin typeface="Zurich Sans Light"/>
                <a:cs typeface="Arial" panose="020B0604020202020204" pitchFamily="34" charset="0"/>
              </a:rPr>
              <a:t>© Zurich</a:t>
            </a:r>
          </a:p>
        </p:txBody>
      </p:sp>
      <p:sp>
        <p:nvSpPr>
          <p:cNvPr id="17" name="TextBox 16">
            <a:extLst>
              <a:ext uri="{FF2B5EF4-FFF2-40B4-BE49-F238E27FC236}">
                <a16:creationId xmlns:a16="http://schemas.microsoft.com/office/drawing/2014/main" id="{4FA72574-CB23-498F-1F28-F535D39E6784}"/>
              </a:ext>
            </a:extLst>
          </p:cNvPr>
          <p:cNvSpPr txBox="1"/>
          <p:nvPr/>
        </p:nvSpPr>
        <p:spPr>
          <a:xfrm>
            <a:off x="210760" y="893358"/>
            <a:ext cx="7007528" cy="743345"/>
          </a:xfrm>
          <a:prstGeom prst="rect">
            <a:avLst/>
          </a:prstGeom>
          <a:noFill/>
        </p:spPr>
        <p:txBody>
          <a:bodyPr wrap="square">
            <a:spAutoFit/>
          </a:bodyPr>
          <a:lstStyle/>
          <a:p>
            <a:pPr defTabSz="914286">
              <a:lnSpc>
                <a:spcPct val="110000"/>
              </a:lnSpc>
            </a:pPr>
            <a:r>
              <a:rPr lang="de-DE" sz="2000">
                <a:solidFill>
                  <a:srgbClr val="2167AE"/>
                </a:solidFill>
                <a:latin typeface="Zurich Sans Light"/>
              </a:rPr>
              <a:t>Wir helfen unseren Kunden bei der Bewertung und Bewältigung ihrer physischen und operativen Klimarisiken:</a:t>
            </a:r>
          </a:p>
        </p:txBody>
      </p:sp>
      <p:sp>
        <p:nvSpPr>
          <p:cNvPr id="31" name="Rectangle 30">
            <a:extLst>
              <a:ext uri="{FF2B5EF4-FFF2-40B4-BE49-F238E27FC236}">
                <a16:creationId xmlns:a16="http://schemas.microsoft.com/office/drawing/2014/main" id="{ACD13F95-91C7-70CB-E0E4-3CF2251A9E2B}"/>
              </a:ext>
            </a:extLst>
          </p:cNvPr>
          <p:cNvSpPr/>
          <p:nvPr/>
        </p:nvSpPr>
        <p:spPr>
          <a:xfrm>
            <a:off x="4069413" y="3508486"/>
            <a:ext cx="3148875" cy="26007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marL="170815" marR="0" lvl="0" indent="-170815"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Arial"/>
              </a:rPr>
              <a:t>Quantifizierung des Klimarisikos </a:t>
            </a:r>
            <a:r>
              <a:rPr kumimoji="0" lang="de-DE" sz="1400" b="0" i="0" u="none" strike="noStrike" kern="1200" cap="none" spc="0" normalizeH="0" baseline="0" noProof="0">
                <a:ln>
                  <a:noFill/>
                </a:ln>
                <a:solidFill>
                  <a:srgbClr val="2167AE"/>
                </a:solidFill>
                <a:effectLst/>
                <a:uLnTx/>
                <a:uFillTx/>
                <a:latin typeface="Zurich Sans Light"/>
                <a:ea typeface="+mn-ea"/>
                <a:cs typeface="Arial"/>
              </a:rPr>
              <a:t>pro Standort und Vorschläge für Anpassungsmaßnahmen</a:t>
            </a:r>
            <a:endParaRPr kumimoji="0" lang="de-DE" sz="1400" b="0" i="0" u="none" strike="noStrike" kern="1200" cap="none" spc="0" normalizeH="0" baseline="0" noProof="0">
              <a:ln>
                <a:noFill/>
              </a:ln>
              <a:solidFill>
                <a:srgbClr val="FFFFFF"/>
              </a:solidFill>
              <a:effectLst/>
              <a:uLnTx/>
              <a:uFillTx/>
              <a:latin typeface="Zurich Sans Light"/>
              <a:ea typeface="+mn-ea"/>
              <a:cs typeface="Arial"/>
            </a:endParaRPr>
          </a:p>
          <a:p>
            <a:pPr marL="170815" marR="0" lvl="0" indent="-170815" algn="l" defTabSz="914286"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2167AE"/>
                </a:solidFill>
                <a:effectLst/>
                <a:uLnTx/>
                <a:uFillTx/>
                <a:latin typeface="Zurich Sans Medium"/>
                <a:ea typeface="+mn-ea"/>
                <a:cs typeface="Arial"/>
              </a:rPr>
              <a:t>Maßgeschneiderte Standortbewertungen unter Einbezug lokaler Gegebenheiten</a:t>
            </a:r>
          </a:p>
          <a:p>
            <a:pPr marL="628015" marR="0" lvl="1" indent="-170815" algn="l" defTabSz="914286" rtl="0" eaLnBrk="1" fontAlgn="auto" latinLnBrk="0" hangingPunct="1">
              <a:lnSpc>
                <a:spcPct val="100000"/>
              </a:lnSpc>
              <a:spcBef>
                <a:spcPts val="0"/>
              </a:spcBef>
              <a:spcAft>
                <a:spcPts val="600"/>
              </a:spcAft>
              <a:buClrTx/>
              <a:buSzTx/>
              <a:buFont typeface="Courier New" panose="020B0604020202020204" pitchFamily="34" charset="0"/>
              <a:buChar char="o"/>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Arial"/>
              </a:rPr>
              <a:t>Desktop-Reviews (aus der „Ferne") oder </a:t>
            </a:r>
            <a:endParaRPr kumimoji="0" lang="de-DE" sz="1400" b="0" i="0" u="none" strike="noStrike" kern="1200" cap="none" spc="0" normalizeH="0" baseline="0" noProof="0">
              <a:ln>
                <a:noFill/>
              </a:ln>
              <a:solidFill>
                <a:srgbClr val="FFFFFF"/>
              </a:solidFill>
              <a:effectLst/>
              <a:uLnTx/>
              <a:uFillTx/>
              <a:latin typeface="Zurich Sans Light"/>
              <a:ea typeface="+mn-ea"/>
              <a:cs typeface="Arial"/>
            </a:endParaRPr>
          </a:p>
          <a:p>
            <a:pPr marL="628015" marR="0" lvl="1" indent="-170815" algn="l" defTabSz="914286" rtl="0" eaLnBrk="1" fontAlgn="auto" latinLnBrk="0" hangingPunct="1">
              <a:lnSpc>
                <a:spcPct val="100000"/>
              </a:lnSpc>
              <a:spcBef>
                <a:spcPts val="0"/>
              </a:spcBef>
              <a:spcAft>
                <a:spcPts val="600"/>
              </a:spcAft>
              <a:buClrTx/>
              <a:buSzTx/>
              <a:buFont typeface="Courier New" panose="020B0604020202020204" pitchFamily="34" charset="0"/>
              <a:buChar char="o"/>
              <a:tabLst/>
              <a:defRPr/>
            </a:pPr>
            <a:r>
              <a:rPr kumimoji="0" lang="de-DE" sz="1400" b="0" i="0" u="none" strike="noStrike" kern="1200" cap="none" spc="0" normalizeH="0" baseline="0" noProof="0">
                <a:ln>
                  <a:noFill/>
                </a:ln>
                <a:solidFill>
                  <a:srgbClr val="2167AE"/>
                </a:solidFill>
                <a:effectLst/>
                <a:uLnTx/>
                <a:uFillTx/>
                <a:latin typeface="Zurich Sans Light"/>
                <a:ea typeface="+mn-ea"/>
                <a:cs typeface="Arial"/>
              </a:rPr>
              <a:t>Vor-Ort-Besuche durch spezialisierte Klimarisiko-Ingenieure </a:t>
            </a:r>
            <a:endParaRPr kumimoji="0" lang="de-DE" sz="14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32" name="TextBox 31">
            <a:extLst>
              <a:ext uri="{FF2B5EF4-FFF2-40B4-BE49-F238E27FC236}">
                <a16:creationId xmlns:a16="http://schemas.microsoft.com/office/drawing/2014/main" id="{A3B24964-FE78-909A-A3EC-93945AE40ADB}"/>
              </a:ext>
            </a:extLst>
          </p:cNvPr>
          <p:cNvSpPr txBox="1"/>
          <p:nvPr/>
        </p:nvSpPr>
        <p:spPr>
          <a:xfrm>
            <a:off x="4069410" y="1958471"/>
            <a:ext cx="3148879" cy="1138773"/>
          </a:xfrm>
          <a:prstGeom prst="rect">
            <a:avLst/>
          </a:prstGeom>
          <a:noFill/>
        </p:spPr>
        <p:txBody>
          <a:bodyPr wrap="square" lIns="0" tIns="0" rIns="0" bIns="0" rtlCol="0">
            <a:spAutoFit/>
          </a:bodyPr>
          <a:lstStyle/>
          <a:p>
            <a:pPr defTabSz="914286">
              <a:defRPr/>
            </a:pPr>
            <a:br>
              <a:rPr lang="de-DE" sz="2000">
                <a:solidFill>
                  <a:srgbClr val="2167AE"/>
                </a:solidFill>
                <a:latin typeface="Zurich Sans Light"/>
              </a:rPr>
            </a:br>
            <a:endParaRPr lang="de-DE" sz="2000">
              <a:solidFill>
                <a:srgbClr val="2167AE"/>
              </a:solidFill>
              <a:latin typeface="Zurich Sans Light"/>
            </a:endParaRPr>
          </a:p>
          <a:p>
            <a:pPr defTabSz="914286">
              <a:defRPr/>
            </a:pPr>
            <a:r>
              <a:rPr lang="de-DE" sz="2000">
                <a:solidFill>
                  <a:srgbClr val="2167AE"/>
                </a:solidFill>
                <a:latin typeface="Zurich Sans Light"/>
              </a:rPr>
              <a:t>Standortbewertung</a:t>
            </a:r>
            <a:br>
              <a:rPr lang="de-DE" sz="2000">
                <a:solidFill>
                  <a:srgbClr val="2167AE"/>
                </a:solidFill>
                <a:latin typeface="Zurich Sans Light"/>
              </a:rPr>
            </a:br>
            <a:endParaRPr lang="de-DE" sz="1400">
              <a:solidFill>
                <a:srgbClr val="2167AE"/>
              </a:solidFill>
              <a:latin typeface="Zurich Sans Light"/>
            </a:endParaRPr>
          </a:p>
        </p:txBody>
      </p:sp>
      <p:sp>
        <p:nvSpPr>
          <p:cNvPr id="3" name="Title 2">
            <a:extLst>
              <a:ext uri="{FF2B5EF4-FFF2-40B4-BE49-F238E27FC236}">
                <a16:creationId xmlns:a16="http://schemas.microsoft.com/office/drawing/2014/main" id="{96A4347C-4760-3EC5-82AF-ABB4AA33A4A7}"/>
              </a:ext>
            </a:extLst>
          </p:cNvPr>
          <p:cNvSpPr txBox="1">
            <a:spLocks/>
          </p:cNvSpPr>
          <p:nvPr/>
        </p:nvSpPr>
        <p:spPr>
          <a:xfrm>
            <a:off x="253422" y="256574"/>
            <a:ext cx="9585167" cy="341632"/>
          </a:xfrm>
          <a:prstGeom prst="rect">
            <a:avLst/>
          </a:prstGeom>
        </p:spPr>
        <p:txBody>
          <a:bodyPr vert="horz" lIns="0" tIns="0" rIns="0" bIns="0" rtlCol="0" anchor="t" anchorCtr="0">
            <a:spAutoFit/>
          </a:bodyPr>
          <a:lstStyle>
            <a:lvl1pPr algn="l" defTabSz="914354" rtl="0" eaLnBrk="1" latinLnBrk="0" hangingPunct="1">
              <a:lnSpc>
                <a:spcPct val="90000"/>
              </a:lnSpc>
              <a:spcBef>
                <a:spcPct val="0"/>
              </a:spcBef>
              <a:buNone/>
              <a:defRPr sz="2400" kern="1200">
                <a:solidFill>
                  <a:schemeClr val="accent1"/>
                </a:solidFill>
                <a:latin typeface="+mn-lt"/>
                <a:ea typeface="+mj-ea"/>
                <a:cs typeface="+mj-cs"/>
              </a:defRPr>
            </a:lvl1pPr>
          </a:lstStyle>
          <a:p>
            <a:pPr defTabSz="914240"/>
            <a:r>
              <a:rPr lang="de-DE">
                <a:solidFill>
                  <a:srgbClr val="2167AE"/>
                </a:solidFill>
                <a:latin typeface="Zurich Sans Light"/>
              </a:rPr>
              <a:t>Unser Angebot zur </a:t>
            </a:r>
            <a:r>
              <a:rPr lang="de-DE" err="1">
                <a:solidFill>
                  <a:srgbClr val="2167AE"/>
                </a:solidFill>
                <a:latin typeface="Ogg" panose="02090504080706030203" pitchFamily="18" charset="0"/>
              </a:rPr>
              <a:t>Klimaresilienz</a:t>
            </a:r>
            <a:endParaRPr lang="de-DE">
              <a:solidFill>
                <a:srgbClr val="2167AE"/>
              </a:solidFill>
              <a:latin typeface="Ogg" panose="02090504080706030203" pitchFamily="18" charset="0"/>
            </a:endParaRPr>
          </a:p>
        </p:txBody>
      </p:sp>
      <p:sp>
        <p:nvSpPr>
          <p:cNvPr id="22" name="Freeform 21">
            <a:extLst>
              <a:ext uri="{FF2B5EF4-FFF2-40B4-BE49-F238E27FC236}">
                <a16:creationId xmlns:a16="http://schemas.microsoft.com/office/drawing/2014/main" id="{28EA29F5-2CE1-F745-27CC-DC0BB513DDB7}"/>
              </a:ext>
            </a:extLst>
          </p:cNvPr>
          <p:cNvSpPr/>
          <p:nvPr/>
        </p:nvSpPr>
        <p:spPr bwMode="auto">
          <a:xfrm rot="568500">
            <a:off x="9334921" y="5894133"/>
            <a:ext cx="1900463" cy="957132"/>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rgbClr val="243671"/>
          </a:solidFill>
          <a:ln w="9525" cap="flat" cmpd="sng" algn="ctr">
            <a:noFill/>
            <a:prstDash val="solid"/>
            <a:round/>
            <a:headEnd type="none" w="med" len="med"/>
            <a:tailEnd type="none" w="med" len="med"/>
          </a:ln>
          <a:effectLst/>
        </p:spPr>
        <p:txBody>
          <a:bodyPr rot="0" spcFirstLastPara="0" vertOverflow="overflow" horzOverflow="overflow" vert="horz" wrap="square" lIns="68563" tIns="34283" rIns="68563" bIns="34283" numCol="1" spcCol="0" rtlCol="0" fromWordArt="0" anchor="ctr" anchorCtr="0" forceAA="0" compatLnSpc="1">
            <a:prstTxWarp prst="textNoShape">
              <a:avLst/>
            </a:prstTxWarp>
            <a:noAutofit/>
          </a:bodyPr>
          <a:lstStyle/>
          <a:p>
            <a:pPr defTabSz="685623" fontAlgn="base">
              <a:spcBef>
                <a:spcPct val="0"/>
              </a:spcBef>
              <a:spcAft>
                <a:spcPct val="0"/>
              </a:spcAft>
            </a:pPr>
            <a:endParaRPr lang="de-DE" sz="1500">
              <a:solidFill>
                <a:srgbClr val="23366F"/>
              </a:solidFill>
              <a:latin typeface="Zurich Sans Light"/>
            </a:endParaRPr>
          </a:p>
        </p:txBody>
      </p:sp>
      <p:sp>
        <p:nvSpPr>
          <p:cNvPr id="23" name="Freeform 4">
            <a:extLst>
              <a:ext uri="{FF2B5EF4-FFF2-40B4-BE49-F238E27FC236}">
                <a16:creationId xmlns:a16="http://schemas.microsoft.com/office/drawing/2014/main" id="{A0A87E58-21F7-6CDC-4307-D8732AFD1C59}"/>
              </a:ext>
            </a:extLst>
          </p:cNvPr>
          <p:cNvSpPr>
            <a:spLocks/>
          </p:cNvSpPr>
          <p:nvPr/>
        </p:nvSpPr>
        <p:spPr bwMode="auto">
          <a:xfrm>
            <a:off x="10617383" y="5527477"/>
            <a:ext cx="451151" cy="451151"/>
          </a:xfrm>
          <a:prstGeom prst="ellipse">
            <a:avLst/>
          </a:prstGeom>
          <a:solidFill>
            <a:srgbClr val="90C0E4"/>
          </a:solidFill>
          <a:ln w="9525" cap="flat" cmpd="sng" algn="ctr">
            <a:noFill/>
            <a:prstDash val="solid"/>
            <a:round/>
            <a:headEnd type="none" w="med" len="med"/>
            <a:tailEnd type="none" w="med" len="med"/>
          </a:ln>
          <a:effectLst/>
        </p:spPr>
        <p:txBody>
          <a:bodyPr rot="0" spcFirstLastPara="0" vertOverflow="overflow" horzOverflow="overflow" vert="horz" wrap="square" lIns="68563" tIns="34283" rIns="68563" bIns="34283" numCol="1" spcCol="0" rtlCol="0" fromWordArt="0" anchor="ctr" anchorCtr="0" forceAA="0" compatLnSpc="1">
            <a:prstTxWarp prst="textNoShape">
              <a:avLst/>
            </a:prstTxWarp>
            <a:noAutofit/>
          </a:bodyPr>
          <a:lstStyle/>
          <a:p>
            <a:pPr defTabSz="685623" fontAlgn="base">
              <a:spcBef>
                <a:spcPct val="0"/>
              </a:spcBef>
              <a:spcAft>
                <a:spcPct val="0"/>
              </a:spcAft>
            </a:pPr>
            <a:endParaRPr lang="de-DE" sz="1500">
              <a:solidFill>
                <a:srgbClr val="23366F"/>
              </a:solidFill>
              <a:latin typeface="Zurich Sans Light"/>
            </a:endParaRPr>
          </a:p>
        </p:txBody>
      </p:sp>
      <p:sp>
        <p:nvSpPr>
          <p:cNvPr id="24" name="Freeform 4">
            <a:extLst>
              <a:ext uri="{FF2B5EF4-FFF2-40B4-BE49-F238E27FC236}">
                <a16:creationId xmlns:a16="http://schemas.microsoft.com/office/drawing/2014/main" id="{C63F91BE-9D89-C4E0-C49E-8C858B4C5FEF}"/>
              </a:ext>
            </a:extLst>
          </p:cNvPr>
          <p:cNvSpPr>
            <a:spLocks/>
          </p:cNvSpPr>
          <p:nvPr/>
        </p:nvSpPr>
        <p:spPr bwMode="auto">
          <a:xfrm>
            <a:off x="8461407" y="5855945"/>
            <a:ext cx="1033504" cy="1033504"/>
          </a:xfrm>
          <a:prstGeom prst="ellipse">
            <a:avLst/>
          </a:prstGeom>
          <a:solidFill>
            <a:srgbClr val="DBD3BC"/>
          </a:solidFill>
          <a:ln w="9525" cap="flat" cmpd="sng" algn="ctr">
            <a:noFill/>
            <a:prstDash val="solid"/>
            <a:round/>
            <a:headEnd type="none" w="med" len="med"/>
            <a:tailEnd type="none" w="med" len="med"/>
          </a:ln>
          <a:effectLst/>
        </p:spPr>
        <p:txBody>
          <a:bodyPr rot="0" spcFirstLastPara="0" vertOverflow="overflow" horzOverflow="overflow" vert="horz" wrap="square" lIns="68563" tIns="34283" rIns="68563" bIns="34283" numCol="1" spcCol="0" rtlCol="0" fromWordArt="0" anchor="ctr" anchorCtr="0" forceAA="0" compatLnSpc="1">
            <a:prstTxWarp prst="textNoShape">
              <a:avLst/>
            </a:prstTxWarp>
            <a:noAutofit/>
          </a:bodyPr>
          <a:lstStyle/>
          <a:p>
            <a:pPr defTabSz="685623" fontAlgn="base">
              <a:spcBef>
                <a:spcPct val="0"/>
              </a:spcBef>
              <a:spcAft>
                <a:spcPct val="0"/>
              </a:spcAft>
            </a:pPr>
            <a:endParaRPr lang="de-DE" sz="1500">
              <a:solidFill>
                <a:srgbClr val="23366F"/>
              </a:solidFill>
              <a:latin typeface="Zurich Sans Light"/>
            </a:endParaRPr>
          </a:p>
        </p:txBody>
      </p:sp>
      <p:sp>
        <p:nvSpPr>
          <p:cNvPr id="4" name="Foliennummernplatzhalter 3">
            <a:extLst>
              <a:ext uri="{FF2B5EF4-FFF2-40B4-BE49-F238E27FC236}">
                <a16:creationId xmlns:a16="http://schemas.microsoft.com/office/drawing/2014/main" id="{5D6ACCE6-2217-BD6D-5220-F781CBAEC610}"/>
              </a:ext>
            </a:extLst>
          </p:cNvPr>
          <p:cNvSpPr>
            <a:spLocks noGrp="1"/>
          </p:cNvSpPr>
          <p:nvPr>
            <p:ph type="sldNum" sz="quarter" idx="4"/>
          </p:nvPr>
        </p:nvSpPr>
        <p:spPr>
          <a:xfrm>
            <a:off x="10738030" y="6550244"/>
            <a:ext cx="551115" cy="181960"/>
          </a:xfrm>
        </p:spPr>
        <p:txBody>
          <a:bodyPr/>
          <a:lstStyle/>
          <a:p>
            <a:fld id="{FA58F0B4-6BC7-4BFB-804F-EE9B892902C7}" type="slidenum">
              <a:rPr lang="en-US" smtClean="0"/>
              <a:pPr/>
              <a:t>20</a:t>
            </a:fld>
            <a:endParaRPr lang="en-US"/>
          </a:p>
        </p:txBody>
      </p:sp>
    </p:spTree>
    <p:extLst>
      <p:ext uri="{BB962C8B-B14F-4D97-AF65-F5344CB8AC3E}">
        <p14:creationId xmlns:p14="http://schemas.microsoft.com/office/powerpoint/2010/main" val="973734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D2A4C292-515A-4118-D3CD-2A0ACA43BF68}"/>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DA479B02-7EB2-9623-9722-47BB5817FC4F}"/>
              </a:ext>
            </a:extLst>
          </p:cNvPr>
          <p:cNvSpPr txBox="1"/>
          <p:nvPr/>
        </p:nvSpPr>
        <p:spPr>
          <a:xfrm>
            <a:off x="256074" y="832001"/>
            <a:ext cx="10883256" cy="140038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rPr>
              <a:t>Die Bewertung der physischen Klimarisiken kann durch zwei Ausgestaltungen erfolgen: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1"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rPr>
              <a:t>Climate Spotlight Core &amp; Climate Spotlight Expert</a:t>
            </a:r>
            <a:endParaRPr kumimoji="0" lang="de-DE" b="0"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700" b="0"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rPr>
              <a:t>Entwickelt, um den unterschiedlichen Bedürfnissen von Organisationen verschiedener Größen und Branchen gerecht zu werden. Ein benutzerfreundliches Kundenportal ermöglicht den Zugriff auf die Analyse und das Klimarisiko-Dashboard.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10" normalizeH="0" baseline="0" noProof="0">
              <a:ln>
                <a:noFill/>
              </a:ln>
              <a:solidFill>
                <a:srgbClr val="2167AE"/>
              </a:solidFill>
              <a:effectLst/>
              <a:uLnTx/>
              <a:uFillTx/>
              <a:latin typeface="Zurich Sans Light" panose="02000000000000000000" pitchFamily="2" charset="0"/>
              <a:cs typeface="Arial" panose="020B0604020202020204" pitchFamily="34" charset="0"/>
            </a:endParaRPr>
          </a:p>
        </p:txBody>
      </p:sp>
      <p:sp>
        <p:nvSpPr>
          <p:cNvPr id="5" name="Rectangle 4">
            <a:extLst>
              <a:ext uri="{FF2B5EF4-FFF2-40B4-BE49-F238E27FC236}">
                <a16:creationId xmlns:a16="http://schemas.microsoft.com/office/drawing/2014/main" id="{2DA058C7-7282-FFF0-C3BB-51D197BC8517}"/>
              </a:ext>
            </a:extLst>
          </p:cNvPr>
          <p:cNvSpPr/>
          <p:nvPr/>
        </p:nvSpPr>
        <p:spPr>
          <a:xfrm>
            <a:off x="0" y="2024062"/>
            <a:ext cx="5917768" cy="4389120"/>
          </a:xfrm>
          <a:prstGeom prst="rect">
            <a:avLst/>
          </a:prstGeom>
          <a:solidFill>
            <a:schemeClr val="accent2">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pic>
        <p:nvPicPr>
          <p:cNvPr id="2" name="Picture 1">
            <a:extLst>
              <a:ext uri="{FF2B5EF4-FFF2-40B4-BE49-F238E27FC236}">
                <a16:creationId xmlns:a16="http://schemas.microsoft.com/office/drawing/2014/main" id="{D27C244F-BE2E-CA6A-D433-65DB0156135A}"/>
              </a:ext>
            </a:extLst>
          </p:cNvPr>
          <p:cNvPicPr>
            <a:picLocks noGrp="1" noRot="1" noChangeAspect="1" noMove="1" noResize="1" noEditPoints="1" noAdjustHandles="1" noChangeArrowheads="1" noChangeShapeType="1" noCrop="1"/>
          </p:cNvPicPr>
          <p:nvPr/>
        </p:nvPicPr>
        <p:blipFill>
          <a:blip r:embed="rId4"/>
          <a:stretch>
            <a:fillRect/>
          </a:stretch>
        </p:blipFill>
        <p:spPr>
          <a:xfrm>
            <a:off x="418448" y="2272498"/>
            <a:ext cx="685800" cy="685800"/>
          </a:xfrm>
          <a:prstGeom prst="rect">
            <a:avLst/>
          </a:prstGeom>
        </p:spPr>
      </p:pic>
      <p:graphicFrame>
        <p:nvGraphicFramePr>
          <p:cNvPr id="12" name="think-cell data - do not delete" hidden="1">
            <a:extLst>
              <a:ext uri="{FF2B5EF4-FFF2-40B4-BE49-F238E27FC236}">
                <a16:creationId xmlns:a16="http://schemas.microsoft.com/office/drawing/2014/main" id="{4171511D-ECA6-D284-F382-CE0862501426}"/>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421" imgH="420" progId="TCLayout.ActiveDocument.1">
                  <p:embed/>
                </p:oleObj>
              </mc:Choice>
              <mc:Fallback>
                <p:oleObj name="think-cell Slide" r:id="rId5" imgW="421" imgH="420" progId="TCLayout.ActiveDocument.1">
                  <p:embed/>
                  <p:pic>
                    <p:nvPicPr>
                      <p:cNvPr id="12" name="think-cell data - do not delete" hidden="1">
                        <a:extLst>
                          <a:ext uri="{FF2B5EF4-FFF2-40B4-BE49-F238E27FC236}">
                            <a16:creationId xmlns:a16="http://schemas.microsoft.com/office/drawing/2014/main" id="{4171511D-ECA6-D284-F382-CE0862501426}"/>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9" name="Rectangle 8">
            <a:extLst>
              <a:ext uri="{FF2B5EF4-FFF2-40B4-BE49-F238E27FC236}">
                <a16:creationId xmlns:a16="http://schemas.microsoft.com/office/drawing/2014/main" id="{24025400-3AA4-36D6-97C6-EBDAA063161B}"/>
              </a:ext>
            </a:extLst>
          </p:cNvPr>
          <p:cNvSpPr/>
          <p:nvPr/>
        </p:nvSpPr>
        <p:spPr>
          <a:xfrm>
            <a:off x="1215167" y="2364373"/>
            <a:ext cx="2665794" cy="3124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baseline="0" noProof="0">
                <a:ln>
                  <a:noFill/>
                </a:ln>
                <a:solidFill>
                  <a:srgbClr val="2167AE"/>
                </a:solidFill>
                <a:effectLst/>
                <a:uLnTx/>
                <a:uFillTx/>
                <a:latin typeface="Zurich Sans Medium"/>
                <a:ea typeface="+mn-ea"/>
                <a:cs typeface="+mn-cs"/>
              </a:rPr>
              <a:t>Climate Spotlight Core</a:t>
            </a:r>
            <a:endParaRPr kumimoji="0" lang="en-ES" sz="14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22" name="Rectangle 21">
            <a:extLst>
              <a:ext uri="{FF2B5EF4-FFF2-40B4-BE49-F238E27FC236}">
                <a16:creationId xmlns:a16="http://schemas.microsoft.com/office/drawing/2014/main" id="{A283DF74-E995-409A-7CE7-724721E053E4}"/>
              </a:ext>
            </a:extLst>
          </p:cNvPr>
          <p:cNvSpPr/>
          <p:nvPr/>
        </p:nvSpPr>
        <p:spPr>
          <a:xfrm>
            <a:off x="906449" y="3010667"/>
            <a:ext cx="4900400" cy="31089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oAutofit/>
          </a:bodyPr>
          <a:lstStyle/>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1"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Eine Self-Service-Klimarisiko-Analyse und ein Dashboard, das in nur wenigen einfachen Schritten erstellt wird, </a:t>
            </a:r>
            <a:r>
              <a:rPr kumimoji="0" lang="de-DE" sz="140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um eine klare und visuelle Analyse der Klimarisiken zu ermöglichen.</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1"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Eine schnelle und flexible Möglichkeit, zukunftsorientierte, datenbasierte Einblicke </a:t>
            </a:r>
            <a:r>
              <a:rPr kumimoji="0" lang="de-DE" sz="140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für die Erstellung von Klimarisikoberichten zu erhalten.</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lang="de-DE" sz="1400" b="1" spc="-10">
                <a:solidFill>
                  <a:srgbClr val="2167AE"/>
                </a:solidFill>
                <a:latin typeface="Zurich Sans Light (Body)"/>
                <a:cs typeface="Arial" panose="020B0604020202020204" pitchFamily="34" charset="0"/>
              </a:rPr>
              <a:t>Einfaches</a:t>
            </a:r>
            <a:r>
              <a:rPr kumimoji="0" lang="de-DE" sz="1400" b="1"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 hinzufügen der Portfoliostandortdaten (für bis zu 100 verschiedene Standorte), </a:t>
            </a:r>
            <a:r>
              <a:rPr kumimoji="0" lang="de-DE" sz="140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um auf eine Vielzahl von gebiets-, gefahr- und standortbasierten Einblicken zuzugreifen.</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1"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Executive Summary-Bericht, </a:t>
            </a:r>
            <a:r>
              <a:rPr kumimoji="0" lang="de-DE" sz="1400" i="0" u="none" strike="noStrike" kern="1200" cap="none" spc="-10" normalizeH="0" baseline="0" noProof="0">
                <a:ln>
                  <a:noFill/>
                </a:ln>
                <a:solidFill>
                  <a:srgbClr val="2167AE"/>
                </a:solidFill>
                <a:effectLst/>
                <a:uLnTx/>
                <a:uFillTx/>
                <a:latin typeface="Zurich Sans Light (Body)"/>
                <a:ea typeface="+mn-ea"/>
                <a:cs typeface="Arial" panose="020B0604020202020204" pitchFamily="34" charset="0"/>
              </a:rPr>
              <a:t>um die wichtigsten Ergebnisse zusammenzufassen.</a:t>
            </a:r>
          </a:p>
        </p:txBody>
      </p:sp>
      <p:sp>
        <p:nvSpPr>
          <p:cNvPr id="4" name="Rectangle 3">
            <a:extLst>
              <a:ext uri="{FF2B5EF4-FFF2-40B4-BE49-F238E27FC236}">
                <a16:creationId xmlns:a16="http://schemas.microsoft.com/office/drawing/2014/main" id="{373D9104-1057-D063-F075-80F7AE82CF0F}"/>
              </a:ext>
            </a:extLst>
          </p:cNvPr>
          <p:cNvSpPr/>
          <p:nvPr/>
        </p:nvSpPr>
        <p:spPr>
          <a:xfrm>
            <a:off x="5917768" y="2024062"/>
            <a:ext cx="5854144" cy="438912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6" tIns="107986" rIns="107986" bIns="107986"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6" name="Rectangle 5">
            <a:extLst>
              <a:ext uri="{FF2B5EF4-FFF2-40B4-BE49-F238E27FC236}">
                <a16:creationId xmlns:a16="http://schemas.microsoft.com/office/drawing/2014/main" id="{58944531-E1B9-EBDC-7C35-E9BA960A672F}"/>
              </a:ext>
            </a:extLst>
          </p:cNvPr>
          <p:cNvSpPr/>
          <p:nvPr/>
        </p:nvSpPr>
        <p:spPr>
          <a:xfrm>
            <a:off x="7132935" y="2418274"/>
            <a:ext cx="2872581" cy="3124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baseline="0" noProof="0">
                <a:ln>
                  <a:noFill/>
                </a:ln>
                <a:solidFill>
                  <a:srgbClr val="2167AE"/>
                </a:solidFill>
                <a:effectLst/>
                <a:uLnTx/>
                <a:uFillTx/>
                <a:latin typeface="Zurich Sans Medium"/>
                <a:ea typeface="+mn-ea"/>
                <a:cs typeface="+mn-cs"/>
              </a:rPr>
              <a:t>Climate Spotlight Expert</a:t>
            </a:r>
            <a:endParaRPr kumimoji="0" lang="en-ES" sz="1400" b="0" i="0" u="none" strike="noStrike" kern="1200" cap="none" spc="0" normalizeH="0" baseline="0" noProof="0">
              <a:ln>
                <a:noFill/>
              </a:ln>
              <a:solidFill>
                <a:srgbClr val="FFFFFF"/>
              </a:solidFill>
              <a:effectLst/>
              <a:uLnTx/>
              <a:uFillTx/>
              <a:latin typeface="Zurich Sans Medium"/>
              <a:ea typeface="+mn-ea"/>
              <a:cs typeface="+mn-cs"/>
            </a:endParaRPr>
          </a:p>
        </p:txBody>
      </p:sp>
      <p:sp>
        <p:nvSpPr>
          <p:cNvPr id="11" name="Rectangle 10">
            <a:extLst>
              <a:ext uri="{FF2B5EF4-FFF2-40B4-BE49-F238E27FC236}">
                <a16:creationId xmlns:a16="http://schemas.microsoft.com/office/drawing/2014/main" id="{665A6BAC-15CD-779E-9952-17BD3015C9E7}"/>
              </a:ext>
            </a:extLst>
          </p:cNvPr>
          <p:cNvSpPr/>
          <p:nvPr/>
        </p:nvSpPr>
        <p:spPr>
          <a:xfrm>
            <a:off x="6899270" y="3016374"/>
            <a:ext cx="4741439" cy="31089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oAutofit/>
          </a:bodyPr>
          <a:lstStyle/>
          <a:p>
            <a:pPr marL="182880" indent="-182880">
              <a:lnSpc>
                <a:spcPct val="110000"/>
              </a:lnSpc>
              <a:spcAft>
                <a:spcPts val="1200"/>
              </a:spcAft>
              <a:buFont typeface="Arial" panose="020B0604020202020204" pitchFamily="34" charset="0"/>
              <a:buChar char="•"/>
              <a:defRPr/>
            </a:pPr>
            <a:r>
              <a:rPr lang="de-DE" sz="1400" b="1">
                <a:solidFill>
                  <a:srgbClr val="2167AE"/>
                </a:solidFill>
                <a:latin typeface="Zurich Sans Light (Body)"/>
                <a:cs typeface="Arial" panose="020B0604020202020204" pitchFamily="34" charset="0"/>
              </a:rPr>
              <a:t>Premium-Lösung, </a:t>
            </a:r>
            <a:r>
              <a:rPr lang="de-DE" sz="1400">
                <a:solidFill>
                  <a:srgbClr val="2167AE"/>
                </a:solidFill>
                <a:latin typeface="Zurich Sans Light (Body)"/>
                <a:cs typeface="Arial" panose="020B0604020202020204" pitchFamily="34" charset="0"/>
              </a:rPr>
              <a:t>die Organisationen ein tieferes Verständnis ihrer Klimarisiken vermittelt.</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1"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Eine vollständig anpassbare Analyse (auch 100+ Standorte), </a:t>
            </a:r>
            <a:r>
              <a:rPr kumimoji="0" lang="de-DE" sz="140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die verschiedene </a:t>
            </a:r>
            <a:r>
              <a:rPr lang="de-DE" sz="1400">
                <a:solidFill>
                  <a:srgbClr val="2167AE"/>
                </a:solidFill>
                <a:latin typeface="Zurich Sans Light (Body)"/>
                <a:cs typeface="Arial" panose="020B0604020202020204" pitchFamily="34" charset="0"/>
              </a:rPr>
              <a:t>Metriken </a:t>
            </a:r>
            <a:r>
              <a:rPr kumimoji="0" lang="de-DE" sz="140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abdeckt, aus denen eine Organisation auswählen kann.</a:t>
            </a: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lang="de-DE" sz="1400" b="1">
                <a:solidFill>
                  <a:srgbClr val="2167AE"/>
                </a:solidFill>
                <a:latin typeface="Zurich Sans Light (Body)"/>
                <a:cs typeface="Arial" panose="020B0604020202020204" pitchFamily="34" charset="0"/>
              </a:rPr>
              <a:t>ZRS-</a:t>
            </a:r>
            <a:r>
              <a:rPr kumimoji="0" lang="de-DE" sz="1400" b="1"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Klimaexperten führen die Analyse durch, </a:t>
            </a:r>
            <a:r>
              <a:rPr kumimoji="0" lang="de-DE" sz="140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passen sie an spezifische Bedürfnisse an und unterstützen bei der Präsentation der Ergebnisse für interne Stakeholder.</a:t>
            </a:r>
            <a:endParaRPr kumimoji="0" lang="en-US" sz="140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endParaRPr>
          </a:p>
          <a:p>
            <a:pPr marL="182880" marR="0" lvl="0" indent="-182880" algn="l" defTabSz="914400" rtl="0" eaLnBrk="1" fontAlgn="auto" latinLnBrk="0" hangingPunct="1">
              <a:lnSpc>
                <a:spcPct val="110000"/>
              </a:lnSpc>
              <a:spcBef>
                <a:spcPts val="0"/>
              </a:spcBef>
              <a:spcAft>
                <a:spcPts val="1200"/>
              </a:spcAft>
              <a:buClrTx/>
              <a:buSzTx/>
              <a:buFont typeface="Arial" panose="020B0604020202020204" pitchFamily="34" charset="0"/>
              <a:buChar char="•"/>
              <a:tabLst/>
              <a:defRPr/>
            </a:pPr>
            <a:r>
              <a:rPr kumimoji="0" lang="de-DE" sz="1400" b="1"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Zugang zum Klimarisiko-Dashboard</a:t>
            </a:r>
            <a:r>
              <a:rPr kumimoji="0" lang="de-DE" sz="1400" i="0" u="none" strike="noStrike" kern="1200" cap="none" spc="0" normalizeH="0" baseline="0" noProof="0">
                <a:ln>
                  <a:noFill/>
                </a:ln>
                <a:solidFill>
                  <a:srgbClr val="2167AE"/>
                </a:solidFill>
                <a:effectLst/>
                <a:uLnTx/>
                <a:uFillTx/>
                <a:latin typeface="Zurich Sans Light (Body)"/>
                <a:ea typeface="+mn-ea"/>
                <a:cs typeface="Arial" panose="020B0604020202020204" pitchFamily="34" charset="0"/>
              </a:rPr>
              <a:t>; o</a:t>
            </a:r>
            <a:r>
              <a:rPr lang="de-DE" sz="1400" err="1">
                <a:solidFill>
                  <a:srgbClr val="2167AE"/>
                </a:solidFill>
                <a:latin typeface="Zurich Sans Light (Body)"/>
                <a:cs typeface="Arial" panose="020B0604020202020204" pitchFamily="34" charset="0"/>
              </a:rPr>
              <a:t>ptional</a:t>
            </a:r>
            <a:r>
              <a:rPr lang="de-DE" sz="1400">
                <a:solidFill>
                  <a:srgbClr val="2167AE"/>
                </a:solidFill>
                <a:latin typeface="Zurich Sans Light (Body)"/>
                <a:cs typeface="Arial" panose="020B0604020202020204" pitchFamily="34" charset="0"/>
              </a:rPr>
              <a:t> steht ein ausführlicher Risikobericht, der von Klimaexperten verfasst wurde, zur Verfügung.</a:t>
            </a:r>
            <a:endParaRPr lang="en-US" sz="1400">
              <a:solidFill>
                <a:srgbClr val="2167AE"/>
              </a:solidFill>
              <a:latin typeface="Zurich Sans Light (Body)"/>
              <a:cs typeface="Arial" panose="020B0604020202020204" pitchFamily="34" charset="0"/>
            </a:endParaRPr>
          </a:p>
        </p:txBody>
      </p:sp>
      <p:grpSp>
        <p:nvGrpSpPr>
          <p:cNvPr id="15" name="Group 14">
            <a:extLst>
              <a:ext uri="{FF2B5EF4-FFF2-40B4-BE49-F238E27FC236}">
                <a16:creationId xmlns:a16="http://schemas.microsoft.com/office/drawing/2014/main" id="{33F83373-C198-1AD3-057C-9FB80F75F1FD}"/>
              </a:ext>
            </a:extLst>
          </p:cNvPr>
          <p:cNvGrpSpPr>
            <a:grpSpLocks noChangeAspect="1"/>
          </p:cNvGrpSpPr>
          <p:nvPr/>
        </p:nvGrpSpPr>
        <p:grpSpPr>
          <a:xfrm>
            <a:off x="6336216" y="2365065"/>
            <a:ext cx="685800" cy="685754"/>
            <a:chOff x="6503668" y="795646"/>
            <a:chExt cx="1333590" cy="1333500"/>
          </a:xfrm>
        </p:grpSpPr>
        <p:sp>
          <p:nvSpPr>
            <p:cNvPr id="16" name="Freeform: Shape 15">
              <a:extLst>
                <a:ext uri="{FF2B5EF4-FFF2-40B4-BE49-F238E27FC236}">
                  <a16:creationId xmlns:a16="http://schemas.microsoft.com/office/drawing/2014/main" id="{C25450CA-3F30-D42D-A2CD-AFCB7F9F04E1}"/>
                </a:ext>
              </a:extLst>
            </p:cNvPr>
            <p:cNvSpPr/>
            <p:nvPr/>
          </p:nvSpPr>
          <p:spPr>
            <a:xfrm>
              <a:off x="6503758" y="795646"/>
              <a:ext cx="1333500" cy="1333500"/>
            </a:xfrm>
            <a:custGeom>
              <a:avLst/>
              <a:gdLst>
                <a:gd name="connsiteX0" fmla="*/ 1333500 w 1333500"/>
                <a:gd name="connsiteY0" fmla="*/ 666750 h 1333500"/>
                <a:gd name="connsiteX1" fmla="*/ 666750 w 1333500"/>
                <a:gd name="connsiteY1" fmla="*/ 1333500 h 1333500"/>
                <a:gd name="connsiteX2" fmla="*/ 0 w 1333500"/>
                <a:gd name="connsiteY2" fmla="*/ 666750 h 1333500"/>
                <a:gd name="connsiteX3" fmla="*/ 666750 w 1333500"/>
                <a:gd name="connsiteY3" fmla="*/ 0 h 1333500"/>
                <a:gd name="connsiteX4" fmla="*/ 1333500 w 1333500"/>
                <a:gd name="connsiteY4" fmla="*/ 666750 h 1333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500" h="1333500">
                  <a:moveTo>
                    <a:pt x="1333500" y="666750"/>
                  </a:moveTo>
                  <a:cubicBezTo>
                    <a:pt x="1333500" y="1034987"/>
                    <a:pt x="1034987" y="1333500"/>
                    <a:pt x="666750" y="1333500"/>
                  </a:cubicBezTo>
                  <a:cubicBezTo>
                    <a:pt x="298514" y="1333500"/>
                    <a:pt x="0" y="1034987"/>
                    <a:pt x="0" y="666750"/>
                  </a:cubicBezTo>
                  <a:cubicBezTo>
                    <a:pt x="0" y="298514"/>
                    <a:pt x="298514" y="0"/>
                    <a:pt x="666750" y="0"/>
                  </a:cubicBezTo>
                  <a:cubicBezTo>
                    <a:pt x="1034987" y="0"/>
                    <a:pt x="1333500" y="298514"/>
                    <a:pt x="1333500" y="666750"/>
                  </a:cubicBezTo>
                </a:path>
              </a:pathLst>
            </a:custGeom>
            <a:solidFill>
              <a:srgbClr val="DDE4E3"/>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grpSp>
          <p:nvGrpSpPr>
            <p:cNvPr id="19" name="Group 18">
              <a:extLst>
                <a:ext uri="{FF2B5EF4-FFF2-40B4-BE49-F238E27FC236}">
                  <a16:creationId xmlns:a16="http://schemas.microsoft.com/office/drawing/2014/main" id="{179D369C-689D-AD4C-EE16-183894CCA418}"/>
                </a:ext>
              </a:extLst>
            </p:cNvPr>
            <p:cNvGrpSpPr/>
            <p:nvPr/>
          </p:nvGrpSpPr>
          <p:grpSpPr>
            <a:xfrm>
              <a:off x="6503668" y="1125591"/>
              <a:ext cx="1094901" cy="780904"/>
              <a:chOff x="6503668" y="1125591"/>
              <a:chExt cx="1094901" cy="780904"/>
            </a:xfrm>
          </p:grpSpPr>
          <p:sp>
            <p:nvSpPr>
              <p:cNvPr id="20" name="Freeform: Shape 19">
                <a:extLst>
                  <a:ext uri="{FF2B5EF4-FFF2-40B4-BE49-F238E27FC236}">
                    <a16:creationId xmlns:a16="http://schemas.microsoft.com/office/drawing/2014/main" id="{583DCF7D-0096-8939-96E1-DE73D9F06239}"/>
                  </a:ext>
                </a:extLst>
              </p:cNvPr>
              <p:cNvSpPr/>
              <p:nvPr/>
            </p:nvSpPr>
            <p:spPr>
              <a:xfrm>
                <a:off x="6755607" y="1554070"/>
                <a:ext cx="842962" cy="352425"/>
              </a:xfrm>
              <a:custGeom>
                <a:avLst/>
                <a:gdLst>
                  <a:gd name="connsiteX0" fmla="*/ 735806 w 735806"/>
                  <a:gd name="connsiteY0" fmla="*/ 0 h 326231"/>
                  <a:gd name="connsiteX1" fmla="*/ 735806 w 735806"/>
                  <a:gd name="connsiteY1" fmla="*/ 326231 h 326231"/>
                  <a:gd name="connsiteX2" fmla="*/ 0 w 735806"/>
                  <a:gd name="connsiteY2" fmla="*/ 326231 h 326231"/>
                  <a:gd name="connsiteX3" fmla="*/ 0 w 735806"/>
                  <a:gd name="connsiteY3" fmla="*/ 21431 h 326231"/>
                  <a:gd name="connsiteX4" fmla="*/ 735806 w 735806"/>
                  <a:gd name="connsiteY4" fmla="*/ 0 h 326231"/>
                  <a:gd name="connsiteX0" fmla="*/ 735806 w 735806"/>
                  <a:gd name="connsiteY0" fmla="*/ 0 h 326231"/>
                  <a:gd name="connsiteX1" fmla="*/ 735806 w 735806"/>
                  <a:gd name="connsiteY1" fmla="*/ 326231 h 326231"/>
                  <a:gd name="connsiteX2" fmla="*/ 0 w 735806"/>
                  <a:gd name="connsiteY2" fmla="*/ 326231 h 326231"/>
                  <a:gd name="connsiteX3" fmla="*/ 0 w 735806"/>
                  <a:gd name="connsiteY3" fmla="*/ 2381 h 326231"/>
                  <a:gd name="connsiteX4" fmla="*/ 735806 w 735806"/>
                  <a:gd name="connsiteY4" fmla="*/ 0 h 32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806" h="326231">
                    <a:moveTo>
                      <a:pt x="735806" y="0"/>
                    </a:moveTo>
                    <a:lnTo>
                      <a:pt x="735806" y="326231"/>
                    </a:lnTo>
                    <a:lnTo>
                      <a:pt x="0" y="326231"/>
                    </a:lnTo>
                    <a:lnTo>
                      <a:pt x="0" y="2381"/>
                    </a:lnTo>
                    <a:lnTo>
                      <a:pt x="73580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grpSp>
            <p:nvGrpSpPr>
              <p:cNvPr id="21" name="Graphic 23">
                <a:extLst>
                  <a:ext uri="{FF2B5EF4-FFF2-40B4-BE49-F238E27FC236}">
                    <a16:creationId xmlns:a16="http://schemas.microsoft.com/office/drawing/2014/main" id="{441AB358-A1B3-6D2A-BE36-925E610A6187}"/>
                  </a:ext>
                </a:extLst>
              </p:cNvPr>
              <p:cNvGrpSpPr/>
              <p:nvPr/>
            </p:nvGrpSpPr>
            <p:grpSpPr>
              <a:xfrm>
                <a:off x="6503668" y="1125591"/>
                <a:ext cx="998690" cy="656939"/>
                <a:chOff x="6503668" y="1125591"/>
                <a:chExt cx="998690" cy="656939"/>
              </a:xfrm>
            </p:grpSpPr>
            <p:sp>
              <p:nvSpPr>
                <p:cNvPr id="23" name="Freeform: Shape 22">
                  <a:extLst>
                    <a:ext uri="{FF2B5EF4-FFF2-40B4-BE49-F238E27FC236}">
                      <a16:creationId xmlns:a16="http://schemas.microsoft.com/office/drawing/2014/main" id="{6D288CBC-0E33-BB6E-A24B-F7981693D90F}"/>
                    </a:ext>
                  </a:extLst>
                </p:cNvPr>
                <p:cNvSpPr/>
                <p:nvPr/>
              </p:nvSpPr>
              <p:spPr>
                <a:xfrm>
                  <a:off x="7306143" y="1313300"/>
                  <a:ext cx="179730" cy="351121"/>
                </a:xfrm>
                <a:custGeom>
                  <a:avLst/>
                  <a:gdLst>
                    <a:gd name="connsiteX0" fmla="*/ 145923 w 179730"/>
                    <a:gd name="connsiteY0" fmla="*/ 197578 h 351121"/>
                    <a:gd name="connsiteX1" fmla="*/ 177641 w 179730"/>
                    <a:gd name="connsiteY1" fmla="*/ 284446 h 351121"/>
                    <a:gd name="connsiteX2" fmla="*/ 148495 w 179730"/>
                    <a:gd name="connsiteY2" fmla="*/ 351121 h 351121"/>
                    <a:gd name="connsiteX3" fmla="*/ 129445 w 179730"/>
                    <a:gd name="connsiteY3" fmla="*/ 302067 h 351121"/>
                    <a:gd name="connsiteX4" fmla="*/ 89916 w 179730"/>
                    <a:gd name="connsiteY4" fmla="*/ 262348 h 351121"/>
                    <a:gd name="connsiteX5" fmla="*/ 0 w 179730"/>
                    <a:gd name="connsiteY5" fmla="*/ 30 h 351121"/>
                    <a:gd name="connsiteX6" fmla="*/ 57150 w 179730"/>
                    <a:gd name="connsiteY6" fmla="*/ 12317 h 351121"/>
                    <a:gd name="connsiteX7" fmla="*/ 91916 w 179730"/>
                    <a:gd name="connsiteY7" fmla="*/ 50417 h 351121"/>
                    <a:gd name="connsiteX8" fmla="*/ 145923 w 179730"/>
                    <a:gd name="connsiteY8" fmla="*/ 197578 h 351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9730" h="351121">
                      <a:moveTo>
                        <a:pt x="145923" y="197578"/>
                      </a:moveTo>
                      <a:lnTo>
                        <a:pt x="177641" y="284446"/>
                      </a:lnTo>
                      <a:cubicBezTo>
                        <a:pt x="177641" y="284446"/>
                        <a:pt x="191357" y="333119"/>
                        <a:pt x="148495" y="351121"/>
                      </a:cubicBezTo>
                      <a:lnTo>
                        <a:pt x="129445" y="302067"/>
                      </a:lnTo>
                      <a:lnTo>
                        <a:pt x="89916" y="262348"/>
                      </a:lnTo>
                      <a:lnTo>
                        <a:pt x="0" y="30"/>
                      </a:lnTo>
                      <a:cubicBezTo>
                        <a:pt x="0" y="30"/>
                        <a:pt x="34766" y="-1209"/>
                        <a:pt x="57150" y="12317"/>
                      </a:cubicBezTo>
                      <a:cubicBezTo>
                        <a:pt x="71991" y="21615"/>
                        <a:pt x="84011" y="34789"/>
                        <a:pt x="91916" y="50417"/>
                      </a:cubicBezTo>
                      <a:cubicBezTo>
                        <a:pt x="92964" y="54417"/>
                        <a:pt x="145923" y="197578"/>
                        <a:pt x="145923" y="197578"/>
                      </a:cubicBezTo>
                      <a:close/>
                    </a:path>
                  </a:pathLst>
                </a:custGeom>
                <a:solidFill>
                  <a:srgbClr val="C4BDA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4" name="Freeform: Shape 23">
                  <a:extLst>
                    <a:ext uri="{FF2B5EF4-FFF2-40B4-BE49-F238E27FC236}">
                      <a16:creationId xmlns:a16="http://schemas.microsoft.com/office/drawing/2014/main" id="{01572DB6-3AF3-FEEE-85BA-F1792FADAA75}"/>
                    </a:ext>
                  </a:extLst>
                </p:cNvPr>
                <p:cNvSpPr/>
                <p:nvPr/>
              </p:nvSpPr>
              <p:spPr>
                <a:xfrm>
                  <a:off x="7421068" y="1510878"/>
                  <a:ext cx="62716" cy="89820"/>
                </a:xfrm>
                <a:custGeom>
                  <a:avLst/>
                  <a:gdLst>
                    <a:gd name="connsiteX0" fmla="*/ 30998 w 62716"/>
                    <a:gd name="connsiteY0" fmla="*/ 0 h 89820"/>
                    <a:gd name="connsiteX1" fmla="*/ 62717 w 62716"/>
                    <a:gd name="connsiteY1" fmla="*/ 86868 h 89820"/>
                    <a:gd name="connsiteX2" fmla="*/ 46334 w 62716"/>
                    <a:gd name="connsiteY2" fmla="*/ 89821 h 89820"/>
                    <a:gd name="connsiteX3" fmla="*/ 0 w 62716"/>
                    <a:gd name="connsiteY3" fmla="*/ 43762 h 89820"/>
                    <a:gd name="connsiteX4" fmla="*/ 30998 w 62716"/>
                    <a:gd name="connsiteY4" fmla="*/ 0 h 89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 h="89820">
                      <a:moveTo>
                        <a:pt x="30998" y="0"/>
                      </a:moveTo>
                      <a:lnTo>
                        <a:pt x="62717" y="86868"/>
                      </a:lnTo>
                      <a:cubicBezTo>
                        <a:pt x="57478" y="88826"/>
                        <a:pt x="51925" y="89826"/>
                        <a:pt x="46334" y="89821"/>
                      </a:cubicBezTo>
                      <a:cubicBezTo>
                        <a:pt x="20820" y="89897"/>
                        <a:pt x="76" y="69275"/>
                        <a:pt x="0" y="43762"/>
                      </a:cubicBezTo>
                      <a:cubicBezTo>
                        <a:pt x="-58" y="24056"/>
                        <a:pt x="12389" y="6483"/>
                        <a:pt x="30998" y="0"/>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5" name="Freeform: Shape 24">
                  <a:extLst>
                    <a:ext uri="{FF2B5EF4-FFF2-40B4-BE49-F238E27FC236}">
                      <a16:creationId xmlns:a16="http://schemas.microsoft.com/office/drawing/2014/main" id="{FDD2DAEE-3276-7AA6-F1CF-2DAF999B5B02}"/>
                    </a:ext>
                  </a:extLst>
                </p:cNvPr>
                <p:cNvSpPr/>
                <p:nvPr/>
              </p:nvSpPr>
              <p:spPr>
                <a:xfrm>
                  <a:off x="7090021" y="1227102"/>
                  <a:ext cx="329077" cy="349593"/>
                </a:xfrm>
                <a:custGeom>
                  <a:avLst/>
                  <a:gdLst>
                    <a:gd name="connsiteX0" fmla="*/ 0 w 329077"/>
                    <a:gd name="connsiteY0" fmla="*/ 41746 h 349593"/>
                    <a:gd name="connsiteX1" fmla="*/ 50482 w 329077"/>
                    <a:gd name="connsiteY1" fmla="*/ 14028 h 349593"/>
                    <a:gd name="connsiteX2" fmla="*/ 53435 w 329077"/>
                    <a:gd name="connsiteY2" fmla="*/ 12504 h 349593"/>
                    <a:gd name="connsiteX3" fmla="*/ 53435 w 329077"/>
                    <a:gd name="connsiteY3" fmla="*/ 12504 h 349593"/>
                    <a:gd name="connsiteX4" fmla="*/ 53435 w 329077"/>
                    <a:gd name="connsiteY4" fmla="*/ 12504 h 349593"/>
                    <a:gd name="connsiteX5" fmla="*/ 200084 w 329077"/>
                    <a:gd name="connsiteY5" fmla="*/ 58061 h 349593"/>
                    <a:gd name="connsiteX6" fmla="*/ 200120 w 329077"/>
                    <a:gd name="connsiteY6" fmla="*/ 58129 h 349593"/>
                    <a:gd name="connsiteX7" fmla="*/ 200120 w 329077"/>
                    <a:gd name="connsiteY7" fmla="*/ 58129 h 349593"/>
                    <a:gd name="connsiteX8" fmla="*/ 279273 w 329077"/>
                    <a:gd name="connsiteY8" fmla="*/ 201004 h 349593"/>
                    <a:gd name="connsiteX9" fmla="*/ 323374 w 329077"/>
                    <a:gd name="connsiteY9" fmla="*/ 282919 h 349593"/>
                    <a:gd name="connsiteX10" fmla="*/ 305753 w 329077"/>
                    <a:gd name="connsiteY10" fmla="*/ 349594 h 349593"/>
                    <a:gd name="connsiteX11" fmla="*/ 159639 w 329077"/>
                    <a:gd name="connsiteY11" fmla="*/ 202147 h 349593"/>
                    <a:gd name="connsiteX12" fmla="*/ 10954 w 329077"/>
                    <a:gd name="connsiteY12" fmla="*/ 52795 h 34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077" h="349593">
                      <a:moveTo>
                        <a:pt x="0" y="41746"/>
                      </a:moveTo>
                      <a:lnTo>
                        <a:pt x="50482" y="14028"/>
                      </a:lnTo>
                      <a:lnTo>
                        <a:pt x="53435" y="12504"/>
                      </a:lnTo>
                      <a:lnTo>
                        <a:pt x="53435" y="12504"/>
                      </a:lnTo>
                      <a:lnTo>
                        <a:pt x="53435" y="12504"/>
                      </a:lnTo>
                      <a:cubicBezTo>
                        <a:pt x="106511" y="-15412"/>
                        <a:pt x="172168" y="4984"/>
                        <a:pt x="200084" y="58061"/>
                      </a:cubicBezTo>
                      <a:cubicBezTo>
                        <a:pt x="200096" y="58083"/>
                        <a:pt x="200108" y="58106"/>
                        <a:pt x="200120" y="58129"/>
                      </a:cubicBezTo>
                      <a:lnTo>
                        <a:pt x="200120" y="58129"/>
                      </a:lnTo>
                      <a:lnTo>
                        <a:pt x="279273" y="201004"/>
                      </a:lnTo>
                      <a:lnTo>
                        <a:pt x="323374" y="282919"/>
                      </a:lnTo>
                      <a:cubicBezTo>
                        <a:pt x="335430" y="306378"/>
                        <a:pt x="327825" y="335154"/>
                        <a:pt x="305753" y="349594"/>
                      </a:cubicBezTo>
                      <a:lnTo>
                        <a:pt x="159639" y="202147"/>
                      </a:lnTo>
                      <a:lnTo>
                        <a:pt x="10954" y="52795"/>
                      </a:ln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6" name="Freeform: Shape 25">
                  <a:extLst>
                    <a:ext uri="{FF2B5EF4-FFF2-40B4-BE49-F238E27FC236}">
                      <a16:creationId xmlns:a16="http://schemas.microsoft.com/office/drawing/2014/main" id="{4F993831-AB58-2FF9-7121-4DD5AAE4A82B}"/>
                    </a:ext>
                  </a:extLst>
                </p:cNvPr>
                <p:cNvSpPr/>
                <p:nvPr/>
              </p:nvSpPr>
              <p:spPr>
                <a:xfrm>
                  <a:off x="6846769" y="1126869"/>
                  <a:ext cx="588533" cy="588224"/>
                </a:xfrm>
                <a:custGeom>
                  <a:avLst/>
                  <a:gdLst>
                    <a:gd name="connsiteX0" fmla="*/ 7413 w 588533"/>
                    <a:gd name="connsiteY0" fmla="*/ 71398 h 588224"/>
                    <a:gd name="connsiteX1" fmla="*/ 33130 w 588533"/>
                    <a:gd name="connsiteY1" fmla="*/ 45680 h 588224"/>
                    <a:gd name="connsiteX2" fmla="*/ 33130 w 588533"/>
                    <a:gd name="connsiteY2" fmla="*/ 45680 h 588224"/>
                    <a:gd name="connsiteX3" fmla="*/ 71230 w 588533"/>
                    <a:gd name="connsiteY3" fmla="*/ 7580 h 588224"/>
                    <a:gd name="connsiteX4" fmla="*/ 112283 w 588533"/>
                    <a:gd name="connsiteY4" fmla="*/ 11390 h 588224"/>
                    <a:gd name="connsiteX5" fmla="*/ 588533 w 588533"/>
                    <a:gd name="connsiteY5" fmla="*/ 488879 h 588224"/>
                    <a:gd name="connsiteX6" fmla="*/ 548814 w 588533"/>
                    <a:gd name="connsiteY6" fmla="*/ 528503 h 588224"/>
                    <a:gd name="connsiteX7" fmla="*/ 548814 w 588533"/>
                    <a:gd name="connsiteY7" fmla="*/ 528503 h 588224"/>
                    <a:gd name="connsiteX8" fmla="*/ 489188 w 588533"/>
                    <a:gd name="connsiteY8" fmla="*/ 588224 h 588224"/>
                    <a:gd name="connsiteX9" fmla="*/ 310689 w 588533"/>
                    <a:gd name="connsiteY9" fmla="*/ 410583 h 588224"/>
                    <a:gd name="connsiteX10" fmla="*/ 226297 w 588533"/>
                    <a:gd name="connsiteY10" fmla="*/ 326573 h 588224"/>
                    <a:gd name="connsiteX11" fmla="*/ 222868 w 588533"/>
                    <a:gd name="connsiteY11" fmla="*/ 323048 h 588224"/>
                    <a:gd name="connsiteX12" fmla="*/ 115331 w 588533"/>
                    <a:gd name="connsiteY12" fmla="*/ 215987 h 588224"/>
                    <a:gd name="connsiteX13" fmla="*/ 11223 w 588533"/>
                    <a:gd name="connsiteY13" fmla="*/ 112451 h 588224"/>
                    <a:gd name="connsiteX14" fmla="*/ 7413 w 588533"/>
                    <a:gd name="connsiteY14" fmla="*/ 71398 h 588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8533" h="588224">
                      <a:moveTo>
                        <a:pt x="7413" y="71398"/>
                      </a:moveTo>
                      <a:lnTo>
                        <a:pt x="33130" y="45680"/>
                      </a:lnTo>
                      <a:lnTo>
                        <a:pt x="33130" y="45680"/>
                      </a:lnTo>
                      <a:lnTo>
                        <a:pt x="71230" y="7580"/>
                      </a:lnTo>
                      <a:cubicBezTo>
                        <a:pt x="90280" y="-11470"/>
                        <a:pt x="112283" y="11390"/>
                        <a:pt x="112283" y="11390"/>
                      </a:cubicBezTo>
                      <a:lnTo>
                        <a:pt x="588533" y="488879"/>
                      </a:lnTo>
                      <a:lnTo>
                        <a:pt x="548814" y="528503"/>
                      </a:lnTo>
                      <a:lnTo>
                        <a:pt x="548814" y="528503"/>
                      </a:lnTo>
                      <a:lnTo>
                        <a:pt x="489188" y="588224"/>
                      </a:lnTo>
                      <a:lnTo>
                        <a:pt x="310689" y="410583"/>
                      </a:lnTo>
                      <a:lnTo>
                        <a:pt x="226297" y="326573"/>
                      </a:lnTo>
                      <a:lnTo>
                        <a:pt x="222868" y="323048"/>
                      </a:lnTo>
                      <a:lnTo>
                        <a:pt x="115331" y="215987"/>
                      </a:lnTo>
                      <a:lnTo>
                        <a:pt x="11223" y="112451"/>
                      </a:lnTo>
                      <a:cubicBezTo>
                        <a:pt x="11223" y="112451"/>
                        <a:pt x="-11256" y="90067"/>
                        <a:pt x="7413" y="71398"/>
                      </a:cubicBez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7" name="Freeform: Shape 26">
                  <a:extLst>
                    <a:ext uri="{FF2B5EF4-FFF2-40B4-BE49-F238E27FC236}">
                      <a16:creationId xmlns:a16="http://schemas.microsoft.com/office/drawing/2014/main" id="{9E606ED6-21B1-BE08-A900-72E13CC0B3A2}"/>
                    </a:ext>
                  </a:extLst>
                </p:cNvPr>
                <p:cNvSpPr/>
                <p:nvPr/>
              </p:nvSpPr>
              <p:spPr>
                <a:xfrm>
                  <a:off x="6846657" y="1125591"/>
                  <a:ext cx="589978" cy="590359"/>
                </a:xfrm>
                <a:custGeom>
                  <a:avLst/>
                  <a:gdLst>
                    <a:gd name="connsiteX0" fmla="*/ 489299 w 589978"/>
                    <a:gd name="connsiteY0" fmla="*/ 590360 h 590359"/>
                    <a:gd name="connsiteX1" fmla="*/ 10859 w 589978"/>
                    <a:gd name="connsiteY1" fmla="*/ 114109 h 590359"/>
                    <a:gd name="connsiteX2" fmla="*/ 0 w 589978"/>
                    <a:gd name="connsiteY2" fmla="*/ 89154 h 590359"/>
                    <a:gd name="connsiteX3" fmla="*/ 7525 w 589978"/>
                    <a:gd name="connsiteY3" fmla="*/ 71914 h 590359"/>
                    <a:gd name="connsiteX4" fmla="*/ 71819 w 589978"/>
                    <a:gd name="connsiteY4" fmla="*/ 7620 h 590359"/>
                    <a:gd name="connsiteX5" fmla="*/ 89059 w 589978"/>
                    <a:gd name="connsiteY5" fmla="*/ 0 h 590359"/>
                    <a:gd name="connsiteX6" fmla="*/ 89059 w 589978"/>
                    <a:gd name="connsiteY6" fmla="*/ 0 h 590359"/>
                    <a:gd name="connsiteX7" fmla="*/ 113729 w 589978"/>
                    <a:gd name="connsiteY7" fmla="*/ 11430 h 590359"/>
                    <a:gd name="connsiteX8" fmla="*/ 589979 w 589978"/>
                    <a:gd name="connsiteY8" fmla="*/ 489871 h 590359"/>
                    <a:gd name="connsiteX9" fmla="*/ 7525 w 589978"/>
                    <a:gd name="connsiteY9" fmla="*/ 72676 h 590359"/>
                    <a:gd name="connsiteX10" fmla="*/ 8001 w 589978"/>
                    <a:gd name="connsiteY10" fmla="*/ 72676 h 590359"/>
                    <a:gd name="connsiteX11" fmla="*/ 762 w 589978"/>
                    <a:gd name="connsiteY11" fmla="*/ 89154 h 590359"/>
                    <a:gd name="connsiteX12" fmla="*/ 11811 w 589978"/>
                    <a:gd name="connsiteY12" fmla="*/ 112967 h 590359"/>
                    <a:gd name="connsiteX13" fmla="*/ 489299 w 589978"/>
                    <a:gd name="connsiteY13" fmla="*/ 588264 h 590359"/>
                    <a:gd name="connsiteX14" fmla="*/ 587693 w 589978"/>
                    <a:gd name="connsiteY14" fmla="*/ 490061 h 590359"/>
                    <a:gd name="connsiteX15" fmla="*/ 112395 w 589978"/>
                    <a:gd name="connsiteY15" fmla="*/ 12954 h 590359"/>
                    <a:gd name="connsiteX16" fmla="*/ 88583 w 589978"/>
                    <a:gd name="connsiteY16" fmla="*/ 1905 h 590359"/>
                    <a:gd name="connsiteX17" fmla="*/ 88583 w 589978"/>
                    <a:gd name="connsiteY17" fmla="*/ 1905 h 590359"/>
                    <a:gd name="connsiteX18" fmla="*/ 72295 w 589978"/>
                    <a:gd name="connsiteY18" fmla="*/ 9144 h 590359"/>
                    <a:gd name="connsiteX19" fmla="*/ 8001 w 589978"/>
                    <a:gd name="connsiteY19" fmla="*/ 73438 h 59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9978" h="590359">
                      <a:moveTo>
                        <a:pt x="489299" y="590360"/>
                      </a:moveTo>
                      <a:lnTo>
                        <a:pt x="10859" y="114109"/>
                      </a:lnTo>
                      <a:cubicBezTo>
                        <a:pt x="4481" y="107285"/>
                        <a:pt x="647" y="98472"/>
                        <a:pt x="0" y="89154"/>
                      </a:cubicBezTo>
                      <a:cubicBezTo>
                        <a:pt x="-9" y="82608"/>
                        <a:pt x="2718" y="76357"/>
                        <a:pt x="7525" y="71914"/>
                      </a:cubicBezTo>
                      <a:lnTo>
                        <a:pt x="71819" y="7620"/>
                      </a:lnTo>
                      <a:cubicBezTo>
                        <a:pt x="76279" y="2826"/>
                        <a:pt x="82511" y="71"/>
                        <a:pt x="89059" y="0"/>
                      </a:cubicBezTo>
                      <a:lnTo>
                        <a:pt x="89059" y="0"/>
                      </a:lnTo>
                      <a:cubicBezTo>
                        <a:pt x="98356" y="844"/>
                        <a:pt x="107073" y="4883"/>
                        <a:pt x="113729" y="11430"/>
                      </a:cubicBezTo>
                      <a:lnTo>
                        <a:pt x="589979" y="489871"/>
                      </a:lnTo>
                      <a:close/>
                      <a:moveTo>
                        <a:pt x="7525" y="72676"/>
                      </a:moveTo>
                      <a:lnTo>
                        <a:pt x="8001" y="72676"/>
                      </a:lnTo>
                      <a:cubicBezTo>
                        <a:pt x="3418" y="76934"/>
                        <a:pt x="798" y="82898"/>
                        <a:pt x="762" y="89154"/>
                      </a:cubicBezTo>
                      <a:cubicBezTo>
                        <a:pt x="1617" y="98121"/>
                        <a:pt x="5517" y="106524"/>
                        <a:pt x="11811" y="112967"/>
                      </a:cubicBezTo>
                      <a:lnTo>
                        <a:pt x="489299" y="588264"/>
                      </a:lnTo>
                      <a:lnTo>
                        <a:pt x="587693" y="490061"/>
                      </a:lnTo>
                      <a:lnTo>
                        <a:pt x="112395" y="12954"/>
                      </a:lnTo>
                      <a:cubicBezTo>
                        <a:pt x="105952" y="6660"/>
                        <a:pt x="97549" y="2760"/>
                        <a:pt x="88583" y="1905"/>
                      </a:cubicBezTo>
                      <a:lnTo>
                        <a:pt x="88583" y="1905"/>
                      </a:lnTo>
                      <a:cubicBezTo>
                        <a:pt x="82392" y="1993"/>
                        <a:pt x="76508" y="4608"/>
                        <a:pt x="72295" y="9144"/>
                      </a:cubicBezTo>
                      <a:lnTo>
                        <a:pt x="8001" y="73438"/>
                      </a:ln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8" name="Freeform: Shape 27">
                  <a:extLst>
                    <a:ext uri="{FF2B5EF4-FFF2-40B4-BE49-F238E27FC236}">
                      <a16:creationId xmlns:a16="http://schemas.microsoft.com/office/drawing/2014/main" id="{5A059135-3224-DF90-6824-BBFA437470AB}"/>
                    </a:ext>
                  </a:extLst>
                </p:cNvPr>
                <p:cNvSpPr/>
                <p:nvPr/>
              </p:nvSpPr>
              <p:spPr>
                <a:xfrm>
                  <a:off x="6836180" y="1515164"/>
                  <a:ext cx="493400" cy="199548"/>
                </a:xfrm>
                <a:custGeom>
                  <a:avLst/>
                  <a:gdLst>
                    <a:gd name="connsiteX0" fmla="*/ 413861 w 493400"/>
                    <a:gd name="connsiteY0" fmla="*/ 28670 h 199548"/>
                    <a:gd name="connsiteX1" fmla="*/ 493173 w 493400"/>
                    <a:gd name="connsiteY1" fmla="*/ 120361 h 199548"/>
                    <a:gd name="connsiteX2" fmla="*/ 415385 w 493400"/>
                    <a:gd name="connsiteY2" fmla="*/ 199549 h 199548"/>
                    <a:gd name="connsiteX3" fmla="*/ 0 w 493400"/>
                    <a:gd name="connsiteY3" fmla="*/ 167259 h 199548"/>
                    <a:gd name="connsiteX4" fmla="*/ 0 w 493400"/>
                    <a:gd name="connsiteY4" fmla="*/ 0 h 1995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400" h="199548">
                      <a:moveTo>
                        <a:pt x="413861" y="28670"/>
                      </a:moveTo>
                      <a:cubicBezTo>
                        <a:pt x="461082" y="32089"/>
                        <a:pt x="496592" y="73141"/>
                        <a:pt x="493173" y="120361"/>
                      </a:cubicBezTo>
                      <a:cubicBezTo>
                        <a:pt x="490140" y="162248"/>
                        <a:pt x="457210" y="195770"/>
                        <a:pt x="415385" y="199549"/>
                      </a:cubicBezTo>
                      <a:lnTo>
                        <a:pt x="0" y="167259"/>
                      </a:lnTo>
                      <a:lnTo>
                        <a:pt x="0" y="0"/>
                      </a:ln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9" name="Freeform: Shape 28">
                  <a:extLst>
                    <a:ext uri="{FF2B5EF4-FFF2-40B4-BE49-F238E27FC236}">
                      <a16:creationId xmlns:a16="http://schemas.microsoft.com/office/drawing/2014/main" id="{CDA5C9D7-9781-0C34-AF90-D7AACD727408}"/>
                    </a:ext>
                  </a:extLst>
                </p:cNvPr>
                <p:cNvSpPr/>
                <p:nvPr/>
              </p:nvSpPr>
              <p:spPr>
                <a:xfrm>
                  <a:off x="7335957" y="1615939"/>
                  <a:ext cx="146875" cy="147446"/>
                </a:xfrm>
                <a:custGeom>
                  <a:avLst/>
                  <a:gdLst>
                    <a:gd name="connsiteX0" fmla="*/ 99060 w 146875"/>
                    <a:gd name="connsiteY0" fmla="*/ 0 h 147446"/>
                    <a:gd name="connsiteX1" fmla="*/ 0 w 146875"/>
                    <a:gd name="connsiteY1" fmla="*/ 99155 h 147446"/>
                    <a:gd name="connsiteX2" fmla="*/ 118681 w 146875"/>
                    <a:gd name="connsiteY2" fmla="*/ 147447 h 147446"/>
                    <a:gd name="connsiteX3" fmla="*/ 146875 w 146875"/>
                    <a:gd name="connsiteY3" fmla="*/ 119253 h 147446"/>
                    <a:gd name="connsiteX4" fmla="*/ 99060 w 146875"/>
                    <a:gd name="connsiteY4" fmla="*/ 0 h 147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875" h="147446">
                      <a:moveTo>
                        <a:pt x="99060" y="0"/>
                      </a:moveTo>
                      <a:lnTo>
                        <a:pt x="0" y="99155"/>
                      </a:lnTo>
                      <a:lnTo>
                        <a:pt x="118681" y="147447"/>
                      </a:lnTo>
                      <a:lnTo>
                        <a:pt x="146875" y="119253"/>
                      </a:lnTo>
                      <a:lnTo>
                        <a:pt x="99060" y="0"/>
                      </a:ln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0" name="Freeform: Shape 29">
                  <a:extLst>
                    <a:ext uri="{FF2B5EF4-FFF2-40B4-BE49-F238E27FC236}">
                      <a16:creationId xmlns:a16="http://schemas.microsoft.com/office/drawing/2014/main" id="{7E55EC5A-B7F5-DEC1-14B9-76CE4F028847}"/>
                    </a:ext>
                  </a:extLst>
                </p:cNvPr>
                <p:cNvSpPr/>
                <p:nvPr/>
              </p:nvSpPr>
              <p:spPr>
                <a:xfrm>
                  <a:off x="7454638" y="1735191"/>
                  <a:ext cx="47720" cy="47339"/>
                </a:xfrm>
                <a:custGeom>
                  <a:avLst/>
                  <a:gdLst>
                    <a:gd name="connsiteX0" fmla="*/ 47720 w 47720"/>
                    <a:gd name="connsiteY0" fmla="*/ 47339 h 47339"/>
                    <a:gd name="connsiteX1" fmla="*/ 0 w 47720"/>
                    <a:gd name="connsiteY1" fmla="*/ 28194 h 47339"/>
                    <a:gd name="connsiteX2" fmla="*/ 28194 w 47720"/>
                    <a:gd name="connsiteY2" fmla="*/ 0 h 47339"/>
                    <a:gd name="connsiteX3" fmla="*/ 47720 w 47720"/>
                    <a:gd name="connsiteY3" fmla="*/ 47339 h 47339"/>
                  </a:gdLst>
                  <a:ahLst/>
                  <a:cxnLst>
                    <a:cxn ang="0">
                      <a:pos x="connsiteX0" y="connsiteY0"/>
                    </a:cxn>
                    <a:cxn ang="0">
                      <a:pos x="connsiteX1" y="connsiteY1"/>
                    </a:cxn>
                    <a:cxn ang="0">
                      <a:pos x="connsiteX2" y="connsiteY2"/>
                    </a:cxn>
                    <a:cxn ang="0">
                      <a:pos x="connsiteX3" y="connsiteY3"/>
                    </a:cxn>
                  </a:cxnLst>
                  <a:rect l="l" t="t" r="r" b="b"/>
                  <a:pathLst>
                    <a:path w="47720" h="47339">
                      <a:moveTo>
                        <a:pt x="47720" y="47339"/>
                      </a:moveTo>
                      <a:lnTo>
                        <a:pt x="0" y="28194"/>
                      </a:lnTo>
                      <a:lnTo>
                        <a:pt x="28194" y="0"/>
                      </a:lnTo>
                      <a:lnTo>
                        <a:pt x="47720" y="47339"/>
                      </a:lnTo>
                      <a:close/>
                    </a:path>
                  </a:pathLst>
                </a:custGeom>
                <a:solidFill>
                  <a:srgbClr val="2167A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1" name="Freeform: Shape 30">
                  <a:extLst>
                    <a:ext uri="{FF2B5EF4-FFF2-40B4-BE49-F238E27FC236}">
                      <a16:creationId xmlns:a16="http://schemas.microsoft.com/office/drawing/2014/main" id="{05EC3F75-72CA-E774-9A3B-45CB8BE3B183}"/>
                    </a:ext>
                  </a:extLst>
                </p:cNvPr>
                <p:cNvSpPr/>
                <p:nvPr/>
              </p:nvSpPr>
              <p:spPr>
                <a:xfrm>
                  <a:off x="7183652" y="1562884"/>
                  <a:ext cx="132778" cy="132778"/>
                </a:xfrm>
                <a:custGeom>
                  <a:avLst/>
                  <a:gdLst>
                    <a:gd name="connsiteX0" fmla="*/ 132779 w 132778"/>
                    <a:gd name="connsiteY0" fmla="*/ 66389 h 132778"/>
                    <a:gd name="connsiteX1" fmla="*/ 66389 w 132778"/>
                    <a:gd name="connsiteY1" fmla="*/ 132778 h 132778"/>
                    <a:gd name="connsiteX2" fmla="*/ 0 w 132778"/>
                    <a:gd name="connsiteY2" fmla="*/ 66389 h 132778"/>
                    <a:gd name="connsiteX3" fmla="*/ 66389 w 132778"/>
                    <a:gd name="connsiteY3" fmla="*/ 0 h 132778"/>
                    <a:gd name="connsiteX4" fmla="*/ 132779 w 132778"/>
                    <a:gd name="connsiteY4" fmla="*/ 66389 h 132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778" h="132778">
                      <a:moveTo>
                        <a:pt x="132779" y="66389"/>
                      </a:moveTo>
                      <a:cubicBezTo>
                        <a:pt x="132779" y="103055"/>
                        <a:pt x="103055" y="132778"/>
                        <a:pt x="66389" y="132778"/>
                      </a:cubicBezTo>
                      <a:cubicBezTo>
                        <a:pt x="29723" y="132778"/>
                        <a:pt x="0" y="103055"/>
                        <a:pt x="0" y="66389"/>
                      </a:cubicBezTo>
                      <a:cubicBezTo>
                        <a:pt x="0" y="29723"/>
                        <a:pt x="29723" y="0"/>
                        <a:pt x="66389" y="0"/>
                      </a:cubicBezTo>
                      <a:cubicBezTo>
                        <a:pt x="103055" y="0"/>
                        <a:pt x="132779" y="29723"/>
                        <a:pt x="132779" y="66389"/>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2" name="Freeform: Shape 31">
                  <a:extLst>
                    <a:ext uri="{FF2B5EF4-FFF2-40B4-BE49-F238E27FC236}">
                      <a16:creationId xmlns:a16="http://schemas.microsoft.com/office/drawing/2014/main" id="{28BCBC84-F9CE-02B8-8355-99345B3CC51E}"/>
                    </a:ext>
                  </a:extLst>
                </p:cNvPr>
                <p:cNvSpPr/>
                <p:nvPr/>
              </p:nvSpPr>
              <p:spPr>
                <a:xfrm>
                  <a:off x="7345240" y="1428201"/>
                  <a:ext cx="68155" cy="87348"/>
                </a:xfrm>
                <a:custGeom>
                  <a:avLst/>
                  <a:gdLst>
                    <a:gd name="connsiteX0" fmla="*/ 24340 w 68155"/>
                    <a:gd name="connsiteY0" fmla="*/ 0 h 87348"/>
                    <a:gd name="connsiteX1" fmla="*/ 68155 w 68155"/>
                    <a:gd name="connsiteY1" fmla="*/ 81820 h 87348"/>
                    <a:gd name="connsiteX2" fmla="*/ 5528 w 68155"/>
                    <a:gd name="connsiteY2" fmla="*/ 63008 h 87348"/>
                    <a:gd name="connsiteX3" fmla="*/ 24340 w 68155"/>
                    <a:gd name="connsiteY3" fmla="*/ 381 h 87348"/>
                  </a:gdLst>
                  <a:ahLst/>
                  <a:cxnLst>
                    <a:cxn ang="0">
                      <a:pos x="connsiteX0" y="connsiteY0"/>
                    </a:cxn>
                    <a:cxn ang="0">
                      <a:pos x="connsiteX1" y="connsiteY1"/>
                    </a:cxn>
                    <a:cxn ang="0">
                      <a:pos x="connsiteX2" y="connsiteY2"/>
                    </a:cxn>
                    <a:cxn ang="0">
                      <a:pos x="connsiteX3" y="connsiteY3"/>
                    </a:cxn>
                  </a:cxnLst>
                  <a:rect l="l" t="t" r="r" b="b"/>
                  <a:pathLst>
                    <a:path w="68155" h="87348">
                      <a:moveTo>
                        <a:pt x="24340" y="0"/>
                      </a:moveTo>
                      <a:lnTo>
                        <a:pt x="68155" y="81820"/>
                      </a:lnTo>
                      <a:cubicBezTo>
                        <a:pt x="45667" y="93919"/>
                        <a:pt x="17628" y="85496"/>
                        <a:pt x="5528" y="63008"/>
                      </a:cubicBezTo>
                      <a:cubicBezTo>
                        <a:pt x="-6571" y="40519"/>
                        <a:pt x="1852" y="12481"/>
                        <a:pt x="24340" y="381"/>
                      </a:cubicBezTo>
                      <a:close/>
                    </a:path>
                  </a:pathLst>
                </a:custGeom>
                <a:solidFill>
                  <a:srgbClr val="ECEEE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3" name="Freeform: Shape 32">
                  <a:extLst>
                    <a:ext uri="{FF2B5EF4-FFF2-40B4-BE49-F238E27FC236}">
                      <a16:creationId xmlns:a16="http://schemas.microsoft.com/office/drawing/2014/main" id="{DDB42B33-098D-C2BB-83C0-9A80DE32F1B9}"/>
                    </a:ext>
                  </a:extLst>
                </p:cNvPr>
                <p:cNvSpPr/>
                <p:nvPr/>
              </p:nvSpPr>
              <p:spPr>
                <a:xfrm>
                  <a:off x="6836180" y="1342857"/>
                  <a:ext cx="233457" cy="182594"/>
                </a:xfrm>
                <a:custGeom>
                  <a:avLst/>
                  <a:gdLst>
                    <a:gd name="connsiteX0" fmla="*/ 57436 w 233457"/>
                    <a:gd name="connsiteY0" fmla="*/ 39815 h 182594"/>
                    <a:gd name="connsiteX1" fmla="*/ 125920 w 233457"/>
                    <a:gd name="connsiteY1" fmla="*/ 0 h 182594"/>
                    <a:gd name="connsiteX2" fmla="*/ 233458 w 233457"/>
                    <a:gd name="connsiteY2" fmla="*/ 107061 h 182594"/>
                    <a:gd name="connsiteX3" fmla="*/ 153352 w 233457"/>
                    <a:gd name="connsiteY3" fmla="*/ 167164 h 182594"/>
                    <a:gd name="connsiteX4" fmla="*/ 149288 w 233457"/>
                    <a:gd name="connsiteY4" fmla="*/ 180006 h 182594"/>
                    <a:gd name="connsiteX5" fmla="*/ 151257 w 233457"/>
                    <a:gd name="connsiteY5" fmla="*/ 182594 h 182594"/>
                    <a:gd name="connsiteX6" fmla="*/ 0 w 233457"/>
                    <a:gd name="connsiteY6" fmla="*/ 172307 h 182594"/>
                    <a:gd name="connsiteX7" fmla="*/ 0 w 233457"/>
                    <a:gd name="connsiteY7" fmla="*/ 38957 h 182594"/>
                    <a:gd name="connsiteX8" fmla="*/ 57436 w 233457"/>
                    <a:gd name="connsiteY8" fmla="*/ 39815 h 1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457" h="182594">
                      <a:moveTo>
                        <a:pt x="57436" y="39815"/>
                      </a:moveTo>
                      <a:lnTo>
                        <a:pt x="125920" y="0"/>
                      </a:lnTo>
                      <a:lnTo>
                        <a:pt x="233458" y="107061"/>
                      </a:lnTo>
                      <a:lnTo>
                        <a:pt x="153352" y="167164"/>
                      </a:lnTo>
                      <a:cubicBezTo>
                        <a:pt x="148683" y="169588"/>
                        <a:pt x="146864" y="175337"/>
                        <a:pt x="149288" y="180006"/>
                      </a:cubicBezTo>
                      <a:cubicBezTo>
                        <a:pt x="149791" y="180975"/>
                        <a:pt x="150457" y="181851"/>
                        <a:pt x="151257" y="182594"/>
                      </a:cubicBezTo>
                      <a:lnTo>
                        <a:pt x="0" y="172307"/>
                      </a:lnTo>
                      <a:lnTo>
                        <a:pt x="0" y="38957"/>
                      </a:lnTo>
                      <a:cubicBezTo>
                        <a:pt x="17600" y="49542"/>
                        <a:pt x="39528" y="49870"/>
                        <a:pt x="57436" y="39815"/>
                      </a:cubicBezTo>
                      <a:close/>
                    </a:path>
                  </a:pathLst>
                </a:custGeom>
                <a:solidFill>
                  <a:srgbClr val="DAD2BD"/>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4" name="Freeform: Shape 33">
                  <a:extLst>
                    <a:ext uri="{FF2B5EF4-FFF2-40B4-BE49-F238E27FC236}">
                      <a16:creationId xmlns:a16="http://schemas.microsoft.com/office/drawing/2014/main" id="{BF0250E2-04AB-F573-6523-A2775FD0CF8D}"/>
                    </a:ext>
                  </a:extLst>
                </p:cNvPr>
                <p:cNvSpPr/>
                <p:nvPr/>
              </p:nvSpPr>
              <p:spPr>
                <a:xfrm>
                  <a:off x="6984139" y="1449727"/>
                  <a:ext cx="173509" cy="87534"/>
                </a:xfrm>
                <a:custGeom>
                  <a:avLst/>
                  <a:gdLst>
                    <a:gd name="connsiteX0" fmla="*/ 5393 w 173509"/>
                    <a:gd name="connsiteY0" fmla="*/ 60293 h 87534"/>
                    <a:gd name="connsiteX1" fmla="*/ 85689 w 173509"/>
                    <a:gd name="connsiteY1" fmla="*/ 0 h 87534"/>
                    <a:gd name="connsiteX2" fmla="*/ 89118 w 173509"/>
                    <a:gd name="connsiteY2" fmla="*/ 3524 h 87534"/>
                    <a:gd name="connsiteX3" fmla="*/ 173510 w 173509"/>
                    <a:gd name="connsiteY3" fmla="*/ 87535 h 87534"/>
                    <a:gd name="connsiteX4" fmla="*/ 3107 w 173509"/>
                    <a:gd name="connsiteY4" fmla="*/ 75914 h 87534"/>
                    <a:gd name="connsiteX5" fmla="*/ 2486 w 173509"/>
                    <a:gd name="connsiteY5" fmla="*/ 62458 h 87534"/>
                    <a:gd name="connsiteX6" fmla="*/ 5393 w 173509"/>
                    <a:gd name="connsiteY6" fmla="*/ 60293 h 87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509" h="87534">
                      <a:moveTo>
                        <a:pt x="5393" y="60293"/>
                      </a:moveTo>
                      <a:lnTo>
                        <a:pt x="85689" y="0"/>
                      </a:lnTo>
                      <a:lnTo>
                        <a:pt x="89118" y="3524"/>
                      </a:lnTo>
                      <a:lnTo>
                        <a:pt x="173510" y="87535"/>
                      </a:lnTo>
                      <a:lnTo>
                        <a:pt x="3107" y="75914"/>
                      </a:lnTo>
                      <a:cubicBezTo>
                        <a:pt x="-780" y="72370"/>
                        <a:pt x="-1058" y="66345"/>
                        <a:pt x="2486" y="62458"/>
                      </a:cubicBezTo>
                      <a:cubicBezTo>
                        <a:pt x="3307" y="61557"/>
                        <a:pt x="4294" y="60822"/>
                        <a:pt x="5393" y="60293"/>
                      </a:cubicBezTo>
                      <a:close/>
                    </a:path>
                  </a:pathLst>
                </a:custGeom>
                <a:solidFill>
                  <a:srgbClr val="C4BDA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35" name="Freeform: Shape 34">
                  <a:extLst>
                    <a:ext uri="{FF2B5EF4-FFF2-40B4-BE49-F238E27FC236}">
                      <a16:creationId xmlns:a16="http://schemas.microsoft.com/office/drawing/2014/main" id="{997AE096-5B78-2EE4-889D-4D76CE534AB1}"/>
                    </a:ext>
                  </a:extLst>
                </p:cNvPr>
                <p:cNvSpPr/>
                <p:nvPr/>
              </p:nvSpPr>
              <p:spPr>
                <a:xfrm>
                  <a:off x="6503668" y="1280563"/>
                  <a:ext cx="332125" cy="495300"/>
                </a:xfrm>
                <a:custGeom>
                  <a:avLst/>
                  <a:gdLst>
                    <a:gd name="connsiteX0" fmla="*/ 302984 w 332125"/>
                    <a:gd name="connsiteY0" fmla="*/ 36195 h 495300"/>
                    <a:gd name="connsiteX1" fmla="*/ 25426 w 332125"/>
                    <a:gd name="connsiteY1" fmla="*/ 0 h 495300"/>
                    <a:gd name="connsiteX2" fmla="*/ 78099 w 332125"/>
                    <a:gd name="connsiteY2" fmla="*/ 495300 h 495300"/>
                    <a:gd name="connsiteX3" fmla="*/ 302984 w 332125"/>
                    <a:gd name="connsiteY3" fmla="*/ 478060 h 495300"/>
                    <a:gd name="connsiteX4" fmla="*/ 332035 w 332125"/>
                    <a:gd name="connsiteY4" fmla="*/ 442817 h 495300"/>
                    <a:gd name="connsiteX5" fmla="*/ 332035 w 332125"/>
                    <a:gd name="connsiteY5" fmla="*/ 71438 h 495300"/>
                    <a:gd name="connsiteX6" fmla="*/ 302984 w 332125"/>
                    <a:gd name="connsiteY6" fmla="*/ 36195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125" h="495300">
                      <a:moveTo>
                        <a:pt x="302984" y="36195"/>
                      </a:moveTo>
                      <a:lnTo>
                        <a:pt x="25426" y="0"/>
                      </a:lnTo>
                      <a:cubicBezTo>
                        <a:pt x="-21711" y="165701"/>
                        <a:pt x="-2832" y="343218"/>
                        <a:pt x="78099" y="495300"/>
                      </a:cubicBezTo>
                      <a:lnTo>
                        <a:pt x="302984" y="478060"/>
                      </a:lnTo>
                      <a:cubicBezTo>
                        <a:pt x="320533" y="475964"/>
                        <a:pt x="333331" y="460442"/>
                        <a:pt x="332035" y="442817"/>
                      </a:cubicBezTo>
                      <a:lnTo>
                        <a:pt x="332035" y="71438"/>
                      </a:lnTo>
                      <a:cubicBezTo>
                        <a:pt x="333331" y="53812"/>
                        <a:pt x="320533" y="38287"/>
                        <a:pt x="302984" y="36195"/>
                      </a:cubicBezTo>
                      <a:close/>
                    </a:path>
                  </a:pathLst>
                </a:custGeom>
                <a:solidFill>
                  <a:srgbClr val="5495C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3366F"/>
                    </a:solidFill>
                    <a:effectLst/>
                    <a:uLnTx/>
                    <a:uFillTx/>
                    <a:latin typeface="Zurich Sans Light"/>
                    <a:ea typeface="+mn-ea"/>
                    <a:cs typeface="+mn-cs"/>
                  </a:endParaRPr>
                </a:p>
              </p:txBody>
            </p:sp>
          </p:grpSp>
        </p:grpSp>
      </p:grpSp>
      <p:grpSp>
        <p:nvGrpSpPr>
          <p:cNvPr id="3" name="Group 1">
            <a:extLst>
              <a:ext uri="{FF2B5EF4-FFF2-40B4-BE49-F238E27FC236}">
                <a16:creationId xmlns:a16="http://schemas.microsoft.com/office/drawing/2014/main" id="{12A7340B-F523-BFA6-429A-A53561626B5C}"/>
              </a:ext>
            </a:extLst>
          </p:cNvPr>
          <p:cNvGrpSpPr/>
          <p:nvPr/>
        </p:nvGrpSpPr>
        <p:grpSpPr>
          <a:xfrm>
            <a:off x="250823" y="289004"/>
            <a:ext cx="9724302" cy="320056"/>
            <a:chOff x="250823" y="289004"/>
            <a:chExt cx="9724302" cy="320056"/>
          </a:xfrm>
        </p:grpSpPr>
        <p:sp>
          <p:nvSpPr>
            <p:cNvPr id="8" name="Rounded Rectangle 5">
              <a:extLst>
                <a:ext uri="{FF2B5EF4-FFF2-40B4-BE49-F238E27FC236}">
                  <a16:creationId xmlns:a16="http://schemas.microsoft.com/office/drawing/2014/main" id="{B5F7665C-1987-E8FF-584D-349CE5215912}"/>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13" name="Rounded Rectangle 6">
              <a:extLst>
                <a:ext uri="{FF2B5EF4-FFF2-40B4-BE49-F238E27FC236}">
                  <a16:creationId xmlns:a16="http://schemas.microsoft.com/office/drawing/2014/main" id="{43F6FFCF-48F0-0F15-A8E9-0012AC883E22}"/>
                </a:ext>
              </a:extLst>
            </p:cNvPr>
            <p:cNvSpPr/>
            <p:nvPr/>
          </p:nvSpPr>
          <p:spPr>
            <a:xfrm>
              <a:off x="1873116"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Identifikation</a:t>
              </a:r>
            </a:p>
          </p:txBody>
        </p:sp>
        <p:sp>
          <p:nvSpPr>
            <p:cNvPr id="14" name="Rounded Rectangle 11">
              <a:extLst>
                <a:ext uri="{FF2B5EF4-FFF2-40B4-BE49-F238E27FC236}">
                  <a16:creationId xmlns:a16="http://schemas.microsoft.com/office/drawing/2014/main" id="{6AD44906-66F6-7B8C-41C8-D222BBAFF58F}"/>
                </a:ext>
              </a:extLst>
            </p:cNvPr>
            <p:cNvSpPr/>
            <p:nvPr/>
          </p:nvSpPr>
          <p:spPr>
            <a:xfrm>
              <a:off x="3488837"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Priorisierung</a:t>
              </a:r>
            </a:p>
          </p:txBody>
        </p:sp>
        <p:sp>
          <p:nvSpPr>
            <p:cNvPr id="17" name="Rounded Rectangle 13">
              <a:extLst>
                <a:ext uri="{FF2B5EF4-FFF2-40B4-BE49-F238E27FC236}">
                  <a16:creationId xmlns:a16="http://schemas.microsoft.com/office/drawing/2014/main" id="{AC5ED323-AEA8-B909-C5C5-9DEFE048F86E}"/>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18" name="Rounded Rectangle 17">
              <a:extLst>
                <a:ext uri="{FF2B5EF4-FFF2-40B4-BE49-F238E27FC236}">
                  <a16:creationId xmlns:a16="http://schemas.microsoft.com/office/drawing/2014/main" id="{2750EE0C-89AE-7EAC-A0AF-738C8B48FA59}"/>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36" name="Rounded Rectangle 18">
              <a:extLst>
                <a:ext uri="{FF2B5EF4-FFF2-40B4-BE49-F238E27FC236}">
                  <a16:creationId xmlns:a16="http://schemas.microsoft.com/office/drawing/2014/main" id="{CA87CA22-AB15-77B2-AFFD-C003CCAAB4B9}"/>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
        <p:nvSpPr>
          <p:cNvPr id="38" name="Foliennummernplatzhalter 4">
            <a:extLst>
              <a:ext uri="{FF2B5EF4-FFF2-40B4-BE49-F238E27FC236}">
                <a16:creationId xmlns:a16="http://schemas.microsoft.com/office/drawing/2014/main" id="{D1A7162F-D927-7490-4F1E-4F74CE1DCDA3}"/>
              </a:ext>
            </a:extLst>
          </p:cNvPr>
          <p:cNvSpPr>
            <a:spLocks noGrp="1"/>
          </p:cNvSpPr>
          <p:nvPr>
            <p:ph type="sldNum" sz="quarter" idx="4"/>
          </p:nvPr>
        </p:nvSpPr>
        <p:spPr>
          <a:xfrm>
            <a:off x="10733088" y="6530942"/>
            <a:ext cx="551115" cy="181960"/>
          </a:xfrm>
        </p:spPr>
        <p:txBody>
          <a:bodyPr/>
          <a:lstStyle/>
          <a:p>
            <a:fld id="{FA58F0B4-6BC7-4BFB-804F-EE9B892902C7}" type="slidenum">
              <a:rPr lang="en-US" smtClean="0"/>
              <a:pPr/>
              <a:t>21</a:t>
            </a:fld>
            <a:endParaRPr lang="en-US"/>
          </a:p>
        </p:txBody>
      </p:sp>
    </p:spTree>
    <p:extLst>
      <p:ext uri="{BB962C8B-B14F-4D97-AF65-F5344CB8AC3E}">
        <p14:creationId xmlns:p14="http://schemas.microsoft.com/office/powerpoint/2010/main" val="2013735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9" name="Freeform 48">
            <a:extLst>
              <a:ext uri="{FF2B5EF4-FFF2-40B4-BE49-F238E27FC236}">
                <a16:creationId xmlns:a16="http://schemas.microsoft.com/office/drawing/2014/main" id="{5F3631D6-8933-0944-7E45-038E96EB64CB}"/>
              </a:ext>
            </a:extLst>
          </p:cNvPr>
          <p:cNvSpPr>
            <a:spLocks noGrp="1" noRot="1" noMove="1" noResize="1" noEditPoints="1" noAdjustHandles="1" noChangeArrowheads="1" noChangeShapeType="1"/>
          </p:cNvSpPr>
          <p:nvPr/>
        </p:nvSpPr>
        <p:spPr>
          <a:xfrm>
            <a:off x="0" y="1443473"/>
            <a:ext cx="12192000" cy="5423405"/>
          </a:xfrm>
          <a:custGeom>
            <a:avLst/>
            <a:gdLst>
              <a:gd name="connsiteX0" fmla="*/ 5564829 w 12192000"/>
              <a:gd name="connsiteY0" fmla="*/ 0 h 5423405"/>
              <a:gd name="connsiteX1" fmla="*/ 6121117 w 12192000"/>
              <a:gd name="connsiteY1" fmla="*/ 0 h 5423405"/>
              <a:gd name="connsiteX2" fmla="*/ 6121117 w 12192000"/>
              <a:gd name="connsiteY2" fmla="*/ 0 h 5423405"/>
              <a:gd name="connsiteX3" fmla="*/ 12192000 w 12192000"/>
              <a:gd name="connsiteY3" fmla="*/ 0 h 5423405"/>
              <a:gd name="connsiteX4" fmla="*/ 12192000 w 12192000"/>
              <a:gd name="connsiteY4" fmla="*/ 5423405 h 5423405"/>
              <a:gd name="connsiteX5" fmla="*/ 6121117 w 12192000"/>
              <a:gd name="connsiteY5" fmla="*/ 5423405 h 5423405"/>
              <a:gd name="connsiteX6" fmla="*/ 5694781 w 12192000"/>
              <a:gd name="connsiteY6" fmla="*/ 5423405 h 5423405"/>
              <a:gd name="connsiteX7" fmla="*/ 5564829 w 12192000"/>
              <a:gd name="connsiteY7" fmla="*/ 5423405 h 5423405"/>
              <a:gd name="connsiteX8" fmla="*/ 0 w 12192000"/>
              <a:gd name="connsiteY8" fmla="*/ 5423405 h 5423405"/>
              <a:gd name="connsiteX9" fmla="*/ 0 w 12192000"/>
              <a:gd name="connsiteY9" fmla="*/ 0 h 5423405"/>
              <a:gd name="connsiteX10" fmla="*/ 5564829 w 12192000"/>
              <a:gd name="connsiteY10" fmla="*/ 0 h 5423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5423405">
                <a:moveTo>
                  <a:pt x="5564829" y="0"/>
                </a:moveTo>
                <a:lnTo>
                  <a:pt x="6121117" y="0"/>
                </a:lnTo>
                <a:lnTo>
                  <a:pt x="6121117" y="0"/>
                </a:lnTo>
                <a:lnTo>
                  <a:pt x="12192000" y="0"/>
                </a:lnTo>
                <a:lnTo>
                  <a:pt x="12192000" y="5423405"/>
                </a:lnTo>
                <a:lnTo>
                  <a:pt x="6121117" y="5423405"/>
                </a:lnTo>
                <a:lnTo>
                  <a:pt x="5694781" y="5423405"/>
                </a:lnTo>
                <a:lnTo>
                  <a:pt x="5564829" y="5423405"/>
                </a:lnTo>
                <a:lnTo>
                  <a:pt x="0" y="5423405"/>
                </a:lnTo>
                <a:lnTo>
                  <a:pt x="0" y="0"/>
                </a:lnTo>
                <a:lnTo>
                  <a:pt x="5564829"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ES" sz="1000" b="0" i="0" u="none" strike="noStrike" kern="1200" cap="none" spc="0" normalizeH="0" baseline="0" noProof="0">
              <a:ln>
                <a:noFill/>
              </a:ln>
              <a:solidFill>
                <a:srgbClr val="FFFFFF"/>
              </a:solidFill>
              <a:effectLst/>
              <a:uLnTx/>
              <a:uFillTx/>
              <a:latin typeface="Zurich Sans Light"/>
              <a:ea typeface="+mn-ea"/>
              <a:cs typeface="+mn-cs"/>
            </a:endParaRPr>
          </a:p>
        </p:txBody>
      </p:sp>
      <p:grpSp>
        <p:nvGrpSpPr>
          <p:cNvPr id="3" name="Group 2">
            <a:extLst>
              <a:ext uri="{FF2B5EF4-FFF2-40B4-BE49-F238E27FC236}">
                <a16:creationId xmlns:a16="http://schemas.microsoft.com/office/drawing/2014/main" id="{EB5AF455-B66E-1C11-E7B3-655C8256C8A1}"/>
              </a:ext>
            </a:extLst>
          </p:cNvPr>
          <p:cNvGrpSpPr/>
          <p:nvPr/>
        </p:nvGrpSpPr>
        <p:grpSpPr>
          <a:xfrm>
            <a:off x="135639" y="2651541"/>
            <a:ext cx="6089923" cy="4215338"/>
            <a:chOff x="3141788" y="1716111"/>
            <a:chExt cx="7286228" cy="5043400"/>
          </a:xfrm>
        </p:grpSpPr>
        <p:pic>
          <p:nvPicPr>
            <p:cNvPr id="8" name="Picture 7" descr="A computer monitor with a blank screen&#10;&#10;Description automatically generated">
              <a:extLst>
                <a:ext uri="{FF2B5EF4-FFF2-40B4-BE49-F238E27FC236}">
                  <a16:creationId xmlns:a16="http://schemas.microsoft.com/office/drawing/2014/main" id="{0BEC97D0-3C1F-0855-E470-568661CBFAAB}"/>
                </a:ext>
              </a:extLst>
            </p:cNvPr>
            <p:cNvPicPr>
              <a:picLocks noChangeAspect="1"/>
            </p:cNvPicPr>
            <p:nvPr/>
          </p:nvPicPr>
          <p:blipFill rotWithShape="1">
            <a:blip r:embed="rId3">
              <a:extLst>
                <a:ext uri="{28A0092B-C50C-407E-A947-70E740481C1C}">
                  <a14:useLocalDpi xmlns:a14="http://schemas.microsoft.com/office/drawing/2010/main" val="0"/>
                </a:ext>
              </a:extLst>
            </a:blip>
            <a:srcRect l="125" t="12332" r="-125" b="18449"/>
            <a:stretch/>
          </p:blipFill>
          <p:spPr>
            <a:xfrm>
              <a:off x="3141788" y="1716111"/>
              <a:ext cx="7286228" cy="5043400"/>
            </a:xfrm>
            <a:prstGeom prst="rect">
              <a:avLst/>
            </a:prstGeom>
          </p:spPr>
        </p:pic>
        <p:sp>
          <p:nvSpPr>
            <p:cNvPr id="10" name="Rectangle 9">
              <a:extLst>
                <a:ext uri="{FF2B5EF4-FFF2-40B4-BE49-F238E27FC236}">
                  <a16:creationId xmlns:a16="http://schemas.microsoft.com/office/drawing/2014/main" id="{99B534D4-32EC-5DC9-D6B1-BA2A6C234A8E}"/>
                </a:ext>
              </a:extLst>
            </p:cNvPr>
            <p:cNvSpPr/>
            <p:nvPr/>
          </p:nvSpPr>
          <p:spPr>
            <a:xfrm>
              <a:off x="3739941" y="1954059"/>
              <a:ext cx="6110443" cy="34604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Zurich Sans Light"/>
                  <a:ea typeface="+mn-ea"/>
                  <a:cs typeface="+mn-cs"/>
                </a:rPr>
                <a:t>  </a:t>
              </a:r>
            </a:p>
          </p:txBody>
        </p:sp>
      </p:grpSp>
      <p:sp>
        <p:nvSpPr>
          <p:cNvPr id="43" name="Rectangle 42">
            <a:extLst>
              <a:ext uri="{FF2B5EF4-FFF2-40B4-BE49-F238E27FC236}">
                <a16:creationId xmlns:a16="http://schemas.microsoft.com/office/drawing/2014/main" id="{7A9536DE-35DC-D2D2-66DF-3EDF5B0562A8}"/>
              </a:ext>
            </a:extLst>
          </p:cNvPr>
          <p:cNvSpPr/>
          <p:nvPr/>
        </p:nvSpPr>
        <p:spPr>
          <a:xfrm>
            <a:off x="328791" y="1221090"/>
            <a:ext cx="6089923" cy="12396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360000" bIns="108000" rtlCol="0" anchor="t"/>
          <a:lstStyle/>
          <a:p>
            <a:pPr marL="88900" marR="0" lvl="0" indent="0" algn="l" defTabSz="914400" rtl="0" eaLnBrk="1" fontAlgn="auto" latinLnBrk="0" hangingPunct="1">
              <a:lnSpc>
                <a:spcPct val="100000"/>
              </a:lnSpc>
              <a:spcBef>
                <a:spcPts val="600"/>
              </a:spcBef>
              <a:spcAft>
                <a:spcPts val="600"/>
              </a:spcAft>
              <a:buClrTx/>
              <a:buSzTx/>
              <a:buFontTx/>
              <a:buNone/>
              <a:tabLst/>
              <a:defRPr/>
            </a:pPr>
            <a:br>
              <a:rPr kumimoji="0" lang="de-DE" sz="1200" b="1" i="0" u="none" strike="noStrike" kern="1200" cap="none" spc="0" normalizeH="0" baseline="0">
                <a:ln>
                  <a:noFill/>
                </a:ln>
                <a:solidFill>
                  <a:srgbClr val="2167AE"/>
                </a:solidFill>
                <a:effectLst/>
                <a:uLnTx/>
                <a:uFillTx/>
                <a:latin typeface="Zurich Sans Medium"/>
                <a:ea typeface="+mn-ea"/>
                <a:cs typeface="+mn-cs"/>
              </a:rPr>
            </a:br>
            <a:r>
              <a:rPr kumimoji="0" lang="de-DE" sz="1400" b="1" i="0" u="none" strike="noStrike" kern="1200" cap="none" spc="0" normalizeH="0" baseline="0">
                <a:ln>
                  <a:noFill/>
                </a:ln>
                <a:solidFill>
                  <a:srgbClr val="2167AE"/>
                </a:solidFill>
                <a:effectLst/>
                <a:uLnTx/>
                <a:uFillTx/>
                <a:latin typeface="Zurich Sans Medium"/>
                <a:ea typeface="+mn-ea"/>
                <a:cs typeface="+mn-cs"/>
              </a:rPr>
              <a:t>Risikokarte für Einzelgefahren</a:t>
            </a:r>
          </a:p>
          <a:p>
            <a:pPr marL="88900" marR="0" lvl="1" indent="0" algn="l" defTabSz="914400" rtl="0" eaLnBrk="1" fontAlgn="auto" latinLnBrk="0" hangingPunct="1">
              <a:lnSpc>
                <a:spcPct val="100000"/>
              </a:lnSpc>
              <a:spcBef>
                <a:spcPts val="600"/>
              </a:spcBef>
              <a:spcAft>
                <a:spcPts val="0"/>
              </a:spcAft>
              <a:buClrTx/>
              <a:buSzTx/>
              <a:buFontTx/>
              <a:buNone/>
              <a:tabLst/>
              <a:defRPr/>
            </a:pPr>
            <a:r>
              <a:rPr kumimoji="0" lang="de-DE" sz="1200" b="0" i="0" u="none" strike="noStrike" kern="1200" cap="none" spc="0" normalizeH="0" baseline="0">
                <a:ln>
                  <a:noFill/>
                </a:ln>
                <a:solidFill>
                  <a:srgbClr val="2167AE"/>
                </a:solidFill>
                <a:effectLst/>
                <a:uLnTx/>
                <a:uFillTx/>
                <a:latin typeface="Zurich Sans Light"/>
                <a:ea typeface="+mn-ea"/>
                <a:cs typeface="+mn-cs"/>
              </a:rPr>
              <a:t>Ein Überblick über die Kritikalität des Kunden (Gefährdungsmaß) gegenüber einzelnen Naturgefahren über verschiedene Zeithorizonte und Szenarien. Ermöglicht einen Deep Dive in jede der relevanten Gefahren in der Analyse.</a:t>
            </a:r>
          </a:p>
        </p:txBody>
      </p:sp>
      <p:sp>
        <p:nvSpPr>
          <p:cNvPr id="50" name="Rectangle 49">
            <a:extLst>
              <a:ext uri="{FF2B5EF4-FFF2-40B4-BE49-F238E27FC236}">
                <a16:creationId xmlns:a16="http://schemas.microsoft.com/office/drawing/2014/main" id="{193D5FA0-4A11-6FE6-AA9B-BC8F6C6C6149}"/>
              </a:ext>
            </a:extLst>
          </p:cNvPr>
          <p:cNvSpPr/>
          <p:nvPr/>
        </p:nvSpPr>
        <p:spPr>
          <a:xfrm>
            <a:off x="6096000" y="1184978"/>
            <a:ext cx="6291390" cy="130262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360000" bIns="108000" rtlCol="0" anchor="t"/>
          <a:lstStyle/>
          <a:p>
            <a:pPr marL="88900" marR="0" lvl="0" indent="0" algn="l" defTabSz="914400" rtl="0" eaLnBrk="1" fontAlgn="auto" latinLnBrk="0" hangingPunct="1">
              <a:lnSpc>
                <a:spcPct val="100000"/>
              </a:lnSpc>
              <a:spcBef>
                <a:spcPts val="600"/>
              </a:spcBef>
              <a:spcAft>
                <a:spcPts val="600"/>
              </a:spcAft>
              <a:buClrTx/>
              <a:buSzTx/>
              <a:buFontTx/>
              <a:buNone/>
              <a:tabLst/>
              <a:defRPr/>
            </a:pPr>
            <a:br>
              <a:rPr kumimoji="0" lang="de-DE" sz="1400" b="1" i="0" u="none" strike="noStrike" kern="1200" cap="none" spc="0" normalizeH="0" baseline="0">
                <a:ln>
                  <a:noFill/>
                </a:ln>
                <a:solidFill>
                  <a:srgbClr val="2167AE"/>
                </a:solidFill>
                <a:effectLst/>
                <a:uLnTx/>
                <a:uFillTx/>
                <a:latin typeface="Zurich Sans Medium"/>
                <a:ea typeface="+mn-ea"/>
                <a:cs typeface="+mn-cs"/>
              </a:rPr>
            </a:br>
            <a:r>
              <a:rPr kumimoji="0" lang="de-DE" sz="1400" b="1" i="0" u="none" strike="noStrike" kern="1200" cap="none" spc="0" normalizeH="0" baseline="0">
                <a:ln>
                  <a:noFill/>
                </a:ln>
                <a:solidFill>
                  <a:srgbClr val="2167AE"/>
                </a:solidFill>
                <a:effectLst/>
                <a:uLnTx/>
                <a:uFillTx/>
                <a:latin typeface="Zurich Sans Medium"/>
                <a:ea typeface="+mn-ea"/>
                <a:cs typeface="+mn-cs"/>
              </a:rPr>
              <a:t>Multi-Naturgefahren-Risikokarte</a:t>
            </a:r>
          </a:p>
          <a:p>
            <a:pPr marL="88900" marR="0" lvl="1" indent="0" algn="l" defTabSz="914400" rtl="0" eaLnBrk="1" fontAlgn="auto" latinLnBrk="0" hangingPunct="1">
              <a:lnSpc>
                <a:spcPct val="100000"/>
              </a:lnSpc>
              <a:spcBef>
                <a:spcPts val="600"/>
              </a:spcBef>
              <a:spcAft>
                <a:spcPts val="0"/>
              </a:spcAft>
              <a:buClrTx/>
              <a:buSzTx/>
              <a:buFontTx/>
              <a:buNone/>
              <a:tabLst/>
              <a:defRPr/>
            </a:pPr>
            <a:r>
              <a:rPr kumimoji="0" lang="de-DE" sz="1200" b="0" i="0" u="none" strike="noStrike" kern="1200" cap="none" spc="0" normalizeH="0" baseline="0">
                <a:ln>
                  <a:noFill/>
                </a:ln>
                <a:solidFill>
                  <a:srgbClr val="2167AE"/>
                </a:solidFill>
                <a:effectLst/>
                <a:uLnTx/>
                <a:uFillTx/>
                <a:latin typeface="Zurich Sans Light"/>
                <a:ea typeface="+mn-ea"/>
                <a:cs typeface="+mn-cs"/>
              </a:rPr>
              <a:t>Eine Ansicht der kritischen Punkte des Kunden (Gefährdungsmaß) gegenüber einer Kombination von  definierten Gefahren, über variable Zeithorizonte und Szenarien. Ermöglicht eine ganzheitliche Betrachtung der kritischen Punkte, die dem Klimarisiko ausgesetzt sind und hilft bei der Priorisierung von Klimaanpassungsmaßnahmen.</a:t>
            </a:r>
          </a:p>
        </p:txBody>
      </p:sp>
      <p:grpSp>
        <p:nvGrpSpPr>
          <p:cNvPr id="13" name="Group 12">
            <a:extLst>
              <a:ext uri="{FF2B5EF4-FFF2-40B4-BE49-F238E27FC236}">
                <a16:creationId xmlns:a16="http://schemas.microsoft.com/office/drawing/2014/main" id="{3BFC6705-46FD-8FC0-BE7E-3AA712CE1537}"/>
              </a:ext>
            </a:extLst>
          </p:cNvPr>
          <p:cNvGrpSpPr/>
          <p:nvPr/>
        </p:nvGrpSpPr>
        <p:grpSpPr>
          <a:xfrm>
            <a:off x="5966438" y="2642662"/>
            <a:ext cx="6089923" cy="4215338"/>
            <a:chOff x="3141788" y="1716111"/>
            <a:chExt cx="7286228" cy="5043400"/>
          </a:xfrm>
        </p:grpSpPr>
        <p:pic>
          <p:nvPicPr>
            <p:cNvPr id="16" name="Picture 15" descr="A computer monitor with a blank screen&#10;&#10;Description automatically generated">
              <a:extLst>
                <a:ext uri="{FF2B5EF4-FFF2-40B4-BE49-F238E27FC236}">
                  <a16:creationId xmlns:a16="http://schemas.microsoft.com/office/drawing/2014/main" id="{27FA2856-F89D-C62E-EE8F-686EED988104}"/>
                </a:ext>
              </a:extLst>
            </p:cNvPr>
            <p:cNvPicPr>
              <a:picLocks noChangeAspect="1"/>
            </p:cNvPicPr>
            <p:nvPr/>
          </p:nvPicPr>
          <p:blipFill rotWithShape="1">
            <a:blip r:embed="rId3">
              <a:extLst>
                <a:ext uri="{28A0092B-C50C-407E-A947-70E740481C1C}">
                  <a14:useLocalDpi xmlns:a14="http://schemas.microsoft.com/office/drawing/2010/main" val="0"/>
                </a:ext>
              </a:extLst>
            </a:blip>
            <a:srcRect l="125" t="12332" r="-125" b="18449"/>
            <a:stretch/>
          </p:blipFill>
          <p:spPr>
            <a:xfrm>
              <a:off x="3141788" y="1716111"/>
              <a:ext cx="7286228" cy="5043400"/>
            </a:xfrm>
            <a:prstGeom prst="rect">
              <a:avLst/>
            </a:prstGeom>
          </p:spPr>
        </p:pic>
        <p:sp>
          <p:nvSpPr>
            <p:cNvPr id="17" name="Rectangle 16">
              <a:extLst>
                <a:ext uri="{FF2B5EF4-FFF2-40B4-BE49-F238E27FC236}">
                  <a16:creationId xmlns:a16="http://schemas.microsoft.com/office/drawing/2014/main" id="{B92AA30D-9E3E-7A1B-D76F-A7A5B9D1EA08}"/>
                </a:ext>
              </a:extLst>
            </p:cNvPr>
            <p:cNvSpPr/>
            <p:nvPr/>
          </p:nvSpPr>
          <p:spPr>
            <a:xfrm>
              <a:off x="3739941" y="1954059"/>
              <a:ext cx="6110443" cy="34604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Zurich Sans Light"/>
                  <a:ea typeface="+mn-ea"/>
                  <a:cs typeface="+mn-cs"/>
                </a:rPr>
                <a:t>  </a:t>
              </a:r>
            </a:p>
          </p:txBody>
        </p:sp>
      </p:grpSp>
      <p:sp>
        <p:nvSpPr>
          <p:cNvPr id="39" name="TextBox 38">
            <a:extLst>
              <a:ext uri="{FF2B5EF4-FFF2-40B4-BE49-F238E27FC236}">
                <a16:creationId xmlns:a16="http://schemas.microsoft.com/office/drawing/2014/main" id="{3B1F1D15-FE1E-02E2-DE16-F002C5245FDB}"/>
              </a:ext>
            </a:extLst>
          </p:cNvPr>
          <p:cNvSpPr txBox="1"/>
          <p:nvPr/>
        </p:nvSpPr>
        <p:spPr>
          <a:xfrm>
            <a:off x="11158232" y="6548969"/>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167AE"/>
                </a:solidFill>
                <a:effectLst/>
                <a:uLnTx/>
                <a:uFillTx/>
                <a:latin typeface="Zurich Sans Light"/>
                <a:ea typeface="+mn-ea"/>
                <a:cs typeface="+mn-cs"/>
              </a:rPr>
              <a:t>© Zurich</a:t>
            </a:r>
          </a:p>
        </p:txBody>
      </p:sp>
      <p:pic>
        <p:nvPicPr>
          <p:cNvPr id="15" name="Grafik 14">
            <a:extLst>
              <a:ext uri="{FF2B5EF4-FFF2-40B4-BE49-F238E27FC236}">
                <a16:creationId xmlns:a16="http://schemas.microsoft.com/office/drawing/2014/main" id="{E07CBB93-F97E-F9CD-782F-19A8E17504A6}"/>
              </a:ext>
            </a:extLst>
          </p:cNvPr>
          <p:cNvPicPr>
            <a:picLocks noChangeAspect="1"/>
          </p:cNvPicPr>
          <p:nvPr/>
        </p:nvPicPr>
        <p:blipFill>
          <a:blip r:embed="rId4"/>
          <a:stretch>
            <a:fillRect/>
          </a:stretch>
        </p:blipFill>
        <p:spPr>
          <a:xfrm>
            <a:off x="631895" y="2933007"/>
            <a:ext cx="4723032" cy="2791108"/>
          </a:xfrm>
          <a:prstGeom prst="rect">
            <a:avLst/>
          </a:prstGeom>
        </p:spPr>
      </p:pic>
      <p:pic>
        <p:nvPicPr>
          <p:cNvPr id="22" name="Grafik 21">
            <a:extLst>
              <a:ext uri="{FF2B5EF4-FFF2-40B4-BE49-F238E27FC236}">
                <a16:creationId xmlns:a16="http://schemas.microsoft.com/office/drawing/2014/main" id="{A937831D-371C-85A0-0ADF-5237B7A10D18}"/>
              </a:ext>
            </a:extLst>
          </p:cNvPr>
          <p:cNvPicPr>
            <a:picLocks noChangeAspect="1"/>
          </p:cNvPicPr>
          <p:nvPr/>
        </p:nvPicPr>
        <p:blipFill>
          <a:blip r:embed="rId5"/>
          <a:stretch>
            <a:fillRect/>
          </a:stretch>
        </p:blipFill>
        <p:spPr>
          <a:xfrm>
            <a:off x="6540338" y="2871362"/>
            <a:ext cx="5037767" cy="2850420"/>
          </a:xfrm>
          <a:prstGeom prst="rect">
            <a:avLst/>
          </a:prstGeom>
        </p:spPr>
      </p:pic>
      <p:sp>
        <p:nvSpPr>
          <p:cNvPr id="4" name="TextBox 57">
            <a:extLst>
              <a:ext uri="{FF2B5EF4-FFF2-40B4-BE49-F238E27FC236}">
                <a16:creationId xmlns:a16="http://schemas.microsoft.com/office/drawing/2014/main" id="{CEA85BC0-F935-08A1-D850-FE11C34FDB10}"/>
              </a:ext>
            </a:extLst>
          </p:cNvPr>
          <p:cNvSpPr txBox="1"/>
          <p:nvPr/>
        </p:nvSpPr>
        <p:spPr>
          <a:xfrm>
            <a:off x="328791" y="807940"/>
            <a:ext cx="11656387" cy="11387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0" i="0" u="none" strike="noStrike" kern="1200" cap="none" spc="0" normalizeH="0" baseline="0" dirty="0">
                <a:ln>
                  <a:noFill/>
                </a:ln>
                <a:solidFill>
                  <a:srgbClr val="2167AE"/>
                </a:solidFill>
                <a:effectLst/>
                <a:uLnTx/>
                <a:uFillTx/>
                <a:latin typeface="Zurich Sans Light" panose="02000000000000000000" pitchFamily="2" charset="0"/>
                <a:ea typeface="+mn-ea"/>
                <a:cs typeface="+mn-cs"/>
              </a:rPr>
              <a:t>Maßgeschneiderte Ranking-Methodik: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0" i="0" u="none" strike="noStrike" kern="1200" cap="none" spc="0" normalizeH="0" baseline="0" dirty="0">
                <a:ln>
                  <a:noFill/>
                </a:ln>
                <a:solidFill>
                  <a:srgbClr val="2167AE"/>
                </a:solidFill>
                <a:effectLst/>
                <a:uLnTx/>
                <a:uFillTx/>
                <a:latin typeface="Zurich Sans Light" panose="02000000000000000000" pitchFamily="2" charset="0"/>
                <a:ea typeface="+mn-ea"/>
                <a:cs typeface="+mn-cs"/>
              </a:rPr>
              <a:t>Risikobetrachtungen zur Priorisierung von Standorten und zum Handeln</a:t>
            </a:r>
            <a:endParaRPr kumimoji="0" lang="de-DE" sz="2000" b="0" i="0" u="none" strike="noStrike" kern="1200" cap="none" spc="0" normalizeH="0" baseline="0" dirty="0">
              <a:ln>
                <a:noFill/>
              </a:ln>
              <a:solidFill>
                <a:srgbClr val="2167AE"/>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dirty="0">
              <a:ln>
                <a:noFill/>
              </a:ln>
              <a:solidFill>
                <a:srgbClr val="2167AE"/>
              </a:solidFill>
              <a:effectLst/>
              <a:uLnTx/>
              <a:uFillTx/>
              <a:latin typeface="Zurich Sans Light" panose="02000000000000000000" pitchFamily="2" charset="0"/>
              <a:ea typeface="+mn-ea"/>
              <a:cs typeface="+mn-cs"/>
            </a:endParaRPr>
          </a:p>
        </p:txBody>
      </p:sp>
      <p:grpSp>
        <p:nvGrpSpPr>
          <p:cNvPr id="11" name="Group 1">
            <a:extLst>
              <a:ext uri="{FF2B5EF4-FFF2-40B4-BE49-F238E27FC236}">
                <a16:creationId xmlns:a16="http://schemas.microsoft.com/office/drawing/2014/main" id="{8021906A-050B-B407-5358-D9285A163730}"/>
              </a:ext>
            </a:extLst>
          </p:cNvPr>
          <p:cNvGrpSpPr/>
          <p:nvPr/>
        </p:nvGrpSpPr>
        <p:grpSpPr>
          <a:xfrm>
            <a:off x="250823" y="289004"/>
            <a:ext cx="9724302" cy="320056"/>
            <a:chOff x="250823" y="289004"/>
            <a:chExt cx="9724302" cy="320056"/>
          </a:xfrm>
        </p:grpSpPr>
        <p:sp>
          <p:nvSpPr>
            <p:cNvPr id="20" name="Rounded Rectangle 5">
              <a:extLst>
                <a:ext uri="{FF2B5EF4-FFF2-40B4-BE49-F238E27FC236}">
                  <a16:creationId xmlns:a16="http://schemas.microsoft.com/office/drawing/2014/main" id="{3F4E2B77-ABB7-9D68-F01B-50927ACB14DF}"/>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5"/>
                  </a:solidFill>
                </a:rPr>
                <a:t>Portfolioebene</a:t>
              </a:r>
            </a:p>
          </p:txBody>
        </p:sp>
        <p:sp>
          <p:nvSpPr>
            <p:cNvPr id="21" name="Rounded Rectangle 6">
              <a:extLst>
                <a:ext uri="{FF2B5EF4-FFF2-40B4-BE49-F238E27FC236}">
                  <a16:creationId xmlns:a16="http://schemas.microsoft.com/office/drawing/2014/main" id="{5E3DBC18-9A52-3A2E-F8A7-48D122BA0668}"/>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23" name="Rounded Rectangle 11">
              <a:extLst>
                <a:ext uri="{FF2B5EF4-FFF2-40B4-BE49-F238E27FC236}">
                  <a16:creationId xmlns:a16="http://schemas.microsoft.com/office/drawing/2014/main" id="{738A13C7-B4BD-0A85-B681-A6335587AB70}"/>
                </a:ext>
              </a:extLst>
            </p:cNvPr>
            <p:cNvSpPr/>
            <p:nvPr/>
          </p:nvSpPr>
          <p:spPr>
            <a:xfrm>
              <a:off x="3493601"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Priorisierung</a:t>
              </a:r>
            </a:p>
          </p:txBody>
        </p:sp>
        <p:sp>
          <p:nvSpPr>
            <p:cNvPr id="24" name="Rounded Rectangle 13">
              <a:extLst>
                <a:ext uri="{FF2B5EF4-FFF2-40B4-BE49-F238E27FC236}">
                  <a16:creationId xmlns:a16="http://schemas.microsoft.com/office/drawing/2014/main" id="{3328A71C-85BE-B2E7-D18C-ED1A0064468F}"/>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rgbClr val="2167AE"/>
                  </a:solidFill>
                </a:rPr>
                <a:t>Standortebene</a:t>
              </a:r>
            </a:p>
          </p:txBody>
        </p:sp>
        <p:sp>
          <p:nvSpPr>
            <p:cNvPr id="25" name="Rounded Rectangle 17">
              <a:extLst>
                <a:ext uri="{FF2B5EF4-FFF2-40B4-BE49-F238E27FC236}">
                  <a16:creationId xmlns:a16="http://schemas.microsoft.com/office/drawing/2014/main" id="{8AA89CDE-4C12-AE2A-A45A-29D58DD7B717}"/>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26" name="Rounded Rectangle 18">
              <a:extLst>
                <a:ext uri="{FF2B5EF4-FFF2-40B4-BE49-F238E27FC236}">
                  <a16:creationId xmlns:a16="http://schemas.microsoft.com/office/drawing/2014/main" id="{548A4E01-4481-1136-1B00-A7593BE541B1}"/>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Adaption</a:t>
              </a:r>
            </a:p>
          </p:txBody>
        </p:sp>
      </p:grpSp>
      <p:sp>
        <p:nvSpPr>
          <p:cNvPr id="2" name="Foliennummernplatzhalter 1">
            <a:extLst>
              <a:ext uri="{FF2B5EF4-FFF2-40B4-BE49-F238E27FC236}">
                <a16:creationId xmlns:a16="http://schemas.microsoft.com/office/drawing/2014/main" id="{4E840322-1582-49CE-E71E-85E1C3F9AF8F}"/>
              </a:ext>
            </a:extLst>
          </p:cNvPr>
          <p:cNvSpPr>
            <a:spLocks noGrp="1"/>
          </p:cNvSpPr>
          <p:nvPr>
            <p:ph type="sldNum" sz="quarter" idx="16"/>
          </p:nvPr>
        </p:nvSpPr>
        <p:spPr>
          <a:xfrm>
            <a:off x="10959440" y="6527871"/>
            <a:ext cx="359953" cy="180693"/>
          </a:xfrm>
        </p:spPr>
        <p:txBody>
          <a:bodyPr/>
          <a:lstStyle/>
          <a:p>
            <a:fld id="{389075F7-7510-4B87-94F8-2C8610BEE4CA}" type="slidenum">
              <a:rPr lang="en-US" smtClean="0"/>
              <a:pPr/>
              <a:t>22</a:t>
            </a:fld>
            <a:endParaRPr lang="en-US"/>
          </a:p>
        </p:txBody>
      </p:sp>
    </p:spTree>
    <p:extLst>
      <p:ext uri="{BB962C8B-B14F-4D97-AF65-F5344CB8AC3E}">
        <p14:creationId xmlns:p14="http://schemas.microsoft.com/office/powerpoint/2010/main" val="2803511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782C7CF5-1584-9C2E-E74A-82514CDF59F6}"/>
              </a:ext>
            </a:extLst>
          </p:cNvPr>
          <p:cNvGrpSpPr/>
          <p:nvPr/>
        </p:nvGrpSpPr>
        <p:grpSpPr>
          <a:xfrm>
            <a:off x="426287" y="1943073"/>
            <a:ext cx="8024193" cy="4189464"/>
            <a:chOff x="442913" y="1793173"/>
            <a:chExt cx="8024193" cy="4189464"/>
          </a:xfrm>
          <a:solidFill>
            <a:schemeClr val="accent2"/>
          </a:solidFill>
        </p:grpSpPr>
        <p:sp>
          <p:nvSpPr>
            <p:cNvPr id="5" name="Rounded Rectangle 4">
              <a:extLst>
                <a:ext uri="{FF2B5EF4-FFF2-40B4-BE49-F238E27FC236}">
                  <a16:creationId xmlns:a16="http://schemas.microsoft.com/office/drawing/2014/main" id="{ADE93AF4-C27D-7DC0-20F4-95C3D0222D85}"/>
                </a:ext>
              </a:extLst>
            </p:cNvPr>
            <p:cNvSpPr/>
            <p:nvPr/>
          </p:nvSpPr>
          <p:spPr>
            <a:xfrm>
              <a:off x="442913" y="1793173"/>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7" name="Rounded Rectangle 6">
              <a:extLst>
                <a:ext uri="{FF2B5EF4-FFF2-40B4-BE49-F238E27FC236}">
                  <a16:creationId xmlns:a16="http://schemas.microsoft.com/office/drawing/2014/main" id="{269B20F1-0923-1331-CD93-915C173237F6}"/>
                </a:ext>
              </a:extLst>
            </p:cNvPr>
            <p:cNvSpPr/>
            <p:nvPr/>
          </p:nvSpPr>
          <p:spPr>
            <a:xfrm>
              <a:off x="442913" y="2398394"/>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0" name="Rounded Rectangle 9">
              <a:extLst>
                <a:ext uri="{FF2B5EF4-FFF2-40B4-BE49-F238E27FC236}">
                  <a16:creationId xmlns:a16="http://schemas.microsoft.com/office/drawing/2014/main" id="{B988FEC5-5695-D655-97F3-6A28F21BB362}"/>
                </a:ext>
              </a:extLst>
            </p:cNvPr>
            <p:cNvSpPr/>
            <p:nvPr/>
          </p:nvSpPr>
          <p:spPr>
            <a:xfrm>
              <a:off x="442913" y="3003615"/>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1" name="Rounded Rectangle 10">
              <a:extLst>
                <a:ext uri="{FF2B5EF4-FFF2-40B4-BE49-F238E27FC236}">
                  <a16:creationId xmlns:a16="http://schemas.microsoft.com/office/drawing/2014/main" id="{E4A5790E-D895-F98C-1345-2DC6C96A260B}"/>
                </a:ext>
              </a:extLst>
            </p:cNvPr>
            <p:cNvSpPr/>
            <p:nvPr/>
          </p:nvSpPr>
          <p:spPr>
            <a:xfrm>
              <a:off x="442913" y="3608836"/>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2" name="Rounded Rectangle 11">
              <a:extLst>
                <a:ext uri="{FF2B5EF4-FFF2-40B4-BE49-F238E27FC236}">
                  <a16:creationId xmlns:a16="http://schemas.microsoft.com/office/drawing/2014/main" id="{D36B1BC1-C7AF-4067-C661-8E1465B0BC7E}"/>
                </a:ext>
              </a:extLst>
            </p:cNvPr>
            <p:cNvSpPr/>
            <p:nvPr/>
          </p:nvSpPr>
          <p:spPr>
            <a:xfrm>
              <a:off x="442913" y="4214057"/>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3" name="Rounded Rectangle 12">
              <a:extLst>
                <a:ext uri="{FF2B5EF4-FFF2-40B4-BE49-F238E27FC236}">
                  <a16:creationId xmlns:a16="http://schemas.microsoft.com/office/drawing/2014/main" id="{82DA01A6-9CAF-CD47-FEE0-96F79DC9AE5B}"/>
                </a:ext>
              </a:extLst>
            </p:cNvPr>
            <p:cNvSpPr/>
            <p:nvPr/>
          </p:nvSpPr>
          <p:spPr>
            <a:xfrm>
              <a:off x="442913" y="4819278"/>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4" name="Rounded Rectangle 13">
              <a:extLst>
                <a:ext uri="{FF2B5EF4-FFF2-40B4-BE49-F238E27FC236}">
                  <a16:creationId xmlns:a16="http://schemas.microsoft.com/office/drawing/2014/main" id="{04BBCCBA-DE7C-980C-938D-373805AD0F98}"/>
                </a:ext>
              </a:extLst>
            </p:cNvPr>
            <p:cNvSpPr/>
            <p:nvPr/>
          </p:nvSpPr>
          <p:spPr>
            <a:xfrm>
              <a:off x="442913" y="5424497"/>
              <a:ext cx="8024193" cy="55814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grpSp>
      <p:sp>
        <p:nvSpPr>
          <p:cNvPr id="64" name="Oval 63">
            <a:extLst>
              <a:ext uri="{FF2B5EF4-FFF2-40B4-BE49-F238E27FC236}">
                <a16:creationId xmlns:a16="http://schemas.microsoft.com/office/drawing/2014/main" id="{BC89FF85-7D63-FA6D-EE95-8DCDB200BD9F}"/>
              </a:ext>
            </a:extLst>
          </p:cNvPr>
          <p:cNvSpPr/>
          <p:nvPr/>
        </p:nvSpPr>
        <p:spPr>
          <a:xfrm rot="16200000">
            <a:off x="6526237" y="1366258"/>
            <a:ext cx="5164564" cy="516456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sp>
        <p:nvSpPr>
          <p:cNvPr id="16" name="TextBox 15">
            <a:extLst>
              <a:ext uri="{FF2B5EF4-FFF2-40B4-BE49-F238E27FC236}">
                <a16:creationId xmlns:a16="http://schemas.microsoft.com/office/drawing/2014/main" id="{CC99136C-AE4E-3E4F-4821-3F6AFD0338A4}"/>
              </a:ext>
            </a:extLst>
          </p:cNvPr>
          <p:cNvSpPr txBox="1"/>
          <p:nvPr/>
        </p:nvSpPr>
        <p:spPr>
          <a:xfrm>
            <a:off x="332659" y="861075"/>
            <a:ext cx="985494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a:ln>
                  <a:noFill/>
                </a:ln>
                <a:solidFill>
                  <a:srgbClr val="2167AE"/>
                </a:solidFill>
                <a:effectLst/>
                <a:uLnTx/>
                <a:uFillTx/>
                <a:latin typeface="Zurich Sans Light"/>
                <a:ea typeface="+mn-ea"/>
                <a:cs typeface="+mn-cs"/>
              </a:rPr>
              <a:t>Standortbewertungen: Gemeinsamer Deep Dive am Standort</a:t>
            </a:r>
          </a:p>
        </p:txBody>
      </p:sp>
      <p:sp>
        <p:nvSpPr>
          <p:cNvPr id="18" name="TextBox 99">
            <a:extLst>
              <a:ext uri="{FF2B5EF4-FFF2-40B4-BE49-F238E27FC236}">
                <a16:creationId xmlns:a16="http://schemas.microsoft.com/office/drawing/2014/main" id="{4DF9BBDD-B9C9-48D0-7969-A830D571CD53}"/>
              </a:ext>
            </a:extLst>
          </p:cNvPr>
          <p:cNvSpPr txBox="1"/>
          <p:nvPr/>
        </p:nvSpPr>
        <p:spPr>
          <a:xfrm>
            <a:off x="346023" y="1347135"/>
            <a:ext cx="6784214"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a:ln>
                  <a:noFill/>
                </a:ln>
                <a:solidFill>
                  <a:srgbClr val="2167AE"/>
                </a:solidFill>
                <a:effectLst/>
                <a:uLnTx/>
                <a:uFillTx/>
                <a:latin typeface="Zurich Sans Light"/>
                <a:ea typeface="+mn-ea"/>
                <a:cs typeface="Arial" panose="020B0604020202020204" pitchFamily="34" charset="0"/>
              </a:rPr>
              <a:t>Detaillierte Standortbewertung durch einen ZRS-Experten für </a:t>
            </a:r>
            <a:r>
              <a:rPr kumimoji="0" lang="de-DE" sz="1600" b="0" i="0" u="none" strike="noStrike" kern="1200" cap="none" spc="0" normalizeH="0" baseline="0" err="1">
                <a:ln>
                  <a:noFill/>
                </a:ln>
                <a:solidFill>
                  <a:srgbClr val="2167AE"/>
                </a:solidFill>
                <a:effectLst/>
                <a:uLnTx/>
                <a:uFillTx/>
                <a:latin typeface="Zurich Sans Light"/>
                <a:ea typeface="+mn-ea"/>
                <a:cs typeface="Arial" panose="020B0604020202020204" pitchFamily="34" charset="0"/>
              </a:rPr>
              <a:t>Klimaresilienz</a:t>
            </a:r>
            <a:r>
              <a:rPr kumimoji="0" lang="de-DE" sz="1600" b="0" i="0" u="none" strike="noStrike" kern="1200" cap="none" spc="0" normalizeH="0" baseline="0">
                <a:ln>
                  <a:noFill/>
                </a:ln>
                <a:solidFill>
                  <a:srgbClr val="2167AE"/>
                </a:solidFill>
                <a:effectLst/>
                <a:uLnTx/>
                <a:uFillTx/>
                <a:latin typeface="Zurich Sans Light"/>
                <a:ea typeface="+mn-ea"/>
                <a:cs typeface="Arial" panose="020B0604020202020204" pitchFamily="34" charset="0"/>
              </a:rPr>
              <a:t>, die persönlich oder per Fernzugriff durchgeführt wird:</a:t>
            </a:r>
          </a:p>
        </p:txBody>
      </p:sp>
      <p:pic>
        <p:nvPicPr>
          <p:cNvPr id="20" name="Picture 4">
            <a:extLst>
              <a:ext uri="{FF2B5EF4-FFF2-40B4-BE49-F238E27FC236}">
                <a16:creationId xmlns:a16="http://schemas.microsoft.com/office/drawing/2014/main" id="{C7B84538-4AFD-59A6-53B1-DA1E9790C7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462" y="1982361"/>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2B1A3A50-05C3-B547-E7CC-034FACB552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460" y="2597584"/>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8">
            <a:extLst>
              <a:ext uri="{FF2B5EF4-FFF2-40B4-BE49-F238E27FC236}">
                <a16:creationId xmlns:a16="http://schemas.microsoft.com/office/drawing/2014/main" id="{A9F16D70-7928-26EF-78AD-71347B62E8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460" y="3197405"/>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0">
            <a:extLst>
              <a:ext uri="{FF2B5EF4-FFF2-40B4-BE49-F238E27FC236}">
                <a16:creationId xmlns:a16="http://schemas.microsoft.com/office/drawing/2014/main" id="{9C61679C-8E3F-99D6-DF4F-43D38A9A98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460" y="3806861"/>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2">
            <a:extLst>
              <a:ext uri="{FF2B5EF4-FFF2-40B4-BE49-F238E27FC236}">
                <a16:creationId xmlns:a16="http://schemas.microsoft.com/office/drawing/2014/main" id="{D329A2A0-ED9B-D490-C228-FB58FB6B536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0460" y="5014125"/>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14">
            <a:extLst>
              <a:ext uri="{FF2B5EF4-FFF2-40B4-BE49-F238E27FC236}">
                <a16:creationId xmlns:a16="http://schemas.microsoft.com/office/drawing/2014/main" id="{86A26DEA-5572-4F85-754D-CE14720C88E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0460" y="4398924"/>
            <a:ext cx="459564" cy="45956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6">
            <a:extLst>
              <a:ext uri="{FF2B5EF4-FFF2-40B4-BE49-F238E27FC236}">
                <a16:creationId xmlns:a16="http://schemas.microsoft.com/office/drawing/2014/main" id="{27B5E5A0-7A4F-F60E-3B5A-4DBC651FFCD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90460" y="5615814"/>
            <a:ext cx="459563" cy="459563"/>
          </a:xfrm>
          <a:prstGeom prst="rect">
            <a:avLst/>
          </a:prstGeom>
          <a:noFill/>
          <a:extLst>
            <a:ext uri="{909E8E84-426E-40DD-AFC4-6F175D3DCCD1}">
              <a14:hiddenFill xmlns:a14="http://schemas.microsoft.com/office/drawing/2010/main">
                <a:solidFill>
                  <a:srgbClr val="FFFFFF"/>
                </a:solidFill>
              </a14:hiddenFill>
            </a:ext>
          </a:extLst>
        </p:spPr>
      </p:pic>
      <p:sp>
        <p:nvSpPr>
          <p:cNvPr id="30" name="Content Placeholder 95">
            <a:extLst>
              <a:ext uri="{FF2B5EF4-FFF2-40B4-BE49-F238E27FC236}">
                <a16:creationId xmlns:a16="http://schemas.microsoft.com/office/drawing/2014/main" id="{4DC703E3-BEF3-07E8-AE88-E4FF89FB0897}"/>
              </a:ext>
            </a:extLst>
          </p:cNvPr>
          <p:cNvSpPr txBox="1">
            <a:spLocks/>
          </p:cNvSpPr>
          <p:nvPr/>
        </p:nvSpPr>
        <p:spPr>
          <a:xfrm>
            <a:off x="1045543" y="2036616"/>
            <a:ext cx="5898181"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Abbildung der Wertschöpfungskette und der Prozesse</a:t>
            </a:r>
          </a:p>
        </p:txBody>
      </p:sp>
      <p:sp>
        <p:nvSpPr>
          <p:cNvPr id="31" name="Content Placeholder 95">
            <a:extLst>
              <a:ext uri="{FF2B5EF4-FFF2-40B4-BE49-F238E27FC236}">
                <a16:creationId xmlns:a16="http://schemas.microsoft.com/office/drawing/2014/main" id="{5E20637C-E79C-5A85-863C-6A53BAA64A56}"/>
              </a:ext>
            </a:extLst>
          </p:cNvPr>
          <p:cNvSpPr txBox="1">
            <a:spLocks/>
          </p:cNvSpPr>
          <p:nvPr/>
        </p:nvSpPr>
        <p:spPr>
          <a:xfrm>
            <a:off x="1042251" y="2641267"/>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Detaillierung und Spezifikationen</a:t>
            </a:r>
          </a:p>
        </p:txBody>
      </p:sp>
      <p:sp>
        <p:nvSpPr>
          <p:cNvPr id="32" name="Content Placeholder 95">
            <a:extLst>
              <a:ext uri="{FF2B5EF4-FFF2-40B4-BE49-F238E27FC236}">
                <a16:creationId xmlns:a16="http://schemas.microsoft.com/office/drawing/2014/main" id="{BD3B471E-6A16-774C-5D4B-E54A757D8B41}"/>
              </a:ext>
            </a:extLst>
          </p:cNvPr>
          <p:cNvSpPr txBox="1">
            <a:spLocks/>
          </p:cNvSpPr>
          <p:nvPr/>
        </p:nvSpPr>
        <p:spPr>
          <a:xfrm>
            <a:off x="1052132" y="3245918"/>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Operative Kritikalität</a:t>
            </a:r>
          </a:p>
        </p:txBody>
      </p:sp>
      <p:sp>
        <p:nvSpPr>
          <p:cNvPr id="33" name="Content Placeholder 95">
            <a:extLst>
              <a:ext uri="{FF2B5EF4-FFF2-40B4-BE49-F238E27FC236}">
                <a16:creationId xmlns:a16="http://schemas.microsoft.com/office/drawing/2014/main" id="{01316B93-D00F-A01C-AE62-22FA640E7700}"/>
              </a:ext>
            </a:extLst>
          </p:cNvPr>
          <p:cNvSpPr txBox="1">
            <a:spLocks/>
          </p:cNvSpPr>
          <p:nvPr/>
        </p:nvSpPr>
        <p:spPr>
          <a:xfrm>
            <a:off x="1048839" y="3850569"/>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Kontrollen</a:t>
            </a:r>
          </a:p>
        </p:txBody>
      </p:sp>
      <p:sp>
        <p:nvSpPr>
          <p:cNvPr id="34" name="Content Placeholder 95">
            <a:extLst>
              <a:ext uri="{FF2B5EF4-FFF2-40B4-BE49-F238E27FC236}">
                <a16:creationId xmlns:a16="http://schemas.microsoft.com/office/drawing/2014/main" id="{9F160890-F974-8C77-A238-E2B47F2F48A1}"/>
              </a:ext>
            </a:extLst>
          </p:cNvPr>
          <p:cNvSpPr txBox="1">
            <a:spLocks/>
          </p:cNvSpPr>
          <p:nvPr/>
        </p:nvSpPr>
        <p:spPr>
          <a:xfrm>
            <a:off x="1048839" y="4455220"/>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Vulnerabilitäten</a:t>
            </a:r>
          </a:p>
        </p:txBody>
      </p:sp>
      <p:sp>
        <p:nvSpPr>
          <p:cNvPr id="35" name="Content Placeholder 95">
            <a:extLst>
              <a:ext uri="{FF2B5EF4-FFF2-40B4-BE49-F238E27FC236}">
                <a16:creationId xmlns:a16="http://schemas.microsoft.com/office/drawing/2014/main" id="{50411CCD-2810-DF03-4781-781707338D92}"/>
              </a:ext>
            </a:extLst>
          </p:cNvPr>
          <p:cNvSpPr txBox="1">
            <a:spLocks/>
          </p:cNvSpPr>
          <p:nvPr/>
        </p:nvSpPr>
        <p:spPr>
          <a:xfrm>
            <a:off x="1048839" y="5059871"/>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Verlustschätzungen</a:t>
            </a:r>
          </a:p>
        </p:txBody>
      </p:sp>
      <p:sp>
        <p:nvSpPr>
          <p:cNvPr id="36" name="Content Placeholder 95">
            <a:extLst>
              <a:ext uri="{FF2B5EF4-FFF2-40B4-BE49-F238E27FC236}">
                <a16:creationId xmlns:a16="http://schemas.microsoft.com/office/drawing/2014/main" id="{A9BD06E0-16C1-9279-5662-76D02987906E}"/>
              </a:ext>
            </a:extLst>
          </p:cNvPr>
          <p:cNvSpPr txBox="1">
            <a:spLocks/>
          </p:cNvSpPr>
          <p:nvPr/>
        </p:nvSpPr>
        <p:spPr>
          <a:xfrm>
            <a:off x="1042251" y="5664520"/>
            <a:ext cx="5033830" cy="360000"/>
          </a:xfrm>
          <a:prstGeom prst="rect">
            <a:avLst/>
          </a:prstGeom>
        </p:spPr>
        <p:txBody>
          <a:bodyPr anchor="ctr"/>
          <a:lstStyle>
            <a:lvl1pPr marL="265107" indent="-265107"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mn-cs"/>
              </a:defRPr>
            </a:lvl1pPr>
            <a:lvl2pPr marL="536561" indent="-271456"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mn-cs"/>
              </a:defRPr>
            </a:lvl2pPr>
            <a:lvl3pPr marL="719121" indent="-273044"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mn-cs"/>
              </a:defRPr>
            </a:lvl3pPr>
            <a:lvl4pPr marL="959952" indent="-239989"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4pPr>
            <a:lvl5pPr marL="1069948" indent="-17144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54"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sz="1600" b="0" i="0" u="none" strike="noStrike" kern="1200" cap="none" spc="0" normalizeH="0" baseline="0">
                <a:ln>
                  <a:noFill/>
                </a:ln>
                <a:solidFill>
                  <a:srgbClr val="EEF0F1"/>
                </a:solidFill>
                <a:effectLst/>
                <a:uLnTx/>
                <a:uFillTx/>
                <a:latin typeface="Zurich Sans Light"/>
                <a:ea typeface="+mn-ea"/>
                <a:cs typeface="+mn-cs"/>
              </a:rPr>
              <a:t>Anpassungsstrategien</a:t>
            </a:r>
          </a:p>
        </p:txBody>
      </p:sp>
      <p:pic>
        <p:nvPicPr>
          <p:cNvPr id="42" name="Picture 41">
            <a:extLst>
              <a:ext uri="{FF2B5EF4-FFF2-40B4-BE49-F238E27FC236}">
                <a16:creationId xmlns:a16="http://schemas.microsoft.com/office/drawing/2014/main" id="{B3998DD0-9C5A-7B74-1129-A42FEC81B34A}"/>
              </a:ext>
            </a:extLst>
          </p:cNvPr>
          <p:cNvPicPr>
            <a:picLocks noChangeAspect="1"/>
          </p:cNvPicPr>
          <p:nvPr/>
        </p:nvPicPr>
        <p:blipFill rotWithShape="1">
          <a:blip r:embed="rId10"/>
          <a:srcRect t="409" b="409"/>
          <a:stretch/>
        </p:blipFill>
        <p:spPr>
          <a:xfrm>
            <a:off x="7471550" y="2304694"/>
            <a:ext cx="3267306" cy="3267306"/>
          </a:xfrm>
          <a:prstGeom prst="ellipse">
            <a:avLst/>
          </a:prstGeom>
        </p:spPr>
      </p:pic>
      <p:sp>
        <p:nvSpPr>
          <p:cNvPr id="65" name="Oval 64">
            <a:extLst>
              <a:ext uri="{FF2B5EF4-FFF2-40B4-BE49-F238E27FC236}">
                <a16:creationId xmlns:a16="http://schemas.microsoft.com/office/drawing/2014/main" id="{0A150071-9E4B-6F8D-01B1-5316E3AFBA10}"/>
              </a:ext>
            </a:extLst>
          </p:cNvPr>
          <p:cNvSpPr/>
          <p:nvPr/>
        </p:nvSpPr>
        <p:spPr>
          <a:xfrm rot="16200000">
            <a:off x="7474866" y="2314886"/>
            <a:ext cx="3267307" cy="3267307"/>
          </a:xfrm>
          <a:prstGeom prst="ellipse">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000" b="0" i="0" u="none" strike="noStrike" kern="1200" cap="none" spc="0" normalizeH="0" baseline="0">
              <a:ln>
                <a:noFill/>
              </a:ln>
              <a:solidFill>
                <a:srgbClr val="FFFFFF"/>
              </a:solidFill>
              <a:effectLst/>
              <a:uLnTx/>
              <a:uFillTx/>
              <a:latin typeface="Zurich Sans Light"/>
              <a:ea typeface="+mn-ea"/>
              <a:cs typeface="+mn-cs"/>
            </a:endParaRPr>
          </a:p>
        </p:txBody>
      </p:sp>
      <p:grpSp>
        <p:nvGrpSpPr>
          <p:cNvPr id="71" name="Group 70">
            <a:extLst>
              <a:ext uri="{FF2B5EF4-FFF2-40B4-BE49-F238E27FC236}">
                <a16:creationId xmlns:a16="http://schemas.microsoft.com/office/drawing/2014/main" id="{C1D7C81B-29DA-E09F-1922-7B1BFF3EADDA}"/>
              </a:ext>
            </a:extLst>
          </p:cNvPr>
          <p:cNvGrpSpPr/>
          <p:nvPr/>
        </p:nvGrpSpPr>
        <p:grpSpPr>
          <a:xfrm>
            <a:off x="7415308" y="2940146"/>
            <a:ext cx="509463" cy="509463"/>
            <a:chOff x="7900225" y="2153920"/>
            <a:chExt cx="481775" cy="481775"/>
          </a:xfrm>
        </p:grpSpPr>
        <p:sp>
          <p:nvSpPr>
            <p:cNvPr id="70" name="Oval 69">
              <a:extLst>
                <a:ext uri="{FF2B5EF4-FFF2-40B4-BE49-F238E27FC236}">
                  <a16:creationId xmlns:a16="http://schemas.microsoft.com/office/drawing/2014/main" id="{C8F22A71-5E2C-E94C-29E2-2FF37C5E46C8}"/>
                </a:ext>
              </a:extLst>
            </p:cNvPr>
            <p:cNvSpPr/>
            <p:nvPr/>
          </p:nvSpPr>
          <p:spPr>
            <a:xfrm>
              <a:off x="7900225" y="2153920"/>
              <a:ext cx="481775" cy="481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a:ln>
                  <a:noFill/>
                </a:ln>
                <a:solidFill>
                  <a:srgbClr val="2167AE"/>
                </a:solidFill>
                <a:effectLst/>
                <a:uLnTx/>
                <a:uFillTx/>
                <a:latin typeface="Zurich Sans Light"/>
                <a:ea typeface="+mn-ea"/>
                <a:cs typeface="+mn-cs"/>
              </a:endParaRPr>
            </a:p>
          </p:txBody>
        </p:sp>
        <p:pic>
          <p:nvPicPr>
            <p:cNvPr id="69" name="Graphic 68">
              <a:extLst>
                <a:ext uri="{FF2B5EF4-FFF2-40B4-BE49-F238E27FC236}">
                  <a16:creationId xmlns:a16="http://schemas.microsoft.com/office/drawing/2014/main" id="{04F35CED-F014-EF9B-265A-DBA246C568C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904480" y="2163355"/>
              <a:ext cx="457925" cy="457925"/>
            </a:xfrm>
            <a:prstGeom prst="rect">
              <a:avLst/>
            </a:prstGeom>
          </p:spPr>
        </p:pic>
      </p:grpSp>
      <p:grpSp>
        <p:nvGrpSpPr>
          <p:cNvPr id="74" name="Group 73">
            <a:extLst>
              <a:ext uri="{FF2B5EF4-FFF2-40B4-BE49-F238E27FC236}">
                <a16:creationId xmlns:a16="http://schemas.microsoft.com/office/drawing/2014/main" id="{5477A41D-94CB-484E-68F6-B044CF371D93}"/>
              </a:ext>
            </a:extLst>
          </p:cNvPr>
          <p:cNvGrpSpPr/>
          <p:nvPr/>
        </p:nvGrpSpPr>
        <p:grpSpPr>
          <a:xfrm>
            <a:off x="10261597" y="2928996"/>
            <a:ext cx="509463" cy="509463"/>
            <a:chOff x="7900225" y="2153920"/>
            <a:chExt cx="481775" cy="481775"/>
          </a:xfrm>
        </p:grpSpPr>
        <p:sp>
          <p:nvSpPr>
            <p:cNvPr id="75" name="Oval 74">
              <a:extLst>
                <a:ext uri="{FF2B5EF4-FFF2-40B4-BE49-F238E27FC236}">
                  <a16:creationId xmlns:a16="http://schemas.microsoft.com/office/drawing/2014/main" id="{1557EF57-4F07-452C-9349-FEEA7F6E89C0}"/>
                </a:ext>
              </a:extLst>
            </p:cNvPr>
            <p:cNvSpPr/>
            <p:nvPr/>
          </p:nvSpPr>
          <p:spPr>
            <a:xfrm>
              <a:off x="7900225" y="2153920"/>
              <a:ext cx="481775" cy="481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a:ln>
                  <a:noFill/>
                </a:ln>
                <a:solidFill>
                  <a:srgbClr val="2167AE"/>
                </a:solidFill>
                <a:effectLst/>
                <a:uLnTx/>
                <a:uFillTx/>
                <a:latin typeface="Zurich Sans Light"/>
                <a:ea typeface="+mn-ea"/>
                <a:cs typeface="+mn-cs"/>
              </a:endParaRPr>
            </a:p>
          </p:txBody>
        </p:sp>
        <p:pic>
          <p:nvPicPr>
            <p:cNvPr id="76" name="Graphic 75">
              <a:extLst>
                <a:ext uri="{FF2B5EF4-FFF2-40B4-BE49-F238E27FC236}">
                  <a16:creationId xmlns:a16="http://schemas.microsoft.com/office/drawing/2014/main" id="{EE52E7EE-146F-FCF7-CB67-DEE555C77D3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904480" y="2163355"/>
              <a:ext cx="457925" cy="457925"/>
            </a:xfrm>
            <a:prstGeom prst="rect">
              <a:avLst/>
            </a:prstGeom>
          </p:spPr>
        </p:pic>
      </p:grpSp>
      <p:grpSp>
        <p:nvGrpSpPr>
          <p:cNvPr id="77" name="Group 76">
            <a:extLst>
              <a:ext uri="{FF2B5EF4-FFF2-40B4-BE49-F238E27FC236}">
                <a16:creationId xmlns:a16="http://schemas.microsoft.com/office/drawing/2014/main" id="{F9F0FED8-8590-A47F-AB33-009BEE6F7EF9}"/>
              </a:ext>
            </a:extLst>
          </p:cNvPr>
          <p:cNvGrpSpPr/>
          <p:nvPr/>
        </p:nvGrpSpPr>
        <p:grpSpPr>
          <a:xfrm>
            <a:off x="8840399" y="5307851"/>
            <a:ext cx="509463" cy="509463"/>
            <a:chOff x="7900225" y="2153920"/>
            <a:chExt cx="481775" cy="481775"/>
          </a:xfrm>
        </p:grpSpPr>
        <p:sp>
          <p:nvSpPr>
            <p:cNvPr id="78" name="Oval 77">
              <a:extLst>
                <a:ext uri="{FF2B5EF4-FFF2-40B4-BE49-F238E27FC236}">
                  <a16:creationId xmlns:a16="http://schemas.microsoft.com/office/drawing/2014/main" id="{C3A03BFC-DD91-06CE-CD59-6FF7AA58EC8A}"/>
                </a:ext>
              </a:extLst>
            </p:cNvPr>
            <p:cNvSpPr/>
            <p:nvPr/>
          </p:nvSpPr>
          <p:spPr>
            <a:xfrm>
              <a:off x="7900225" y="2153920"/>
              <a:ext cx="481775" cy="481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a:ln>
                  <a:noFill/>
                </a:ln>
                <a:solidFill>
                  <a:srgbClr val="2167AE"/>
                </a:solidFill>
                <a:effectLst/>
                <a:uLnTx/>
                <a:uFillTx/>
                <a:latin typeface="Zurich Sans Light"/>
                <a:ea typeface="+mn-ea"/>
                <a:cs typeface="+mn-cs"/>
              </a:endParaRPr>
            </a:p>
          </p:txBody>
        </p:sp>
        <p:pic>
          <p:nvPicPr>
            <p:cNvPr id="79" name="Graphic 78">
              <a:extLst>
                <a:ext uri="{FF2B5EF4-FFF2-40B4-BE49-F238E27FC236}">
                  <a16:creationId xmlns:a16="http://schemas.microsoft.com/office/drawing/2014/main" id="{B16A666D-95CE-9374-BE36-7CBA22E9579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904480" y="2163355"/>
              <a:ext cx="457925" cy="457925"/>
            </a:xfrm>
            <a:prstGeom prst="rect">
              <a:avLst/>
            </a:prstGeom>
          </p:spPr>
        </p:pic>
      </p:grpSp>
      <p:sp>
        <p:nvSpPr>
          <p:cNvPr id="73" name="TextBox 72">
            <a:extLst>
              <a:ext uri="{FF2B5EF4-FFF2-40B4-BE49-F238E27FC236}">
                <a16:creationId xmlns:a16="http://schemas.microsoft.com/office/drawing/2014/main" id="{7F33F1BA-5577-6022-DDB7-B4A80E2BC0F0}"/>
              </a:ext>
            </a:extLst>
          </p:cNvPr>
          <p:cNvSpPr txBox="1"/>
          <p:nvPr/>
        </p:nvSpPr>
        <p:spPr>
          <a:xfrm>
            <a:off x="7322655" y="2720269"/>
            <a:ext cx="397524" cy="16927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a:ln>
                  <a:noFill/>
                </a:ln>
                <a:solidFill>
                  <a:srgbClr val="2167AE"/>
                </a:solidFill>
                <a:effectLst/>
                <a:uLnTx/>
                <a:uFillTx/>
                <a:latin typeface="Zurich Sans Light"/>
                <a:ea typeface="+mn-ea"/>
                <a:cs typeface="+mn-cs"/>
              </a:rPr>
              <a:t>Event</a:t>
            </a:r>
            <a:endParaRPr kumimoji="0" lang="de-DE" sz="1100" b="0" i="0" u="none" strike="noStrike" kern="1200" cap="none" spc="0" normalizeH="0" baseline="0">
              <a:ln>
                <a:noFill/>
              </a:ln>
              <a:solidFill>
                <a:srgbClr val="23366F"/>
              </a:solidFill>
              <a:effectLst/>
              <a:uLnTx/>
              <a:uFillTx/>
              <a:latin typeface="Zurich Sans Light"/>
              <a:ea typeface="+mn-ea"/>
              <a:cs typeface="+mn-cs"/>
            </a:endParaRPr>
          </a:p>
        </p:txBody>
      </p:sp>
      <p:grpSp>
        <p:nvGrpSpPr>
          <p:cNvPr id="41" name="Group 1">
            <a:extLst>
              <a:ext uri="{FF2B5EF4-FFF2-40B4-BE49-F238E27FC236}">
                <a16:creationId xmlns:a16="http://schemas.microsoft.com/office/drawing/2014/main" id="{2608BCBB-5931-2A09-C9DF-4BA54F19C7EB}"/>
              </a:ext>
            </a:extLst>
          </p:cNvPr>
          <p:cNvGrpSpPr/>
          <p:nvPr/>
        </p:nvGrpSpPr>
        <p:grpSpPr>
          <a:xfrm>
            <a:off x="250823" y="289004"/>
            <a:ext cx="9724302" cy="320056"/>
            <a:chOff x="250823" y="289004"/>
            <a:chExt cx="9724302" cy="320056"/>
          </a:xfrm>
        </p:grpSpPr>
        <p:sp>
          <p:nvSpPr>
            <p:cNvPr id="43" name="Rounded Rectangle 5">
              <a:extLst>
                <a:ext uri="{FF2B5EF4-FFF2-40B4-BE49-F238E27FC236}">
                  <a16:creationId xmlns:a16="http://schemas.microsoft.com/office/drawing/2014/main" id="{AB2B836D-8DCF-BCF7-DC7A-4E9F3119DB0B}"/>
                </a:ext>
              </a:extLst>
            </p:cNvPr>
            <p:cNvSpPr/>
            <p:nvPr/>
          </p:nvSpPr>
          <p:spPr>
            <a:xfrm>
              <a:off x="250823"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1"/>
                  </a:solidFill>
                </a:rPr>
                <a:t>Portfolioebene</a:t>
              </a:r>
            </a:p>
          </p:txBody>
        </p:sp>
        <p:sp>
          <p:nvSpPr>
            <p:cNvPr id="44" name="Rounded Rectangle 6">
              <a:extLst>
                <a:ext uri="{FF2B5EF4-FFF2-40B4-BE49-F238E27FC236}">
                  <a16:creationId xmlns:a16="http://schemas.microsoft.com/office/drawing/2014/main" id="{26B5003F-ACFC-DAD1-5C01-8D02DE9246F4}"/>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45" name="Rounded Rectangle 11">
              <a:extLst>
                <a:ext uri="{FF2B5EF4-FFF2-40B4-BE49-F238E27FC236}">
                  <a16:creationId xmlns:a16="http://schemas.microsoft.com/office/drawing/2014/main" id="{072C5DD0-E191-17C2-5512-6FE17CF5484E}"/>
                </a:ext>
              </a:extLst>
            </p:cNvPr>
            <p:cNvSpPr/>
            <p:nvPr/>
          </p:nvSpPr>
          <p:spPr>
            <a:xfrm>
              <a:off x="3488837"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46" name="Rounded Rectangle 13">
              <a:extLst>
                <a:ext uri="{FF2B5EF4-FFF2-40B4-BE49-F238E27FC236}">
                  <a16:creationId xmlns:a16="http://schemas.microsoft.com/office/drawing/2014/main" id="{7A0DF92E-098D-E610-D43A-4D27F9DA31B0}"/>
                </a:ext>
              </a:extLst>
            </p:cNvPr>
            <p:cNvSpPr/>
            <p:nvPr/>
          </p:nvSpPr>
          <p:spPr>
            <a:xfrm>
              <a:off x="5113770"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bg1"/>
                  </a:solidFill>
                </a:rPr>
                <a:t>Standortebene</a:t>
              </a:r>
            </a:p>
          </p:txBody>
        </p:sp>
        <p:sp>
          <p:nvSpPr>
            <p:cNvPr id="47" name="Rounded Rectangle 17">
              <a:extLst>
                <a:ext uri="{FF2B5EF4-FFF2-40B4-BE49-F238E27FC236}">
                  <a16:creationId xmlns:a16="http://schemas.microsoft.com/office/drawing/2014/main" id="{5B09FBBE-75B0-AEEA-3E70-08EE7358E9DF}"/>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48" name="Rounded Rectangle 18">
              <a:extLst>
                <a:ext uri="{FF2B5EF4-FFF2-40B4-BE49-F238E27FC236}">
                  <a16:creationId xmlns:a16="http://schemas.microsoft.com/office/drawing/2014/main" id="{EDC11DFE-42A4-E813-0445-9647C70F2DD2}"/>
                </a:ext>
              </a:extLst>
            </p:cNvPr>
            <p:cNvSpPr/>
            <p:nvPr/>
          </p:nvSpPr>
          <p:spPr>
            <a:xfrm>
              <a:off x="8355125"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bg1"/>
                  </a:solidFill>
                </a:rPr>
                <a:t>Adaption</a:t>
              </a:r>
            </a:p>
          </p:txBody>
        </p:sp>
      </p:grpSp>
      <p:sp>
        <p:nvSpPr>
          <p:cNvPr id="2" name="Foliennummernplatzhalter 1">
            <a:extLst>
              <a:ext uri="{FF2B5EF4-FFF2-40B4-BE49-F238E27FC236}">
                <a16:creationId xmlns:a16="http://schemas.microsoft.com/office/drawing/2014/main" id="{AA99A760-6072-08DE-1189-E6C343036104}"/>
              </a:ext>
            </a:extLst>
          </p:cNvPr>
          <p:cNvSpPr>
            <a:spLocks noGrp="1"/>
          </p:cNvSpPr>
          <p:nvPr>
            <p:ph type="sldNum" sz="quarter" idx="4"/>
          </p:nvPr>
        </p:nvSpPr>
        <p:spPr/>
        <p:txBody>
          <a:bodyPr/>
          <a:lstStyle/>
          <a:p>
            <a:fld id="{FA58F0B4-6BC7-4BFB-804F-EE9B892902C7}" type="slidenum">
              <a:rPr lang="en-US" smtClean="0"/>
              <a:pPr/>
              <a:t>23</a:t>
            </a:fld>
            <a:endParaRPr lang="en-US"/>
          </a:p>
        </p:txBody>
      </p:sp>
    </p:spTree>
    <p:extLst>
      <p:ext uri="{BB962C8B-B14F-4D97-AF65-F5344CB8AC3E}">
        <p14:creationId xmlns:p14="http://schemas.microsoft.com/office/powerpoint/2010/main" val="969531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17" name="think-cell data - do not delete" hidden="1">
            <a:extLst>
              <a:ext uri="{FF2B5EF4-FFF2-40B4-BE49-F238E27FC236}">
                <a16:creationId xmlns:a16="http://schemas.microsoft.com/office/drawing/2014/main" id="{17556886-5860-3D1C-A070-1095E25111F6}"/>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98" imgH="499" progId="TCLayout.ActiveDocument.1">
                  <p:embed/>
                </p:oleObj>
              </mc:Choice>
              <mc:Fallback>
                <p:oleObj name="think-cell Slide" r:id="rId4" imgW="498" imgH="499" progId="TCLayout.ActiveDocument.1">
                  <p:embed/>
                  <p:pic>
                    <p:nvPicPr>
                      <p:cNvPr id="17" name="think-cell data - do not delete" hidden="1">
                        <a:extLst>
                          <a:ext uri="{FF2B5EF4-FFF2-40B4-BE49-F238E27FC236}">
                            <a16:creationId xmlns:a16="http://schemas.microsoft.com/office/drawing/2014/main" id="{17556886-5860-3D1C-A070-1095E25111F6}"/>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41" name="Rectangle 40">
            <a:extLst>
              <a:ext uri="{FF2B5EF4-FFF2-40B4-BE49-F238E27FC236}">
                <a16:creationId xmlns:a16="http://schemas.microsoft.com/office/drawing/2014/main" id="{5F2B9407-9996-9D5E-157C-2EAA9E435755}"/>
              </a:ext>
            </a:extLst>
          </p:cNvPr>
          <p:cNvSpPr/>
          <p:nvPr/>
        </p:nvSpPr>
        <p:spPr>
          <a:xfrm>
            <a:off x="1290984" y="1419862"/>
            <a:ext cx="2099296" cy="5211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defPPr>
              <a:defRPr lang="LID4096"/>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10000"/>
              </a:lnSpc>
              <a:defRPr/>
            </a:pPr>
            <a:r>
              <a:rPr lang="en-GB" sz="1400">
                <a:solidFill>
                  <a:schemeClr val="bg1"/>
                </a:solidFill>
                <a:latin typeface="+mj-lt"/>
              </a:rPr>
              <a:t>Greenfield 
</a:t>
            </a:r>
            <a:r>
              <a:rPr lang="en-GB" sz="1400" err="1">
                <a:solidFill>
                  <a:schemeClr val="bg1"/>
                </a:solidFill>
                <a:latin typeface="+mj-lt"/>
              </a:rPr>
              <a:t>Bewertung</a:t>
            </a:r>
            <a:endParaRPr lang="en-GB" sz="1400">
              <a:solidFill>
                <a:schemeClr val="bg1"/>
              </a:solidFill>
              <a:latin typeface="+mj-lt"/>
            </a:endParaRPr>
          </a:p>
        </p:txBody>
      </p:sp>
      <p:sp>
        <p:nvSpPr>
          <p:cNvPr id="42" name="Rectangle 41">
            <a:extLst>
              <a:ext uri="{FF2B5EF4-FFF2-40B4-BE49-F238E27FC236}">
                <a16:creationId xmlns:a16="http://schemas.microsoft.com/office/drawing/2014/main" id="{8ED41D7A-98D8-1F63-D8F3-9F468278989C}"/>
              </a:ext>
            </a:extLst>
          </p:cNvPr>
          <p:cNvSpPr/>
          <p:nvPr/>
        </p:nvSpPr>
        <p:spPr>
          <a:xfrm>
            <a:off x="3466894" y="1424871"/>
            <a:ext cx="2271788" cy="5211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defPPr>
              <a:defRPr lang="LID4096"/>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10000"/>
              </a:lnSpc>
            </a:pPr>
            <a:r>
              <a:rPr lang="en-GB" sz="1400">
                <a:solidFill>
                  <a:schemeClr val="bg1"/>
                </a:solidFill>
                <a:latin typeface="+mj-lt"/>
              </a:rPr>
              <a:t>Desktop 
</a:t>
            </a:r>
            <a:r>
              <a:rPr lang="en-GB" sz="1400" err="1">
                <a:solidFill>
                  <a:schemeClr val="bg1"/>
                </a:solidFill>
                <a:latin typeface="+mj-lt"/>
              </a:rPr>
              <a:t>Bewertung</a:t>
            </a:r>
            <a:endParaRPr lang="en-GB" sz="1400">
              <a:solidFill>
                <a:schemeClr val="bg1"/>
              </a:solidFill>
              <a:latin typeface="+mj-lt"/>
            </a:endParaRPr>
          </a:p>
        </p:txBody>
      </p:sp>
      <p:sp>
        <p:nvSpPr>
          <p:cNvPr id="43" name="Rectangle 42">
            <a:extLst>
              <a:ext uri="{FF2B5EF4-FFF2-40B4-BE49-F238E27FC236}">
                <a16:creationId xmlns:a16="http://schemas.microsoft.com/office/drawing/2014/main" id="{F6BDC11B-695B-F5C7-61B6-02F60301BDA1}"/>
              </a:ext>
            </a:extLst>
          </p:cNvPr>
          <p:cNvSpPr/>
          <p:nvPr/>
        </p:nvSpPr>
        <p:spPr>
          <a:xfrm>
            <a:off x="5815296" y="1424196"/>
            <a:ext cx="2271788" cy="5211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defPPr>
              <a:defRPr lang="LID4096"/>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10000"/>
              </a:lnSpc>
            </a:pPr>
            <a:r>
              <a:rPr lang="en-GB" sz="1400" err="1">
                <a:solidFill>
                  <a:schemeClr val="bg1"/>
                </a:solidFill>
                <a:latin typeface="+mj-lt"/>
              </a:rPr>
              <a:t>Vor</a:t>
            </a:r>
            <a:r>
              <a:rPr lang="en-GB" sz="1400">
                <a:solidFill>
                  <a:schemeClr val="bg1"/>
                </a:solidFill>
                <a:latin typeface="+mj-lt"/>
              </a:rPr>
              <a:t> Ort 
</a:t>
            </a:r>
            <a:r>
              <a:rPr lang="en-GB" sz="1400" err="1">
                <a:solidFill>
                  <a:schemeClr val="bg1"/>
                </a:solidFill>
                <a:latin typeface="+mj-lt"/>
              </a:rPr>
              <a:t>Bewertung</a:t>
            </a:r>
            <a:endParaRPr lang="en-GB" sz="1400">
              <a:solidFill>
                <a:schemeClr val="bg1"/>
              </a:solidFill>
              <a:latin typeface="+mj-lt"/>
            </a:endParaRPr>
          </a:p>
        </p:txBody>
      </p:sp>
      <p:sp>
        <p:nvSpPr>
          <p:cNvPr id="34" name="Rectangle 33">
            <a:extLst>
              <a:ext uri="{FF2B5EF4-FFF2-40B4-BE49-F238E27FC236}">
                <a16:creationId xmlns:a16="http://schemas.microsoft.com/office/drawing/2014/main" id="{A2C6664F-3E52-E60E-7C24-C27C55C3F087}"/>
              </a:ext>
            </a:extLst>
          </p:cNvPr>
          <p:cNvSpPr/>
          <p:nvPr/>
        </p:nvSpPr>
        <p:spPr>
          <a:xfrm>
            <a:off x="1287387" y="2038568"/>
            <a:ext cx="2103213" cy="115630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de-DE" sz="1200" b="1">
                <a:solidFill>
                  <a:schemeClr val="accent1"/>
                </a:solidFill>
              </a:rPr>
              <a:t>Bewertung der potenziellen Auswirkungen von Klimarisiken auf den geplanten Erwerb oder die Investition in einen neuen Standort</a:t>
            </a:r>
            <a:endParaRPr lang="en-GB" sz="1200" b="1">
              <a:solidFill>
                <a:schemeClr val="accent1"/>
              </a:solidFill>
            </a:endParaRPr>
          </a:p>
        </p:txBody>
      </p:sp>
      <p:sp>
        <p:nvSpPr>
          <p:cNvPr id="35" name="Rectangle 34">
            <a:extLst>
              <a:ext uri="{FF2B5EF4-FFF2-40B4-BE49-F238E27FC236}">
                <a16:creationId xmlns:a16="http://schemas.microsoft.com/office/drawing/2014/main" id="{76228804-F25A-49CF-8181-912CEDD4CBB3}"/>
              </a:ext>
            </a:extLst>
          </p:cNvPr>
          <p:cNvSpPr/>
          <p:nvPr/>
        </p:nvSpPr>
        <p:spPr>
          <a:xfrm>
            <a:off x="3473577" y="2038568"/>
            <a:ext cx="4613508" cy="115630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de-DE" sz="1400" b="1">
                <a:solidFill>
                  <a:schemeClr val="accent1"/>
                </a:solidFill>
              </a:rPr>
              <a:t>Klimarisiken managen und damit verbundene Verluste am bestehenden Standort verhindern</a:t>
            </a:r>
            <a:endParaRPr lang="en-US" sz="1400" b="1">
              <a:solidFill>
                <a:schemeClr val="accent1"/>
              </a:solidFill>
            </a:endParaRPr>
          </a:p>
        </p:txBody>
      </p:sp>
      <p:sp>
        <p:nvSpPr>
          <p:cNvPr id="49" name="TextBox 48">
            <a:extLst>
              <a:ext uri="{FF2B5EF4-FFF2-40B4-BE49-F238E27FC236}">
                <a16:creationId xmlns:a16="http://schemas.microsoft.com/office/drawing/2014/main" id="{679C4FC6-31ED-E394-E8E0-006ED903820E}"/>
              </a:ext>
            </a:extLst>
          </p:cNvPr>
          <p:cNvSpPr txBox="1"/>
          <p:nvPr/>
        </p:nvSpPr>
        <p:spPr>
          <a:xfrm>
            <a:off x="267671" y="2562538"/>
            <a:ext cx="853879" cy="215444"/>
          </a:xfrm>
          <a:prstGeom prst="rect">
            <a:avLst/>
          </a:prstGeom>
          <a:noFill/>
        </p:spPr>
        <p:txBody>
          <a:bodyPr wrap="square" lIns="0" tIns="0" rIns="0" bIns="0" rtlCol="0">
            <a:spAutoFit/>
          </a:bodyPr>
          <a:lstStyle/>
          <a:p>
            <a:r>
              <a:rPr lang="en-GB" sz="1400" b="1">
                <a:solidFill>
                  <a:schemeClr val="accent1"/>
                </a:solidFill>
                <a:latin typeface="Ogg" panose="02090504080706030203" pitchFamily="18" charset="0"/>
              </a:rPr>
              <a:t>Zweck</a:t>
            </a:r>
            <a:endParaRPr lang="en-GB" sz="1200" b="1">
              <a:solidFill>
                <a:schemeClr val="accent1"/>
              </a:solidFill>
              <a:latin typeface="Ogg" panose="02090504080706030203" pitchFamily="18" charset="0"/>
            </a:endParaRPr>
          </a:p>
        </p:txBody>
      </p:sp>
      <p:sp>
        <p:nvSpPr>
          <p:cNvPr id="36" name="Rectangle 35">
            <a:extLst>
              <a:ext uri="{FF2B5EF4-FFF2-40B4-BE49-F238E27FC236}">
                <a16:creationId xmlns:a16="http://schemas.microsoft.com/office/drawing/2014/main" id="{D0F45741-8AB7-D251-5C84-C7EFDE6073F1}"/>
              </a:ext>
            </a:extLst>
          </p:cNvPr>
          <p:cNvSpPr/>
          <p:nvPr/>
        </p:nvSpPr>
        <p:spPr>
          <a:xfrm>
            <a:off x="1287387" y="3268844"/>
            <a:ext cx="2103213" cy="227295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171450" indent="-171450">
              <a:spcBef>
                <a:spcPts val="600"/>
              </a:spcBef>
              <a:buFont typeface="Wingdings" panose="05000000000000000000" pitchFamily="2" charset="2"/>
              <a:buChar char="§"/>
            </a:pPr>
            <a:r>
              <a:rPr lang="de-DE" sz="1200">
                <a:solidFill>
                  <a:schemeClr val="accent1"/>
                </a:solidFill>
              </a:rPr>
              <a:t>Informieren Sie sich bei der Standortauswahl
Information über die Planung neuer Gebäude und des Betriebs
Planen Sie die erforderlichen Maßnahmen zur Resilienz der Infrastruktur über die geplante Lebensdauer der Entwicklung</a:t>
            </a:r>
            <a:endParaRPr lang="en-GB" sz="1200">
              <a:solidFill>
                <a:schemeClr val="accent1"/>
              </a:solidFill>
            </a:endParaRPr>
          </a:p>
        </p:txBody>
      </p:sp>
      <p:sp>
        <p:nvSpPr>
          <p:cNvPr id="37" name="Rectangle 36">
            <a:extLst>
              <a:ext uri="{FF2B5EF4-FFF2-40B4-BE49-F238E27FC236}">
                <a16:creationId xmlns:a16="http://schemas.microsoft.com/office/drawing/2014/main" id="{223178B1-5191-C1A0-7276-2F1C2A4E5760}"/>
              </a:ext>
            </a:extLst>
          </p:cNvPr>
          <p:cNvSpPr/>
          <p:nvPr/>
        </p:nvSpPr>
        <p:spPr>
          <a:xfrm>
            <a:off x="3479355" y="3268843"/>
            <a:ext cx="4613508" cy="227295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171450" indent="-171450">
              <a:spcBef>
                <a:spcPts val="600"/>
              </a:spcBef>
              <a:buFont typeface="Wingdings" panose="05000000000000000000" pitchFamily="2" charset="2"/>
              <a:buChar char="§"/>
            </a:pPr>
            <a:r>
              <a:rPr lang="de-DE" sz="1200">
                <a:solidFill>
                  <a:schemeClr val="accent1"/>
                </a:solidFill>
              </a:rPr>
              <a:t>Berechnen Sie Schadenszenarien und -schätzungen
Ermitteln der Gefahren, denen der Standort am stärksten ausgesetzt ist
Beurteilen Sie, wie diese Gefahren die physischen Anlagen, Personen und Abläufe am Standort gefährden könnten
Bestimmen Sie, ob die vorhandenen Kontrollen angemessen sind, um diese Risiken zu verhindern und zu mindern.
Schlagen Sie vor, welche weiteren Kontrollen und Anpassungsmaßnahmen ergriffen werden sollten.</a:t>
            </a:r>
            <a:endParaRPr lang="en-GB" sz="1200">
              <a:solidFill>
                <a:schemeClr val="accent1"/>
              </a:solidFill>
            </a:endParaRPr>
          </a:p>
        </p:txBody>
      </p:sp>
      <p:sp>
        <p:nvSpPr>
          <p:cNvPr id="53" name="TextBox 52">
            <a:extLst>
              <a:ext uri="{FF2B5EF4-FFF2-40B4-BE49-F238E27FC236}">
                <a16:creationId xmlns:a16="http://schemas.microsoft.com/office/drawing/2014/main" id="{9C02748B-20AC-E28D-4DB0-E514D9BDCCDF}"/>
              </a:ext>
            </a:extLst>
          </p:cNvPr>
          <p:cNvSpPr txBox="1"/>
          <p:nvPr/>
        </p:nvSpPr>
        <p:spPr>
          <a:xfrm>
            <a:off x="267671" y="4358413"/>
            <a:ext cx="853879" cy="215444"/>
          </a:xfrm>
          <a:prstGeom prst="rect">
            <a:avLst/>
          </a:prstGeom>
          <a:noFill/>
        </p:spPr>
        <p:txBody>
          <a:bodyPr wrap="square" lIns="0" tIns="0" rIns="0" bIns="0" rtlCol="0">
            <a:spAutoFit/>
          </a:bodyPr>
          <a:lstStyle/>
          <a:p>
            <a:pPr algn="l"/>
            <a:r>
              <a:rPr lang="en-GB" sz="1400" b="1" err="1">
                <a:solidFill>
                  <a:schemeClr val="accent1"/>
                </a:solidFill>
                <a:latin typeface="Ogg" panose="02090504080706030203" pitchFamily="18" charset="0"/>
              </a:rPr>
              <a:t>Vorteile</a:t>
            </a:r>
            <a:endParaRPr lang="en-GB" sz="1200" b="1">
              <a:solidFill>
                <a:schemeClr val="accent1"/>
              </a:solidFill>
              <a:latin typeface="Ogg" panose="02090504080706030203" pitchFamily="18" charset="0"/>
            </a:endParaRPr>
          </a:p>
        </p:txBody>
      </p:sp>
      <p:sp>
        <p:nvSpPr>
          <p:cNvPr id="38" name="Rectangle 37">
            <a:extLst>
              <a:ext uri="{FF2B5EF4-FFF2-40B4-BE49-F238E27FC236}">
                <a16:creationId xmlns:a16="http://schemas.microsoft.com/office/drawing/2014/main" id="{06F38876-0B5D-A83C-BCA9-B86DAC20E99F}"/>
              </a:ext>
            </a:extLst>
          </p:cNvPr>
          <p:cNvSpPr/>
          <p:nvPr/>
        </p:nvSpPr>
        <p:spPr>
          <a:xfrm>
            <a:off x="1277361" y="5617671"/>
            <a:ext cx="4277800" cy="52111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de-DE" sz="1200">
                <a:solidFill>
                  <a:schemeClr val="accent1"/>
                </a:solidFill>
              </a:rPr>
              <a:t>Fernanalyse mit Klimadaten von </a:t>
            </a:r>
            <a:r>
              <a:rPr lang="de-DE" sz="1200" err="1">
                <a:solidFill>
                  <a:schemeClr val="accent1"/>
                </a:solidFill>
              </a:rPr>
              <a:t>Zurich</a:t>
            </a:r>
            <a:r>
              <a:rPr lang="de-DE" sz="1200">
                <a:solidFill>
                  <a:schemeClr val="accent1"/>
                </a:solidFill>
              </a:rPr>
              <a:t>, Immobilienberichten und lokalen Datenquellen</a:t>
            </a:r>
            <a:endParaRPr lang="en-US" sz="1200">
              <a:solidFill>
                <a:schemeClr val="accent1"/>
              </a:solidFill>
            </a:endParaRPr>
          </a:p>
        </p:txBody>
      </p:sp>
      <p:sp>
        <p:nvSpPr>
          <p:cNvPr id="39" name="Rectangle 38">
            <a:extLst>
              <a:ext uri="{FF2B5EF4-FFF2-40B4-BE49-F238E27FC236}">
                <a16:creationId xmlns:a16="http://schemas.microsoft.com/office/drawing/2014/main" id="{A360D4B5-3096-A763-726C-09959C6541F9}"/>
              </a:ext>
            </a:extLst>
          </p:cNvPr>
          <p:cNvSpPr/>
          <p:nvPr/>
        </p:nvSpPr>
        <p:spPr>
          <a:xfrm>
            <a:off x="5648697" y="5617670"/>
            <a:ext cx="2443659" cy="52111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sz="1200" err="1">
                <a:solidFill>
                  <a:schemeClr val="accent1"/>
                </a:solidFill>
              </a:rPr>
              <a:t>Begehungen</a:t>
            </a:r>
            <a:r>
              <a:rPr lang="en-GB" sz="1200">
                <a:solidFill>
                  <a:schemeClr val="accent1"/>
                </a:solidFill>
              </a:rPr>
              <a:t> </a:t>
            </a:r>
            <a:r>
              <a:rPr lang="en-GB" sz="1200" err="1">
                <a:solidFill>
                  <a:schemeClr val="accent1"/>
                </a:solidFill>
              </a:rPr>
              <a:t>vor</a:t>
            </a:r>
            <a:r>
              <a:rPr lang="en-GB" sz="1200">
                <a:solidFill>
                  <a:schemeClr val="accent1"/>
                </a:solidFill>
              </a:rPr>
              <a:t> Ort</a:t>
            </a:r>
            <a:endParaRPr lang="en-US" sz="1200">
              <a:solidFill>
                <a:schemeClr val="accent1"/>
              </a:solidFill>
            </a:endParaRPr>
          </a:p>
        </p:txBody>
      </p:sp>
      <p:sp>
        <p:nvSpPr>
          <p:cNvPr id="56" name="TextBox 55">
            <a:extLst>
              <a:ext uri="{FF2B5EF4-FFF2-40B4-BE49-F238E27FC236}">
                <a16:creationId xmlns:a16="http://schemas.microsoft.com/office/drawing/2014/main" id="{AEAB52CE-9251-ACB5-ADC0-050E1547E383}"/>
              </a:ext>
            </a:extLst>
          </p:cNvPr>
          <p:cNvSpPr txBox="1"/>
          <p:nvPr/>
        </p:nvSpPr>
        <p:spPr>
          <a:xfrm>
            <a:off x="267671" y="5617671"/>
            <a:ext cx="783268" cy="215444"/>
          </a:xfrm>
          <a:prstGeom prst="rect">
            <a:avLst/>
          </a:prstGeom>
          <a:noFill/>
        </p:spPr>
        <p:txBody>
          <a:bodyPr wrap="square" lIns="0" tIns="0" rIns="0" bIns="0" rtlCol="0">
            <a:spAutoFit/>
          </a:bodyPr>
          <a:lstStyle/>
          <a:p>
            <a:r>
              <a:rPr lang="en-GB" sz="1400" b="1">
                <a:solidFill>
                  <a:schemeClr val="accent1"/>
                </a:solidFill>
                <a:latin typeface="Ogg" panose="02090504080706030203" pitchFamily="18" charset="0"/>
              </a:rPr>
              <a:t>Methode</a:t>
            </a:r>
            <a:endParaRPr lang="en-GB" sz="1200" b="1">
              <a:solidFill>
                <a:schemeClr val="accent1"/>
              </a:solidFill>
              <a:latin typeface="Ogg" panose="02090504080706030203" pitchFamily="18" charset="0"/>
            </a:endParaRPr>
          </a:p>
        </p:txBody>
      </p:sp>
      <p:sp>
        <p:nvSpPr>
          <p:cNvPr id="71" name="Oval 70">
            <a:extLst>
              <a:ext uri="{FF2B5EF4-FFF2-40B4-BE49-F238E27FC236}">
                <a16:creationId xmlns:a16="http://schemas.microsoft.com/office/drawing/2014/main" id="{D1012370-7C9B-7B79-073A-DB5705131B9E}"/>
              </a:ext>
            </a:extLst>
          </p:cNvPr>
          <p:cNvSpPr/>
          <p:nvPr/>
        </p:nvSpPr>
        <p:spPr>
          <a:xfrm>
            <a:off x="5691907" y="5720631"/>
            <a:ext cx="252000" cy="252000"/>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sz="1200" b="1">
                <a:solidFill>
                  <a:srgbClr val="F2F2F2"/>
                </a:solidFill>
              </a:rPr>
              <a:t>+</a:t>
            </a:r>
            <a:endParaRPr lang="en-US" sz="1200" b="1">
              <a:solidFill>
                <a:srgbClr val="F2F2F2"/>
              </a:solidFill>
            </a:endParaRPr>
          </a:p>
        </p:txBody>
      </p:sp>
      <p:pic>
        <p:nvPicPr>
          <p:cNvPr id="77" name="Graphic 76" descr="Construction worker male outline">
            <a:extLst>
              <a:ext uri="{FF2B5EF4-FFF2-40B4-BE49-F238E27FC236}">
                <a16:creationId xmlns:a16="http://schemas.microsoft.com/office/drawing/2014/main" id="{42BB4489-8469-CC3A-FB3A-B627A2678CA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08989" y="1597396"/>
            <a:ext cx="367200" cy="367200"/>
          </a:xfrm>
          <a:prstGeom prst="rect">
            <a:avLst/>
          </a:prstGeom>
        </p:spPr>
      </p:pic>
      <p:pic>
        <p:nvPicPr>
          <p:cNvPr id="81" name="Graphic 80" descr="Map with pin outline">
            <a:extLst>
              <a:ext uri="{FF2B5EF4-FFF2-40B4-BE49-F238E27FC236}">
                <a16:creationId xmlns:a16="http://schemas.microsoft.com/office/drawing/2014/main" id="{C0AB6036-610B-4D3C-411D-F4F5F272722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57998" y="1597396"/>
            <a:ext cx="367200" cy="367200"/>
          </a:xfrm>
          <a:prstGeom prst="rect">
            <a:avLst/>
          </a:prstGeom>
        </p:spPr>
      </p:pic>
      <p:pic>
        <p:nvPicPr>
          <p:cNvPr id="83" name="Graphic 82" descr="Internet outline">
            <a:extLst>
              <a:ext uri="{FF2B5EF4-FFF2-40B4-BE49-F238E27FC236}">
                <a16:creationId xmlns:a16="http://schemas.microsoft.com/office/drawing/2014/main" id="{F24CE8BD-3878-4ABE-958A-AD55262E74A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508475" y="1582406"/>
            <a:ext cx="367200" cy="367200"/>
          </a:xfrm>
          <a:prstGeom prst="rect">
            <a:avLst/>
          </a:prstGeom>
        </p:spPr>
      </p:pic>
      <p:sp>
        <p:nvSpPr>
          <p:cNvPr id="2" name="TextBox 1">
            <a:extLst>
              <a:ext uri="{FF2B5EF4-FFF2-40B4-BE49-F238E27FC236}">
                <a16:creationId xmlns:a16="http://schemas.microsoft.com/office/drawing/2014/main" id="{FA58FF46-A16C-D829-CE83-E4CA69163F5D}"/>
              </a:ext>
            </a:extLst>
          </p:cNvPr>
          <p:cNvSpPr txBox="1"/>
          <p:nvPr/>
        </p:nvSpPr>
        <p:spPr>
          <a:xfrm>
            <a:off x="267671" y="6458999"/>
            <a:ext cx="912769" cy="215444"/>
          </a:xfrm>
          <a:prstGeom prst="rect">
            <a:avLst/>
          </a:prstGeom>
          <a:noFill/>
        </p:spPr>
        <p:txBody>
          <a:bodyPr wrap="square" lIns="0" tIns="0" rIns="0" bIns="0" rtlCol="0">
            <a:spAutoFit/>
          </a:bodyPr>
          <a:lstStyle/>
          <a:p>
            <a:r>
              <a:rPr lang="en-US" sz="1400" b="1" err="1">
                <a:solidFill>
                  <a:schemeClr val="accent1"/>
                </a:solidFill>
                <a:latin typeface="Ogg" panose="02090504080706030203" pitchFamily="18" charset="0"/>
              </a:rPr>
              <a:t>Granularität</a:t>
            </a:r>
            <a:endParaRPr lang="en-GB" sz="1200" b="1">
              <a:solidFill>
                <a:schemeClr val="accent1"/>
              </a:solidFill>
              <a:latin typeface="Ogg" panose="02090504080706030203" pitchFamily="18" charset="0"/>
            </a:endParaRPr>
          </a:p>
        </p:txBody>
      </p:sp>
      <p:sp>
        <p:nvSpPr>
          <p:cNvPr id="8" name="Freeform: Shape 7">
            <a:extLst>
              <a:ext uri="{FF2B5EF4-FFF2-40B4-BE49-F238E27FC236}">
                <a16:creationId xmlns:a16="http://schemas.microsoft.com/office/drawing/2014/main" id="{0CB048F8-7CC0-8D9F-F51E-7CBF7BF1315D}"/>
              </a:ext>
            </a:extLst>
          </p:cNvPr>
          <p:cNvSpPr/>
          <p:nvPr/>
        </p:nvSpPr>
        <p:spPr>
          <a:xfrm>
            <a:off x="1287385" y="6214662"/>
            <a:ext cx="6799699" cy="488674"/>
          </a:xfrm>
          <a:custGeom>
            <a:avLst/>
            <a:gdLst>
              <a:gd name="connsiteX0" fmla="*/ 0 w 6408000"/>
              <a:gd name="connsiteY0" fmla="*/ 320448 h 512625"/>
              <a:gd name="connsiteX1" fmla="*/ 6408000 w 6408000"/>
              <a:gd name="connsiteY1" fmla="*/ 320448 h 512625"/>
              <a:gd name="connsiteX2" fmla="*/ 6408000 w 6408000"/>
              <a:gd name="connsiteY2" fmla="*/ 512625 h 512625"/>
              <a:gd name="connsiteX3" fmla="*/ 0 w 6408000"/>
              <a:gd name="connsiteY3" fmla="*/ 512625 h 512625"/>
              <a:gd name="connsiteX4" fmla="*/ 0 w 6408000"/>
              <a:gd name="connsiteY4" fmla="*/ 320446 h 512625"/>
              <a:gd name="connsiteX5" fmla="*/ 40 w 6408000"/>
              <a:gd name="connsiteY5" fmla="*/ 320446 h 512625"/>
              <a:gd name="connsiteX6" fmla="*/ 0 w 6408000"/>
              <a:gd name="connsiteY6" fmla="*/ 320448 h 512625"/>
              <a:gd name="connsiteX7" fmla="*/ 6408000 w 6408000"/>
              <a:gd name="connsiteY7" fmla="*/ 0 h 512625"/>
              <a:gd name="connsiteX8" fmla="*/ 6408000 w 6408000"/>
              <a:gd name="connsiteY8" fmla="*/ 320446 h 512625"/>
              <a:gd name="connsiteX9" fmla="*/ 40 w 6408000"/>
              <a:gd name="connsiteY9" fmla="*/ 320446 h 5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08000" h="512625">
                <a:moveTo>
                  <a:pt x="0" y="320448"/>
                </a:moveTo>
                <a:lnTo>
                  <a:pt x="6408000" y="320448"/>
                </a:lnTo>
                <a:lnTo>
                  <a:pt x="6408000" y="512625"/>
                </a:lnTo>
                <a:lnTo>
                  <a:pt x="0" y="512625"/>
                </a:lnTo>
                <a:close/>
                <a:moveTo>
                  <a:pt x="0" y="320446"/>
                </a:moveTo>
                <a:lnTo>
                  <a:pt x="40" y="320446"/>
                </a:lnTo>
                <a:lnTo>
                  <a:pt x="0" y="320448"/>
                </a:lnTo>
                <a:close/>
                <a:moveTo>
                  <a:pt x="6408000" y="0"/>
                </a:moveTo>
                <a:lnTo>
                  <a:pt x="6408000" y="320446"/>
                </a:lnTo>
                <a:lnTo>
                  <a:pt x="40" y="320446"/>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 tIns="72000" rIns="72000" bIns="72000" rtlCol="0" anchor="b">
            <a:noAutofit/>
          </a:bodyPr>
          <a:lstStyle/>
          <a:p>
            <a:pPr algn="r"/>
            <a:r>
              <a:rPr lang="en-US" sz="1200" i="1" err="1">
                <a:solidFill>
                  <a:schemeClr val="accent1"/>
                </a:solidFill>
              </a:rPr>
              <a:t>Höchste</a:t>
            </a:r>
            <a:r>
              <a:rPr lang="en-US" sz="1200" i="1">
                <a:solidFill>
                  <a:schemeClr val="accent1"/>
                </a:solidFill>
              </a:rPr>
              <a:t> </a:t>
            </a:r>
            <a:r>
              <a:rPr lang="en-US" sz="1200" i="1" err="1">
                <a:solidFill>
                  <a:schemeClr val="accent1"/>
                </a:solidFill>
              </a:rPr>
              <a:t>Granularität</a:t>
            </a:r>
            <a:endParaRPr lang="en-US" sz="1200" i="1">
              <a:solidFill>
                <a:schemeClr val="accent1"/>
              </a:solidFill>
            </a:endParaRPr>
          </a:p>
        </p:txBody>
      </p:sp>
      <p:grpSp>
        <p:nvGrpSpPr>
          <p:cNvPr id="7" name="Group 6">
            <a:extLst>
              <a:ext uri="{FF2B5EF4-FFF2-40B4-BE49-F238E27FC236}">
                <a16:creationId xmlns:a16="http://schemas.microsoft.com/office/drawing/2014/main" id="{B14993E4-6B8F-DE51-EA2F-405AC3FE6526}"/>
              </a:ext>
            </a:extLst>
          </p:cNvPr>
          <p:cNvGrpSpPr/>
          <p:nvPr/>
        </p:nvGrpSpPr>
        <p:grpSpPr>
          <a:xfrm>
            <a:off x="8015682" y="5010091"/>
            <a:ext cx="2178706" cy="1857640"/>
            <a:chOff x="7524611" y="5013464"/>
            <a:chExt cx="2183649" cy="1844534"/>
          </a:xfrm>
        </p:grpSpPr>
        <p:sp>
          <p:nvSpPr>
            <p:cNvPr id="10" name="Oval 9">
              <a:extLst>
                <a:ext uri="{FF2B5EF4-FFF2-40B4-BE49-F238E27FC236}">
                  <a16:creationId xmlns:a16="http://schemas.microsoft.com/office/drawing/2014/main" id="{8490A684-FD03-FF28-1638-7C4BEDAF226F}"/>
                </a:ext>
              </a:extLst>
            </p:cNvPr>
            <p:cNvSpPr>
              <a:spLocks noChangeAspect="1"/>
            </p:cNvSpPr>
            <p:nvPr userDrawn="1"/>
          </p:nvSpPr>
          <p:spPr bwMode="auto">
            <a:xfrm rot="5400000">
              <a:off x="8321519" y="5013651"/>
              <a:ext cx="387076" cy="386702"/>
            </a:xfrm>
            <a:prstGeom prst="ellipse">
              <a:avLst/>
            </a:prstGeom>
            <a:solidFill>
              <a:srgbClr val="1C67AF"/>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519" fontAlgn="base">
                <a:spcBef>
                  <a:spcPct val="0"/>
                </a:spcBef>
                <a:spcAft>
                  <a:spcPct val="0"/>
                </a:spcAft>
              </a:pPr>
              <a:endParaRPr lang="en-ES" sz="3556">
                <a:latin typeface="Arial" panose="020B0604020202020204" pitchFamily="34" charset="0"/>
              </a:endParaRPr>
            </a:p>
          </p:txBody>
        </p:sp>
        <p:sp>
          <p:nvSpPr>
            <p:cNvPr id="11" name="Freeform 10">
              <a:extLst>
                <a:ext uri="{FF2B5EF4-FFF2-40B4-BE49-F238E27FC236}">
                  <a16:creationId xmlns:a16="http://schemas.microsoft.com/office/drawing/2014/main" id="{8CE99C4C-A022-B025-7427-86E062873B1F}"/>
                </a:ext>
              </a:extLst>
            </p:cNvPr>
            <p:cNvSpPr/>
            <p:nvPr userDrawn="1"/>
          </p:nvSpPr>
          <p:spPr bwMode="auto">
            <a:xfrm rot="8315714" flipH="1">
              <a:off x="7524611" y="5487427"/>
              <a:ext cx="1754731" cy="903177"/>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rgbClr val="23366E"/>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519" fontAlgn="base">
                <a:spcBef>
                  <a:spcPct val="0"/>
                </a:spcBef>
                <a:spcAft>
                  <a:spcPct val="0"/>
                </a:spcAft>
              </a:pPr>
              <a:endParaRPr lang="en-ES" sz="3556">
                <a:latin typeface="Arial" panose="020B0604020202020204" pitchFamily="34" charset="0"/>
              </a:endParaRPr>
            </a:p>
          </p:txBody>
        </p:sp>
        <p:sp>
          <p:nvSpPr>
            <p:cNvPr id="12" name="Oval 11">
              <a:extLst>
                <a:ext uri="{FF2B5EF4-FFF2-40B4-BE49-F238E27FC236}">
                  <a16:creationId xmlns:a16="http://schemas.microsoft.com/office/drawing/2014/main" id="{9189C2CD-D64D-91D3-753E-02797EA82B87}"/>
                </a:ext>
              </a:extLst>
            </p:cNvPr>
            <p:cNvSpPr>
              <a:spLocks noChangeAspect="1"/>
            </p:cNvSpPr>
            <p:nvPr userDrawn="1"/>
          </p:nvSpPr>
          <p:spPr bwMode="auto">
            <a:xfrm rot="5400000">
              <a:off x="8792978" y="5942716"/>
              <a:ext cx="915724" cy="914840"/>
            </a:xfrm>
            <a:prstGeom prst="ellipse">
              <a:avLst/>
            </a:prstGeom>
            <a:solidFill>
              <a:srgbClr val="DBD3BC"/>
            </a:solidFill>
            <a:ln w="9525" cap="flat" cmpd="sng" algn="ctr">
              <a:noFill/>
              <a:prstDash val="solid"/>
              <a:round/>
              <a:headEnd type="none" w="med" len="med"/>
              <a:tailEnd type="none" w="med" len="med"/>
            </a:ln>
            <a:effectLst/>
          </p:spPr>
          <p:txBody>
            <a:bodyPr rot="0" spcFirstLastPara="0" vertOverflow="overflow" horzOverflow="overflow" vert="horz" wrap="square" lIns="162560" tIns="81280" rIns="162560" bIns="81280" numCol="1" spcCol="0" rtlCol="0" fromWordArt="0" anchor="ctr" anchorCtr="0" forceAA="0" compatLnSpc="1">
              <a:prstTxWarp prst="textNoShape">
                <a:avLst/>
              </a:prstTxWarp>
              <a:noAutofit/>
            </a:bodyPr>
            <a:lstStyle/>
            <a:p>
              <a:pPr defTabSz="1625519" fontAlgn="base">
                <a:spcBef>
                  <a:spcPct val="0"/>
                </a:spcBef>
                <a:spcAft>
                  <a:spcPct val="0"/>
                </a:spcAft>
              </a:pPr>
              <a:endParaRPr lang="en-ES" sz="3556">
                <a:latin typeface="Arial" panose="020B0604020202020204" pitchFamily="34" charset="0"/>
              </a:endParaRPr>
            </a:p>
          </p:txBody>
        </p:sp>
      </p:grpSp>
      <p:sp>
        <p:nvSpPr>
          <p:cNvPr id="5" name="Title 3">
            <a:extLst>
              <a:ext uri="{FF2B5EF4-FFF2-40B4-BE49-F238E27FC236}">
                <a16:creationId xmlns:a16="http://schemas.microsoft.com/office/drawing/2014/main" id="{F5695A8A-2C04-762F-5001-0F4C6F2580C4}"/>
              </a:ext>
            </a:extLst>
          </p:cNvPr>
          <p:cNvSpPr txBox="1">
            <a:spLocks/>
          </p:cNvSpPr>
          <p:nvPr/>
        </p:nvSpPr>
        <p:spPr>
          <a:xfrm>
            <a:off x="409761" y="583610"/>
            <a:ext cx="9270420" cy="738664"/>
          </a:xfrm>
          <a:prstGeom prst="rect">
            <a:avLst/>
          </a:prstGeom>
        </p:spPr>
        <p:txBody>
          <a:bodyPr vert="horz" wrap="square" lIns="0" tIns="0" rIns="0" bIns="0" rtlCol="0" anchor="t" anchorCtr="0">
            <a:spAutoFit/>
          </a:bodyPr>
          <a:lstStyle>
            <a:lvl1pPr algn="l" defTabSz="914377" rtl="0" eaLnBrk="1" latinLnBrk="0" hangingPunct="1">
              <a:lnSpc>
                <a:spcPct val="90000"/>
              </a:lnSpc>
              <a:spcBef>
                <a:spcPct val="0"/>
              </a:spcBef>
              <a:buNone/>
              <a:defRPr sz="2400" kern="1200">
                <a:solidFill>
                  <a:schemeClr val="accent1"/>
                </a:solidFill>
                <a:latin typeface="Zurich Sans Light" panose="02000000000000000000" pitchFamily="2" charset="0"/>
                <a:ea typeface="+mj-ea"/>
                <a:cs typeface="Arial" panose="020B0604020202020204" pitchFamily="34" charset="0"/>
                <a:sym typeface="Zurich Sans Light" panose="02000000000000000000" pitchFamily="2" charset="0"/>
              </a:defRPr>
            </a:lvl1pPr>
          </a:lstStyle>
          <a:p>
            <a:pPr lvl="0" defTabSz="914400">
              <a:lnSpc>
                <a:spcPct val="100000"/>
              </a:lnSpc>
              <a:spcBef>
                <a:spcPts val="0"/>
              </a:spcBef>
              <a:defRPr/>
            </a:pPr>
            <a:r>
              <a:rPr lang="de-DE">
                <a:latin typeface="+mn-lt"/>
              </a:rPr>
              <a:t>Deep-Dive-Standortbewertungen: eine Reihe von Bewertungen, die Ihren Geschäftsanforderungen entsprechen</a:t>
            </a:r>
            <a:endParaRPr kumimoji="0" lang="en-US" sz="2400" b="0" i="0" u="none" strike="noStrike" kern="1200" cap="none" spc="0" normalizeH="0" baseline="0" noProof="0">
              <a:ln>
                <a:noFill/>
              </a:ln>
              <a:solidFill>
                <a:srgbClr val="2167AE"/>
              </a:solidFill>
              <a:effectLst/>
              <a:uLnTx/>
              <a:uFillTx/>
              <a:latin typeface="Zurich Sans Light" panose="02000000000000000000" pitchFamily="2" charset="0"/>
              <a:ea typeface="+mn-ea"/>
              <a:cs typeface="+mn-cs"/>
            </a:endParaRPr>
          </a:p>
        </p:txBody>
      </p:sp>
      <p:pic>
        <p:nvPicPr>
          <p:cNvPr id="32" name="Picture 2">
            <a:extLst>
              <a:ext uri="{FF2B5EF4-FFF2-40B4-BE49-F238E27FC236}">
                <a16:creationId xmlns:a16="http://schemas.microsoft.com/office/drawing/2014/main" id="{8C4D16B8-122B-2659-F86A-8EB078A07E1B}"/>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8594" r="4780"/>
          <a:stretch/>
        </p:blipFill>
        <p:spPr bwMode="auto">
          <a:xfrm>
            <a:off x="8348040" y="1582406"/>
            <a:ext cx="3842830" cy="3842830"/>
          </a:xfrm>
          <a:prstGeom prst="ellipse">
            <a:avLst/>
          </a:prstGeom>
          <a:noFill/>
          <a:extLst>
            <a:ext uri="{909E8E84-426E-40DD-AFC4-6F175D3DCCD1}">
              <a14:hiddenFill xmlns:a14="http://schemas.microsoft.com/office/drawing/2010/main">
                <a:solidFill>
                  <a:srgbClr val="FFFFFF"/>
                </a:solidFill>
              </a14:hiddenFill>
            </a:ext>
          </a:extLst>
        </p:spPr>
      </p:pic>
      <p:grpSp>
        <p:nvGrpSpPr>
          <p:cNvPr id="3" name="Group 1">
            <a:extLst>
              <a:ext uri="{FF2B5EF4-FFF2-40B4-BE49-F238E27FC236}">
                <a16:creationId xmlns:a16="http://schemas.microsoft.com/office/drawing/2014/main" id="{ABFAF352-5A6D-5EB7-F02F-DAA2F93F64BB}"/>
              </a:ext>
            </a:extLst>
          </p:cNvPr>
          <p:cNvGrpSpPr/>
          <p:nvPr/>
        </p:nvGrpSpPr>
        <p:grpSpPr>
          <a:xfrm>
            <a:off x="267671" y="210978"/>
            <a:ext cx="9724302" cy="320056"/>
            <a:chOff x="250823" y="289004"/>
            <a:chExt cx="9724302" cy="320056"/>
          </a:xfrm>
        </p:grpSpPr>
        <p:sp>
          <p:nvSpPr>
            <p:cNvPr id="4" name="Rounded Rectangle 5">
              <a:extLst>
                <a:ext uri="{FF2B5EF4-FFF2-40B4-BE49-F238E27FC236}">
                  <a16:creationId xmlns:a16="http://schemas.microsoft.com/office/drawing/2014/main" id="{5734DAEB-83AB-EE2C-2A0F-9C498DED548E}"/>
                </a:ext>
              </a:extLst>
            </p:cNvPr>
            <p:cNvSpPr/>
            <p:nvPr/>
          </p:nvSpPr>
          <p:spPr>
            <a:xfrm>
              <a:off x="250823"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accent1"/>
                  </a:solidFill>
                </a:rPr>
                <a:t>Portfolioebene</a:t>
              </a:r>
            </a:p>
          </p:txBody>
        </p:sp>
        <p:sp>
          <p:nvSpPr>
            <p:cNvPr id="9" name="Rounded Rectangle 6">
              <a:extLst>
                <a:ext uri="{FF2B5EF4-FFF2-40B4-BE49-F238E27FC236}">
                  <a16:creationId xmlns:a16="http://schemas.microsoft.com/office/drawing/2014/main" id="{84394112-2F6F-8E06-67EB-78C55E8E2E3D}"/>
                </a:ext>
              </a:extLst>
            </p:cNvPr>
            <p:cNvSpPr/>
            <p:nvPr/>
          </p:nvSpPr>
          <p:spPr>
            <a:xfrm>
              <a:off x="1873116"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14" name="Rounded Rectangle 11">
              <a:extLst>
                <a:ext uri="{FF2B5EF4-FFF2-40B4-BE49-F238E27FC236}">
                  <a16:creationId xmlns:a16="http://schemas.microsoft.com/office/drawing/2014/main" id="{8D25976B-3AE3-437F-7500-227A94373358}"/>
                </a:ext>
              </a:extLst>
            </p:cNvPr>
            <p:cNvSpPr/>
            <p:nvPr/>
          </p:nvSpPr>
          <p:spPr>
            <a:xfrm>
              <a:off x="3488837" y="289004"/>
              <a:ext cx="1620000" cy="320056"/>
            </a:xfrm>
            <a:prstGeom prst="roundRect">
              <a:avLst>
                <a:gd name="adj" fmla="val 50000"/>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15" name="Rounded Rectangle 13">
              <a:extLst>
                <a:ext uri="{FF2B5EF4-FFF2-40B4-BE49-F238E27FC236}">
                  <a16:creationId xmlns:a16="http://schemas.microsoft.com/office/drawing/2014/main" id="{43BEC16E-A6D0-1D16-9882-44B4B8270EFC}"/>
                </a:ext>
              </a:extLst>
            </p:cNvPr>
            <p:cNvSpPr/>
            <p:nvPr/>
          </p:nvSpPr>
          <p:spPr>
            <a:xfrm>
              <a:off x="5113770"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b="1">
                  <a:solidFill>
                    <a:schemeClr val="bg1"/>
                  </a:solidFill>
                </a:rPr>
                <a:t>Standortebene</a:t>
              </a:r>
            </a:p>
          </p:txBody>
        </p:sp>
        <p:sp>
          <p:nvSpPr>
            <p:cNvPr id="20" name="Rounded Rectangle 17">
              <a:extLst>
                <a:ext uri="{FF2B5EF4-FFF2-40B4-BE49-F238E27FC236}">
                  <a16:creationId xmlns:a16="http://schemas.microsoft.com/office/drawing/2014/main" id="{8D9C8EE2-A82E-8A96-9798-055E4791319C}"/>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21" name="Rounded Rectangle 18">
              <a:extLst>
                <a:ext uri="{FF2B5EF4-FFF2-40B4-BE49-F238E27FC236}">
                  <a16:creationId xmlns:a16="http://schemas.microsoft.com/office/drawing/2014/main" id="{6653ADB9-EB66-BA20-9218-DB419EED1778}"/>
                </a:ext>
              </a:extLst>
            </p:cNvPr>
            <p:cNvSpPr/>
            <p:nvPr/>
          </p:nvSpPr>
          <p:spPr>
            <a:xfrm>
              <a:off x="8355125" y="289004"/>
              <a:ext cx="1620000" cy="320056"/>
            </a:xfrm>
            <a:prstGeom prst="roundRect">
              <a:avLst>
                <a:gd name="adj" fmla="val 50000"/>
              </a:avLst>
            </a:prstGeom>
            <a:solidFill>
              <a:srgbClr val="9EB2A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bg1"/>
                  </a:solidFill>
                </a:rPr>
                <a:t>Adaption</a:t>
              </a:r>
            </a:p>
          </p:txBody>
        </p:sp>
      </p:grpSp>
      <p:sp>
        <p:nvSpPr>
          <p:cNvPr id="13" name="Foliennummernplatzhalter 12">
            <a:extLst>
              <a:ext uri="{FF2B5EF4-FFF2-40B4-BE49-F238E27FC236}">
                <a16:creationId xmlns:a16="http://schemas.microsoft.com/office/drawing/2014/main" id="{18CE7330-3151-F51F-3BB5-262D178DB66E}"/>
              </a:ext>
            </a:extLst>
          </p:cNvPr>
          <p:cNvSpPr>
            <a:spLocks noGrp="1"/>
          </p:cNvSpPr>
          <p:nvPr>
            <p:ph type="sldNum" sz="quarter" idx="4"/>
          </p:nvPr>
        </p:nvSpPr>
        <p:spPr/>
        <p:txBody>
          <a:bodyPr/>
          <a:lstStyle/>
          <a:p>
            <a:fld id="{FA58F0B4-6BC7-4BFB-804F-EE9B892902C7}" type="slidenum">
              <a:rPr lang="en-US" smtClean="0"/>
              <a:pPr/>
              <a:t>24</a:t>
            </a:fld>
            <a:endParaRPr lang="en-US"/>
          </a:p>
        </p:txBody>
      </p:sp>
    </p:spTree>
    <p:extLst>
      <p:ext uri="{BB962C8B-B14F-4D97-AF65-F5344CB8AC3E}">
        <p14:creationId xmlns:p14="http://schemas.microsoft.com/office/powerpoint/2010/main" val="681055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771EF7F-E741-B39C-B580-4995F402EF85}"/>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AD2A5EFE-B0BB-77EF-8334-0D08A94118E4}"/>
              </a:ext>
            </a:extLst>
          </p:cNvPr>
          <p:cNvSpPr>
            <a:spLocks noGrp="1"/>
          </p:cNvSpPr>
          <p:nvPr>
            <p:ph type="title"/>
          </p:nvPr>
        </p:nvSpPr>
        <p:spPr>
          <a:xfrm>
            <a:off x="250830" y="249930"/>
            <a:ext cx="9586415" cy="664797"/>
          </a:xfrm>
        </p:spPr>
        <p:txBody>
          <a:bodyPr/>
          <a:lstStyle/>
          <a:p>
            <a:r>
              <a:rPr lang="de-DE"/>
              <a:t>Neues aus der Produktwelt </a:t>
            </a:r>
            <a:br>
              <a:rPr lang="de-DE"/>
            </a:br>
            <a:r>
              <a:rPr lang="de-DE"/>
              <a:t>ZRS-Themenführerschaft</a:t>
            </a:r>
          </a:p>
        </p:txBody>
      </p:sp>
      <p:sp>
        <p:nvSpPr>
          <p:cNvPr id="3" name="Rectangle 2">
            <a:extLst>
              <a:ext uri="{FF2B5EF4-FFF2-40B4-BE49-F238E27FC236}">
                <a16:creationId xmlns:a16="http://schemas.microsoft.com/office/drawing/2014/main" id="{A69562D1-D6D3-CD28-5A5B-31C723FA6318}"/>
              </a:ext>
            </a:extLst>
          </p:cNvPr>
          <p:cNvSpPr/>
          <p:nvPr/>
        </p:nvSpPr>
        <p:spPr bwMode="auto">
          <a:xfrm>
            <a:off x="0" y="1159413"/>
            <a:ext cx="12192000" cy="5284115"/>
          </a:xfrm>
          <a:prstGeom prst="rect">
            <a:avLst/>
          </a:prstGeom>
          <a:solidFill>
            <a:srgbClr val="F0F3F3"/>
          </a:solidFill>
          <a:ln w="9525" cap="flat" cmpd="sng" algn="ctr">
            <a:noFill/>
            <a:prstDash val="solid"/>
            <a:round/>
            <a:headEnd type="none" w="med" len="med"/>
            <a:tailEnd type="none" w="med" len="med"/>
          </a:ln>
          <a:effectLst/>
        </p:spPr>
        <p:txBody>
          <a:bodyPr rot="0" spcFirstLastPara="0" vertOverflow="overflow" horzOverflow="overflow" vert="horz" wrap="square" lIns="68562" tIns="34282" rIns="68562" bIns="34282" numCol="1" spcCol="0" rtlCol="0" fromWordArt="0" anchor="ctr" anchorCtr="0" forceAA="0" compatLnSpc="1">
            <a:prstTxWarp prst="textNoShape">
              <a:avLst/>
            </a:prstTxWarp>
            <a:noAutofit/>
          </a:bodyPr>
          <a:lstStyle/>
          <a:p>
            <a:pPr marL="0" marR="0" lvl="0" indent="0" algn="l" defTabSz="685601" rtl="0" eaLnBrk="1" fontAlgn="base" latinLnBrk="0" hangingPunct="1">
              <a:lnSpc>
                <a:spcPct val="100000"/>
              </a:lnSpc>
              <a:spcBef>
                <a:spcPct val="0"/>
              </a:spcBef>
              <a:spcAft>
                <a:spcPct val="0"/>
              </a:spcAft>
              <a:buClrTx/>
              <a:buSzTx/>
              <a:buFontTx/>
              <a:buNone/>
              <a:tabLst/>
              <a:defRPr/>
            </a:pPr>
            <a:endParaRPr kumimoji="0" lang="de-DE" sz="1500" b="0" i="0" u="none" strike="noStrike" kern="1200" cap="none" spc="0" normalizeH="0" baseline="0" noProof="0">
              <a:ln>
                <a:noFill/>
              </a:ln>
              <a:solidFill>
                <a:srgbClr val="23366F"/>
              </a:solidFill>
              <a:effectLst/>
              <a:uLnTx/>
              <a:uFillTx/>
              <a:latin typeface="Zurich Sans Light"/>
              <a:ea typeface="+mn-ea"/>
              <a:cs typeface="+mn-cs"/>
            </a:endParaRPr>
          </a:p>
        </p:txBody>
      </p:sp>
      <p:pic>
        <p:nvPicPr>
          <p:cNvPr id="5" name="Picture Placeholder 2">
            <a:extLst>
              <a:ext uri="{FF2B5EF4-FFF2-40B4-BE49-F238E27FC236}">
                <a16:creationId xmlns:a16="http://schemas.microsoft.com/office/drawing/2014/main" id="{4A81F5E5-B6DD-3E98-ABFD-14D6B08AD85F}"/>
              </a:ext>
            </a:extLst>
          </p:cNvPr>
          <p:cNvPicPr>
            <a:picLocks noChangeAspect="1"/>
          </p:cNvPicPr>
          <p:nvPr/>
        </p:nvPicPr>
        <p:blipFill>
          <a:blip r:embed="rId2">
            <a:extLst>
              <a:ext uri="{28A0092B-C50C-407E-A947-70E740481C1C}">
                <a14:useLocalDpi xmlns:a14="http://schemas.microsoft.com/office/drawing/2010/main" val="0"/>
              </a:ext>
            </a:extLst>
          </a:blip>
          <a:srcRect l="16688" r="16688"/>
          <a:stretch/>
        </p:blipFill>
        <p:spPr>
          <a:xfrm>
            <a:off x="7323054" y="893331"/>
            <a:ext cx="4869741" cy="4869741"/>
          </a:xfrm>
          <a:prstGeom prst="ellipse">
            <a:avLst/>
          </a:prstGeom>
        </p:spPr>
      </p:pic>
      <p:sp>
        <p:nvSpPr>
          <p:cNvPr id="8" name="Freeform 21">
            <a:extLst>
              <a:ext uri="{FF2B5EF4-FFF2-40B4-BE49-F238E27FC236}">
                <a16:creationId xmlns:a16="http://schemas.microsoft.com/office/drawing/2014/main" id="{62E7BDD5-09E3-8BDA-9EC0-D58490819777}"/>
              </a:ext>
            </a:extLst>
          </p:cNvPr>
          <p:cNvSpPr/>
          <p:nvPr/>
        </p:nvSpPr>
        <p:spPr bwMode="auto">
          <a:xfrm rot="18099642">
            <a:off x="7490846" y="5823093"/>
            <a:ext cx="1619037" cy="841679"/>
          </a:xfrm>
          <a:custGeom>
            <a:avLst/>
            <a:gdLst>
              <a:gd name="connsiteX0" fmla="*/ 531 w 1423686"/>
              <a:gd name="connsiteY0" fmla="*/ 0 h 717107"/>
              <a:gd name="connsiteX1" fmla="*/ 1423155 w 1423686"/>
              <a:gd name="connsiteY1" fmla="*/ 0 h 717107"/>
              <a:gd name="connsiteX2" fmla="*/ 1423686 w 1423686"/>
              <a:gd name="connsiteY2" fmla="*/ 5264 h 717107"/>
              <a:gd name="connsiteX3" fmla="*/ 711843 w 1423686"/>
              <a:gd name="connsiteY3" fmla="*/ 717107 h 717107"/>
              <a:gd name="connsiteX4" fmla="*/ 0 w 1423686"/>
              <a:gd name="connsiteY4" fmla="*/ 5264 h 717107"/>
              <a:gd name="connsiteX5" fmla="*/ 531 w 1423686"/>
              <a:gd name="connsiteY5" fmla="*/ 0 h 717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686" h="717107">
                <a:moveTo>
                  <a:pt x="531" y="0"/>
                </a:moveTo>
                <a:lnTo>
                  <a:pt x="1423155" y="0"/>
                </a:lnTo>
                <a:lnTo>
                  <a:pt x="1423686" y="5264"/>
                </a:lnTo>
                <a:cubicBezTo>
                  <a:pt x="1423686" y="398404"/>
                  <a:pt x="1104983" y="717107"/>
                  <a:pt x="711843" y="717107"/>
                </a:cubicBezTo>
                <a:cubicBezTo>
                  <a:pt x="318703" y="717107"/>
                  <a:pt x="0" y="398404"/>
                  <a:pt x="0" y="5264"/>
                </a:cubicBezTo>
                <a:lnTo>
                  <a:pt x="531" y="0"/>
                </a:lnTo>
                <a:close/>
              </a:path>
            </a:pathLst>
          </a:custGeom>
          <a:solidFill>
            <a:srgbClr val="243671"/>
          </a:solidFill>
          <a:ln w="9525" cap="flat" cmpd="sng" algn="ctr">
            <a:noFill/>
            <a:prstDash val="solid"/>
            <a:round/>
            <a:headEnd type="none" w="med" len="med"/>
            <a:tailEnd type="none" w="med" len="med"/>
          </a:ln>
          <a:effectLst/>
        </p:spPr>
        <p:txBody>
          <a:bodyPr rot="0" spcFirstLastPara="0" vertOverflow="overflow" horzOverflow="overflow" vert="horz" wrap="square" lIns="68571" tIns="34286" rIns="68571" bIns="34286" numCol="1" spcCol="0" rtlCol="0" fromWordArt="0" anchor="ctr" anchorCtr="0" forceAA="0" compatLnSpc="1">
            <a:prstTxWarp prst="textNoShape">
              <a:avLst/>
            </a:prstTxWarp>
            <a:noAutofit/>
          </a:bodyPr>
          <a:lstStyle/>
          <a:p>
            <a:pPr marL="0" marR="0" lvl="0" indent="0" algn="l" defTabSz="685709" rtl="0" eaLnBrk="1" fontAlgn="base" latinLnBrk="0" hangingPunct="1">
              <a:lnSpc>
                <a:spcPct val="100000"/>
              </a:lnSpc>
              <a:spcBef>
                <a:spcPct val="0"/>
              </a:spcBef>
              <a:spcAft>
                <a:spcPct val="0"/>
              </a:spcAft>
              <a:buClrTx/>
              <a:buSzTx/>
              <a:buFontTx/>
              <a:buNone/>
              <a:tabLst/>
              <a:defRPr/>
            </a:pPr>
            <a:endParaRPr kumimoji="0" lang="en-ES" sz="15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1" name="Freeform 4">
            <a:extLst>
              <a:ext uri="{FF2B5EF4-FFF2-40B4-BE49-F238E27FC236}">
                <a16:creationId xmlns:a16="http://schemas.microsoft.com/office/drawing/2014/main" id="{1CF18E51-0B95-343C-13C8-7E4CD11241EA}"/>
              </a:ext>
            </a:extLst>
          </p:cNvPr>
          <p:cNvSpPr>
            <a:spLocks/>
          </p:cNvSpPr>
          <p:nvPr/>
        </p:nvSpPr>
        <p:spPr bwMode="auto">
          <a:xfrm>
            <a:off x="7516456" y="5685400"/>
            <a:ext cx="451210" cy="451210"/>
          </a:xfrm>
          <a:prstGeom prst="ellipse">
            <a:avLst/>
          </a:prstGeom>
          <a:solidFill>
            <a:srgbClr val="90C0E4"/>
          </a:solidFill>
          <a:ln w="9525" cap="flat" cmpd="sng" algn="ctr">
            <a:noFill/>
            <a:prstDash val="solid"/>
            <a:round/>
            <a:headEnd type="none" w="med" len="med"/>
            <a:tailEnd type="none" w="med" len="med"/>
          </a:ln>
          <a:effectLst/>
        </p:spPr>
        <p:txBody>
          <a:bodyPr rot="0" spcFirstLastPara="0" vertOverflow="overflow" horzOverflow="overflow" vert="horz" wrap="square" lIns="68571" tIns="34286" rIns="68571" bIns="34286" numCol="1" spcCol="0" rtlCol="0" fromWordArt="0" anchor="ctr" anchorCtr="0" forceAA="0" compatLnSpc="1">
            <a:prstTxWarp prst="textNoShape">
              <a:avLst/>
            </a:prstTxWarp>
            <a:noAutofit/>
          </a:bodyPr>
          <a:lstStyle/>
          <a:p>
            <a:pPr marL="0" marR="0" lvl="0" indent="0" algn="l" defTabSz="685709" rtl="0" eaLnBrk="1" fontAlgn="base" latinLnBrk="0" hangingPunct="1">
              <a:lnSpc>
                <a:spcPct val="100000"/>
              </a:lnSpc>
              <a:spcBef>
                <a:spcPct val="0"/>
              </a:spcBef>
              <a:spcAft>
                <a:spcPct val="0"/>
              </a:spcAft>
              <a:buClrTx/>
              <a:buSzTx/>
              <a:buFontTx/>
              <a:buNone/>
              <a:tabLst/>
              <a:defRPr/>
            </a:pPr>
            <a:endParaRPr kumimoji="0" lang="en-ES" sz="1500" b="0" i="0" u="none" strike="noStrike" kern="1200" cap="none" spc="0" normalizeH="0" baseline="0" noProof="0">
              <a:ln>
                <a:noFill/>
              </a:ln>
              <a:solidFill>
                <a:srgbClr val="23366F"/>
              </a:solidFill>
              <a:effectLst/>
              <a:uLnTx/>
              <a:uFillTx/>
              <a:latin typeface="Zurich Sans Light"/>
              <a:ea typeface="+mn-ea"/>
              <a:cs typeface="+mn-cs"/>
            </a:endParaRPr>
          </a:p>
        </p:txBody>
      </p:sp>
      <p:sp>
        <p:nvSpPr>
          <p:cNvPr id="22" name="Freeform 4">
            <a:extLst>
              <a:ext uri="{FF2B5EF4-FFF2-40B4-BE49-F238E27FC236}">
                <a16:creationId xmlns:a16="http://schemas.microsoft.com/office/drawing/2014/main" id="{CA436413-709F-F673-B0FA-2D06E088923B}"/>
              </a:ext>
            </a:extLst>
          </p:cNvPr>
          <p:cNvSpPr>
            <a:spLocks/>
          </p:cNvSpPr>
          <p:nvPr/>
        </p:nvSpPr>
        <p:spPr bwMode="auto">
          <a:xfrm>
            <a:off x="6621629" y="5824361"/>
            <a:ext cx="1033639" cy="1033639"/>
          </a:xfrm>
          <a:prstGeom prst="ellipse">
            <a:avLst/>
          </a:prstGeom>
          <a:solidFill>
            <a:srgbClr val="DBD3BC"/>
          </a:solidFill>
          <a:ln w="9525" cap="flat" cmpd="sng" algn="ctr">
            <a:noFill/>
            <a:prstDash val="solid"/>
            <a:round/>
            <a:headEnd type="none" w="med" len="med"/>
            <a:tailEnd type="none" w="med" len="med"/>
          </a:ln>
          <a:effectLst/>
        </p:spPr>
        <p:txBody>
          <a:bodyPr rot="0" spcFirstLastPara="0" vertOverflow="overflow" horzOverflow="overflow" vert="horz" wrap="square" lIns="68571" tIns="34286" rIns="68571" bIns="34286" numCol="1" spcCol="0" rtlCol="0" fromWordArt="0" anchor="ctr" anchorCtr="0" forceAA="0" compatLnSpc="1">
            <a:prstTxWarp prst="textNoShape">
              <a:avLst/>
            </a:prstTxWarp>
            <a:noAutofit/>
          </a:bodyPr>
          <a:lstStyle/>
          <a:p>
            <a:pPr marL="0" marR="0" lvl="0" indent="0" algn="l" defTabSz="685709" rtl="0" eaLnBrk="1" fontAlgn="base" latinLnBrk="0" hangingPunct="1">
              <a:lnSpc>
                <a:spcPct val="100000"/>
              </a:lnSpc>
              <a:spcBef>
                <a:spcPct val="0"/>
              </a:spcBef>
              <a:spcAft>
                <a:spcPct val="0"/>
              </a:spcAft>
              <a:buClrTx/>
              <a:buSzTx/>
              <a:buFontTx/>
              <a:buNone/>
              <a:tabLst/>
              <a:defRPr/>
            </a:pPr>
            <a:endParaRPr kumimoji="0" lang="en-ES" sz="1500" b="0" i="0" u="none" strike="noStrike" kern="1200" cap="none" spc="0" normalizeH="0" baseline="0" noProof="0">
              <a:ln>
                <a:noFill/>
              </a:ln>
              <a:solidFill>
                <a:srgbClr val="23366F"/>
              </a:solidFill>
              <a:effectLst/>
              <a:uLnTx/>
              <a:uFillTx/>
              <a:latin typeface="Zurich Sans Light"/>
              <a:ea typeface="+mn-ea"/>
              <a:cs typeface="+mn-cs"/>
            </a:endParaRPr>
          </a:p>
        </p:txBody>
      </p:sp>
      <p:pic>
        <p:nvPicPr>
          <p:cNvPr id="28" name="Grafik 27">
            <a:extLst>
              <a:ext uri="{FF2B5EF4-FFF2-40B4-BE49-F238E27FC236}">
                <a16:creationId xmlns:a16="http://schemas.microsoft.com/office/drawing/2014/main" id="{75EE22CC-E4F9-2A40-921E-26E0D3410D24}"/>
              </a:ext>
            </a:extLst>
          </p:cNvPr>
          <p:cNvPicPr>
            <a:picLocks noChangeAspect="1"/>
          </p:cNvPicPr>
          <p:nvPr/>
        </p:nvPicPr>
        <p:blipFill>
          <a:blip r:embed="rId3"/>
          <a:stretch>
            <a:fillRect/>
          </a:stretch>
        </p:blipFill>
        <p:spPr>
          <a:xfrm>
            <a:off x="29920" y="2094650"/>
            <a:ext cx="6724619" cy="3476468"/>
          </a:xfrm>
          <a:prstGeom prst="rect">
            <a:avLst/>
          </a:prstGeom>
        </p:spPr>
      </p:pic>
      <p:pic>
        <p:nvPicPr>
          <p:cNvPr id="29" name="Grafik 28">
            <a:extLst>
              <a:ext uri="{FF2B5EF4-FFF2-40B4-BE49-F238E27FC236}">
                <a16:creationId xmlns:a16="http://schemas.microsoft.com/office/drawing/2014/main" id="{BB5B1D82-89C9-8BE8-9BB5-D87EA724AF1A}"/>
              </a:ext>
            </a:extLst>
          </p:cNvPr>
          <p:cNvPicPr>
            <a:picLocks noChangeAspect="1"/>
          </p:cNvPicPr>
          <p:nvPr/>
        </p:nvPicPr>
        <p:blipFill rotWithShape="1">
          <a:blip r:embed="rId4"/>
          <a:srcRect l="32467" t="7959" r="32500" b="4929"/>
          <a:stretch/>
        </p:blipFill>
        <p:spPr>
          <a:xfrm>
            <a:off x="5453884" y="2714574"/>
            <a:ext cx="1839250" cy="2572567"/>
          </a:xfrm>
          <a:prstGeom prst="rect">
            <a:avLst/>
          </a:prstGeom>
        </p:spPr>
      </p:pic>
      <p:sp>
        <p:nvSpPr>
          <p:cNvPr id="31" name="Textfeld 30">
            <a:extLst>
              <a:ext uri="{FF2B5EF4-FFF2-40B4-BE49-F238E27FC236}">
                <a16:creationId xmlns:a16="http://schemas.microsoft.com/office/drawing/2014/main" id="{4AE37332-DB57-C55B-DCEA-A966182B4B10}"/>
              </a:ext>
            </a:extLst>
          </p:cNvPr>
          <p:cNvSpPr txBox="1"/>
          <p:nvPr/>
        </p:nvSpPr>
        <p:spPr>
          <a:xfrm>
            <a:off x="112014" y="1387218"/>
            <a:ext cx="6094476" cy="743345"/>
          </a:xfrm>
          <a:prstGeom prst="rect">
            <a:avLst/>
          </a:prstGeom>
          <a:noFill/>
        </p:spPr>
        <p:txBody>
          <a:bodyPr wrap="square">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2000" b="0" i="0" u="none" strike="noStrike" kern="1200" cap="none" spc="0" normalizeH="0" baseline="0" noProof="0" err="1">
                <a:ln>
                  <a:noFill/>
                </a:ln>
                <a:solidFill>
                  <a:srgbClr val="2167AE"/>
                </a:solidFill>
                <a:effectLst/>
                <a:uLnTx/>
                <a:uFillTx/>
                <a:latin typeface="Zurich Sans Medium"/>
                <a:ea typeface="+mn-ea"/>
                <a:cs typeface="+mn-cs"/>
              </a:rPr>
              <a:t>Zurich</a:t>
            </a:r>
            <a:r>
              <a:rPr kumimoji="0" lang="de-DE" sz="2000" b="0" i="0" u="none" strike="noStrike" kern="1200" cap="none" spc="0" normalizeH="0" baseline="0" noProof="0">
                <a:ln>
                  <a:noFill/>
                </a:ln>
                <a:solidFill>
                  <a:srgbClr val="2167AE"/>
                </a:solidFill>
                <a:effectLst/>
                <a:uLnTx/>
                <a:uFillTx/>
                <a:latin typeface="Zurich Sans Medium"/>
                <a:ea typeface="+mn-ea"/>
                <a:cs typeface="+mn-cs"/>
              </a:rPr>
              <a:t> </a:t>
            </a:r>
            <a:r>
              <a:rPr kumimoji="0" lang="de-DE" sz="2000" b="0" i="0" u="none" strike="noStrike" kern="1200" cap="none" spc="0" normalizeH="0" baseline="0" noProof="0" err="1">
                <a:ln>
                  <a:noFill/>
                </a:ln>
                <a:solidFill>
                  <a:srgbClr val="2167AE"/>
                </a:solidFill>
                <a:effectLst/>
                <a:uLnTx/>
                <a:uFillTx/>
                <a:latin typeface="Zurich Sans Medium"/>
                <a:ea typeface="+mn-ea"/>
                <a:cs typeface="+mn-cs"/>
              </a:rPr>
              <a:t>Resilience</a:t>
            </a:r>
            <a:r>
              <a:rPr kumimoji="0" lang="de-DE" sz="2000" b="0" i="0" u="none" strike="noStrike" kern="1200" cap="none" spc="0" normalizeH="0" baseline="0" noProof="0">
                <a:ln>
                  <a:noFill/>
                </a:ln>
                <a:solidFill>
                  <a:srgbClr val="2167AE"/>
                </a:solidFill>
                <a:effectLst/>
                <a:uLnTx/>
                <a:uFillTx/>
                <a:latin typeface="Zurich Sans Medium"/>
                <a:ea typeface="+mn-ea"/>
                <a:cs typeface="+mn-cs"/>
              </a:rPr>
              <a:t> Solutions veröffentlicht fortlaufend Whitepaper zu relevanten Themen:</a:t>
            </a:r>
          </a:p>
        </p:txBody>
      </p:sp>
      <p:sp>
        <p:nvSpPr>
          <p:cNvPr id="6" name="Foliennummernplatzhalter 5">
            <a:extLst>
              <a:ext uri="{FF2B5EF4-FFF2-40B4-BE49-F238E27FC236}">
                <a16:creationId xmlns:a16="http://schemas.microsoft.com/office/drawing/2014/main" id="{F27FBE57-7EF0-6107-1CF3-7478CE7BC73C}"/>
              </a:ext>
            </a:extLst>
          </p:cNvPr>
          <p:cNvSpPr>
            <a:spLocks noGrp="1"/>
          </p:cNvSpPr>
          <p:nvPr>
            <p:ph type="sldNum" sz="quarter" idx="4"/>
          </p:nvPr>
        </p:nvSpPr>
        <p:spPr/>
        <p:txBody>
          <a:bodyPr/>
          <a:lstStyle/>
          <a:p>
            <a:fld id="{FA58F0B4-6BC7-4BFB-804F-EE9B892902C7}" type="slidenum">
              <a:rPr lang="en-US" smtClean="0"/>
              <a:pPr/>
              <a:t>25</a:t>
            </a:fld>
            <a:endParaRPr lang="en-US"/>
          </a:p>
        </p:txBody>
      </p:sp>
    </p:spTree>
    <p:extLst>
      <p:ext uri="{BB962C8B-B14F-4D97-AF65-F5344CB8AC3E}">
        <p14:creationId xmlns:p14="http://schemas.microsoft.com/office/powerpoint/2010/main" val="2543103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Rectangle 41">
            <a:extLst>
              <a:ext uri="{FF2B5EF4-FFF2-40B4-BE49-F238E27FC236}">
                <a16:creationId xmlns:a16="http://schemas.microsoft.com/office/drawing/2014/main" id="{053F25F5-7294-1BF4-1C18-A0592C0162C6}"/>
              </a:ext>
            </a:extLst>
          </p:cNvPr>
          <p:cNvSpPr/>
          <p:nvPr/>
        </p:nvSpPr>
        <p:spPr>
          <a:xfrm>
            <a:off x="0" y="892347"/>
            <a:ext cx="12192000" cy="59656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7987" tIns="107987" rIns="107987" bIns="107987" rtlCol="0" anchor="ctr"/>
          <a:lstStyle/>
          <a:p>
            <a:pPr algn="ctr" defTabSz="914286"/>
            <a:endParaRPr lang="en-ES" sz="1000">
              <a:solidFill>
                <a:srgbClr val="FFFFFF"/>
              </a:solidFill>
              <a:latin typeface="Zurich Sans Light"/>
            </a:endParaRPr>
          </a:p>
        </p:txBody>
      </p:sp>
      <p:sp>
        <p:nvSpPr>
          <p:cNvPr id="2" name="Inhaltsplatzhalter 1">
            <a:extLst>
              <a:ext uri="{FF2B5EF4-FFF2-40B4-BE49-F238E27FC236}">
                <a16:creationId xmlns:a16="http://schemas.microsoft.com/office/drawing/2014/main" id="{058AFDA3-23B9-F9F5-171B-69037D44248C}"/>
              </a:ext>
            </a:extLst>
          </p:cNvPr>
          <p:cNvSpPr>
            <a:spLocks noGrp="1"/>
          </p:cNvSpPr>
          <p:nvPr>
            <p:ph idx="1"/>
          </p:nvPr>
        </p:nvSpPr>
        <p:spPr>
          <a:xfrm>
            <a:off x="1110331" y="1122093"/>
            <a:ext cx="4006851" cy="1163908"/>
          </a:xfrm>
        </p:spPr>
        <p:txBody>
          <a:bodyPr/>
          <a:lstStyle/>
          <a:p>
            <a:pPr marL="0" indent="0" algn="ctr">
              <a:buNone/>
            </a:pPr>
            <a:r>
              <a:rPr lang="de-DE" sz="2400"/>
              <a:t>1. Platz in der Kategorie „Change </a:t>
            </a:r>
            <a:r>
              <a:rPr lang="de-DE" sz="2400" err="1"/>
              <a:t>Enabler</a:t>
            </a:r>
            <a:r>
              <a:rPr lang="de-DE" sz="2400"/>
              <a:t>“ des ESG Transformation Award 2025 </a:t>
            </a:r>
          </a:p>
        </p:txBody>
      </p:sp>
      <p:sp>
        <p:nvSpPr>
          <p:cNvPr id="6" name="Titel 5">
            <a:extLst>
              <a:ext uri="{FF2B5EF4-FFF2-40B4-BE49-F238E27FC236}">
                <a16:creationId xmlns:a16="http://schemas.microsoft.com/office/drawing/2014/main" id="{87DD782E-9264-2D83-2DEC-4C7CA9FBEE8B}"/>
              </a:ext>
            </a:extLst>
          </p:cNvPr>
          <p:cNvSpPr>
            <a:spLocks noGrp="1"/>
          </p:cNvSpPr>
          <p:nvPr>
            <p:ph type="title"/>
          </p:nvPr>
        </p:nvSpPr>
        <p:spPr>
          <a:xfrm>
            <a:off x="250826" y="249926"/>
            <a:ext cx="8996541" cy="332399"/>
          </a:xfrm>
        </p:spPr>
        <p:txBody>
          <a:bodyPr/>
          <a:lstStyle/>
          <a:p>
            <a:r>
              <a:rPr lang="de-DE">
                <a:solidFill>
                  <a:srgbClr val="2167AE"/>
                </a:solidFill>
                <a:latin typeface="Zurich Sans Light"/>
              </a:rPr>
              <a:t>Markt-Update</a:t>
            </a:r>
          </a:p>
        </p:txBody>
      </p:sp>
      <p:pic>
        <p:nvPicPr>
          <p:cNvPr id="15" name="Inhaltsplatzhalter 14" descr="Ein Bild, das Kleidung, Präsentation, Mann, Vortrag enthält.&#10;&#10;KI-generierte Inhalte können fehlerhaft sein.">
            <a:extLst>
              <a:ext uri="{FF2B5EF4-FFF2-40B4-BE49-F238E27FC236}">
                <a16:creationId xmlns:a16="http://schemas.microsoft.com/office/drawing/2014/main" id="{692BF3FC-664F-DC7C-B604-323812AFF779}"/>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tretch/>
        </p:blipFill>
        <p:spPr>
          <a:xfrm>
            <a:off x="4541868" y="666750"/>
            <a:ext cx="414277" cy="276225"/>
          </a:xfrm>
        </p:spPr>
      </p:pic>
      <p:pic>
        <p:nvPicPr>
          <p:cNvPr id="1026" name="Picture 2">
            <a:extLst>
              <a:ext uri="{FF2B5EF4-FFF2-40B4-BE49-F238E27FC236}">
                <a16:creationId xmlns:a16="http://schemas.microsoft.com/office/drawing/2014/main" id="{97565D31-EA63-6923-7B52-B307731127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520" y="2501123"/>
            <a:ext cx="5039316" cy="34645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No alternative text description for this image">
            <a:extLst>
              <a:ext uri="{FF2B5EF4-FFF2-40B4-BE49-F238E27FC236}">
                <a16:creationId xmlns:a16="http://schemas.microsoft.com/office/drawing/2014/main" id="{88CDAEAB-017C-E132-BC6A-8C314B7AD7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283" r="8468"/>
          <a:stretch/>
        </p:blipFill>
        <p:spPr bwMode="auto">
          <a:xfrm>
            <a:off x="8368578" y="3171476"/>
            <a:ext cx="3422947" cy="18366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 name="Inhaltsplatzhalter 1">
            <a:extLst>
              <a:ext uri="{FF2B5EF4-FFF2-40B4-BE49-F238E27FC236}">
                <a16:creationId xmlns:a16="http://schemas.microsoft.com/office/drawing/2014/main" id="{6F08D54B-DBD3-66C9-AC60-4F265AA6ECE5}"/>
              </a:ext>
            </a:extLst>
          </p:cNvPr>
          <p:cNvSpPr txBox="1">
            <a:spLocks/>
          </p:cNvSpPr>
          <p:nvPr/>
        </p:nvSpPr>
        <p:spPr>
          <a:xfrm>
            <a:off x="5943153" y="1116529"/>
            <a:ext cx="5848372" cy="587518"/>
          </a:xfrm>
          <a:prstGeom prst="rect">
            <a:avLst/>
          </a:prstGeom>
        </p:spPr>
        <p:txBody>
          <a:bodyPr vert="horz" lIns="72000" tIns="0" rIns="72000" bIns="72000" rtlCol="0" anchor="t" anchorCtr="0">
            <a:noAutofit/>
          </a:bodyPr>
          <a:lstStyle>
            <a:lvl1pPr marL="268281" indent="-268281" algn="l" defTabSz="914354" rtl="0" eaLnBrk="1" latinLnBrk="0" hangingPunct="1">
              <a:lnSpc>
                <a:spcPct val="100000"/>
              </a:lnSpc>
              <a:spcBef>
                <a:spcPts val="0"/>
              </a:spcBef>
              <a:spcAft>
                <a:spcPts val="800"/>
              </a:spcAft>
              <a:buFont typeface="Arial" panose="020B0604020202020204" pitchFamily="34" charset="0"/>
              <a:buChar char="•"/>
              <a:defRPr sz="1800" kern="1200">
                <a:solidFill>
                  <a:schemeClr val="accent1"/>
                </a:solidFill>
                <a:latin typeface="+mn-lt"/>
                <a:ea typeface="+mn-ea"/>
                <a:cs typeface="Arial" panose="020B0604020202020204" pitchFamily="34" charset="0"/>
              </a:defRPr>
            </a:lvl1pPr>
            <a:lvl2pPr marL="447663" indent="-207957" algn="l" defTabSz="914354" rtl="0" eaLnBrk="1" latinLnBrk="0" hangingPunct="1">
              <a:lnSpc>
                <a:spcPct val="100000"/>
              </a:lnSpc>
              <a:spcBef>
                <a:spcPts val="0"/>
              </a:spcBef>
              <a:spcAft>
                <a:spcPts val="800"/>
              </a:spcAft>
              <a:buFont typeface="Arial" panose="020B0604020202020204" pitchFamily="34" charset="0"/>
              <a:buChar char="−"/>
              <a:defRPr sz="1600" kern="1200">
                <a:solidFill>
                  <a:schemeClr val="accent1"/>
                </a:solidFill>
                <a:latin typeface="+mn-lt"/>
                <a:ea typeface="+mn-ea"/>
                <a:cs typeface="Arial" panose="020B0604020202020204" pitchFamily="34" charset="0"/>
              </a:defRPr>
            </a:lvl2pPr>
            <a:lvl3pPr marL="719121" indent="-180970" algn="l" defTabSz="914354" rtl="0" eaLnBrk="1" latinLnBrk="0" hangingPunct="1">
              <a:lnSpc>
                <a:spcPct val="100000"/>
              </a:lnSpc>
              <a:spcBef>
                <a:spcPts val="0"/>
              </a:spcBef>
              <a:spcAft>
                <a:spcPts val="800"/>
              </a:spcAft>
              <a:buFont typeface="Arial" panose="020B0604020202020204" pitchFamily="34" charset="0"/>
              <a:buChar char="−"/>
              <a:defRPr sz="1400" kern="1200">
                <a:solidFill>
                  <a:schemeClr val="accent1"/>
                </a:solidFill>
                <a:latin typeface="+mn-lt"/>
                <a:ea typeface="+mn-ea"/>
                <a:cs typeface="Arial" panose="020B0604020202020204" pitchFamily="34" charset="0"/>
              </a:defRPr>
            </a:lvl3pPr>
            <a:lvl4pPr marL="896916" indent="-177796"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4pPr>
            <a:lvl5pPr marL="1165196" indent="-179384" algn="l" defTabSz="914354" rtl="0" eaLnBrk="1" latinLnBrk="0" hangingPunct="1">
              <a:lnSpc>
                <a:spcPct val="100000"/>
              </a:lnSpc>
              <a:spcBef>
                <a:spcPts val="0"/>
              </a:spcBef>
              <a:spcAft>
                <a:spcPts val="800"/>
              </a:spcAft>
              <a:buFont typeface="Arial" panose="020B0604020202020204" pitchFamily="34" charset="0"/>
              <a:buChar char="•"/>
              <a:defRPr sz="1200" kern="1200">
                <a:solidFill>
                  <a:schemeClr val="accent1"/>
                </a:solidFill>
                <a:latin typeface="+mn-lt"/>
                <a:ea typeface="+mn-ea"/>
                <a:cs typeface="Arial" panose="020B0604020202020204" pitchFamily="34" charset="0"/>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de-DE" sz="2400" err="1"/>
              <a:t>Zurich</a:t>
            </a:r>
            <a:r>
              <a:rPr lang="de-DE" sz="2400"/>
              <a:t> Dialog 2025</a:t>
            </a:r>
          </a:p>
          <a:p>
            <a:pPr marL="0" indent="0" algn="ctr">
              <a:buFont typeface="Arial" panose="020B0604020202020204" pitchFamily="34" charset="0"/>
              <a:buNone/>
            </a:pPr>
            <a:r>
              <a:rPr lang="de-DE" sz="2000"/>
              <a:t>„Physische Klimarisiken heute und in Zukunft aktiv managen“ gemeinsam mit Volkswagen Insurance Brokers </a:t>
            </a:r>
          </a:p>
        </p:txBody>
      </p:sp>
      <p:sp>
        <p:nvSpPr>
          <p:cNvPr id="3" name="TextBox 7">
            <a:extLst>
              <a:ext uri="{FF2B5EF4-FFF2-40B4-BE49-F238E27FC236}">
                <a16:creationId xmlns:a16="http://schemas.microsoft.com/office/drawing/2014/main" id="{11976FB1-DFBE-AF48-826E-EE581D8B8A7A}"/>
              </a:ext>
            </a:extLst>
          </p:cNvPr>
          <p:cNvSpPr txBox="1"/>
          <p:nvPr/>
        </p:nvSpPr>
        <p:spPr>
          <a:xfrm>
            <a:off x="11158232" y="6548969"/>
            <a:ext cx="699337" cy="138499"/>
          </a:xfrm>
          <a:prstGeom prst="rect">
            <a:avLst/>
          </a:prstGeom>
        </p:spPr>
        <p:txBody>
          <a:bodyPr vert="horz" lIns="0" tIns="0" rIns="0" bIns="0" rtlCol="0" anchor="t" anchorCtr="0">
            <a:spAutoFit/>
          </a:bodyPr>
          <a:lstStyle>
            <a:defPPr>
              <a:defRPr lang="en-US"/>
            </a:defPPr>
            <a:lvl1pPr algn="r">
              <a:defRPr sz="700">
                <a:solidFill>
                  <a:schemeClr val="accent1"/>
                </a:solidFill>
              </a:defRPr>
            </a:lvl1pPr>
          </a:lstStyle>
          <a:p>
            <a:r>
              <a:rPr lang="en-US" sz="900">
                <a:solidFill>
                  <a:srgbClr val="2167AE"/>
                </a:solidFill>
                <a:latin typeface="Zurich Sans Light"/>
                <a:cs typeface="Arial" panose="020B0604020202020204" pitchFamily="34" charset="0"/>
              </a:rPr>
              <a:t>© Zurich</a:t>
            </a:r>
          </a:p>
        </p:txBody>
      </p:sp>
      <p:sp>
        <p:nvSpPr>
          <p:cNvPr id="5" name="Foliennummernplatzhalter 4">
            <a:extLst>
              <a:ext uri="{FF2B5EF4-FFF2-40B4-BE49-F238E27FC236}">
                <a16:creationId xmlns:a16="http://schemas.microsoft.com/office/drawing/2014/main" id="{A0F29CD6-B017-FC50-947C-295F01E18887}"/>
              </a:ext>
            </a:extLst>
          </p:cNvPr>
          <p:cNvSpPr>
            <a:spLocks noGrp="1"/>
          </p:cNvSpPr>
          <p:nvPr>
            <p:ph type="sldNum" sz="quarter" idx="4"/>
          </p:nvPr>
        </p:nvSpPr>
        <p:spPr/>
        <p:txBody>
          <a:bodyPr/>
          <a:lstStyle/>
          <a:p>
            <a:fld id="{FA58F0B4-6BC7-4BFB-804F-EE9B892902C7}" type="slidenum">
              <a:rPr lang="en-US" smtClean="0"/>
              <a:pPr/>
              <a:t>26</a:t>
            </a:fld>
            <a:endParaRPr lang="en-US"/>
          </a:p>
        </p:txBody>
      </p:sp>
    </p:spTree>
    <p:extLst>
      <p:ext uri="{BB962C8B-B14F-4D97-AF65-F5344CB8AC3E}">
        <p14:creationId xmlns:p14="http://schemas.microsoft.com/office/powerpoint/2010/main" val="16649010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FF91E-F330-947F-1F8C-1A8E1D2A6C3D}"/>
              </a:ext>
            </a:extLst>
          </p:cNvPr>
          <p:cNvSpPr>
            <a:spLocks noGrp="1"/>
          </p:cNvSpPr>
          <p:nvPr>
            <p:ph type="title"/>
          </p:nvPr>
        </p:nvSpPr>
        <p:spPr>
          <a:xfrm>
            <a:off x="337307" y="327323"/>
            <a:ext cx="9586415" cy="341632"/>
          </a:xfrm>
        </p:spPr>
        <p:txBody>
          <a:bodyPr/>
          <a:lstStyle/>
          <a:p>
            <a:r>
              <a:rPr lang="en-GB" err="1">
                <a:latin typeface="+mn-lt"/>
              </a:rPr>
              <a:t>Ihre</a:t>
            </a:r>
            <a:r>
              <a:rPr lang="en-GB">
                <a:latin typeface="+mn-lt"/>
              </a:rPr>
              <a:t> </a:t>
            </a:r>
            <a:r>
              <a:rPr lang="en-GB" err="1">
                <a:latin typeface="Ogg" panose="02090504080706030203" pitchFamily="18" charset="0"/>
              </a:rPr>
              <a:t>Experten</a:t>
            </a:r>
            <a:r>
              <a:rPr lang="en-GB">
                <a:latin typeface="+mn-lt"/>
              </a:rPr>
              <a:t> für </a:t>
            </a:r>
            <a:r>
              <a:rPr lang="en-GB" err="1">
                <a:latin typeface="+mn-lt"/>
              </a:rPr>
              <a:t>Risiken</a:t>
            </a:r>
            <a:endParaRPr lang="en-GB">
              <a:latin typeface="+mn-lt"/>
            </a:endParaRPr>
          </a:p>
        </p:txBody>
      </p:sp>
      <p:sp>
        <p:nvSpPr>
          <p:cNvPr id="7" name="Rounded Rectangle 23">
            <a:extLst>
              <a:ext uri="{FF2B5EF4-FFF2-40B4-BE49-F238E27FC236}">
                <a16:creationId xmlns:a16="http://schemas.microsoft.com/office/drawing/2014/main" id="{161AB02E-3517-1FEE-CC84-DCC9F7E6470B}"/>
              </a:ext>
            </a:extLst>
          </p:cNvPr>
          <p:cNvSpPr/>
          <p:nvPr/>
        </p:nvSpPr>
        <p:spPr>
          <a:xfrm>
            <a:off x="8277395" y="3714348"/>
            <a:ext cx="3506619" cy="2743200"/>
          </a:xfrm>
          <a:prstGeom prst="rect">
            <a:avLst/>
          </a:prstGeom>
          <a:solidFill>
            <a:srgbClr val="1EA4B0"/>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8" name="Rounded Rectangle 22">
            <a:extLst>
              <a:ext uri="{FF2B5EF4-FFF2-40B4-BE49-F238E27FC236}">
                <a16:creationId xmlns:a16="http://schemas.microsoft.com/office/drawing/2014/main" id="{B2CB7C4A-A59F-1511-571C-46654EB2BD64}"/>
              </a:ext>
            </a:extLst>
          </p:cNvPr>
          <p:cNvSpPr/>
          <p:nvPr/>
        </p:nvSpPr>
        <p:spPr>
          <a:xfrm>
            <a:off x="4351303" y="3714348"/>
            <a:ext cx="3506619" cy="2743200"/>
          </a:xfrm>
          <a:prstGeom prst="rect">
            <a:avLst/>
          </a:prstGeom>
          <a:solidFill>
            <a:srgbClr val="867A77"/>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9" name="Rounded Rectangle 1">
            <a:extLst>
              <a:ext uri="{FF2B5EF4-FFF2-40B4-BE49-F238E27FC236}">
                <a16:creationId xmlns:a16="http://schemas.microsoft.com/office/drawing/2014/main" id="{C2876507-7701-E4A3-858D-24191C056F1C}"/>
              </a:ext>
            </a:extLst>
          </p:cNvPr>
          <p:cNvSpPr/>
          <p:nvPr/>
        </p:nvSpPr>
        <p:spPr>
          <a:xfrm>
            <a:off x="425209" y="3714348"/>
            <a:ext cx="3506619" cy="2743200"/>
          </a:xfrm>
          <a:prstGeom prst="rect">
            <a:avLst/>
          </a:prstGeom>
          <a:solidFill>
            <a:srgbClr val="1C6694"/>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Zurich Sans Light"/>
              <a:ea typeface="+mn-ea"/>
              <a:cs typeface="+mn-cs"/>
            </a:endParaRPr>
          </a:p>
        </p:txBody>
      </p:sp>
      <p:sp>
        <p:nvSpPr>
          <p:cNvPr id="10" name="Subtitle 6">
            <a:extLst>
              <a:ext uri="{FF2B5EF4-FFF2-40B4-BE49-F238E27FC236}">
                <a16:creationId xmlns:a16="http://schemas.microsoft.com/office/drawing/2014/main" id="{7770A0B1-1783-C9C9-5BE8-57E37889C964}"/>
              </a:ext>
            </a:extLst>
          </p:cNvPr>
          <p:cNvSpPr txBox="1">
            <a:spLocks/>
          </p:cNvSpPr>
          <p:nvPr/>
        </p:nvSpPr>
        <p:spPr>
          <a:xfrm>
            <a:off x="337307" y="847533"/>
            <a:ext cx="10471068" cy="705383"/>
          </a:xfrm>
          <a:prstGeom prst="rect">
            <a:avLst/>
          </a:prstGeom>
        </p:spPr>
        <p:txBody>
          <a:bodyPr vert="horz" lIns="0" tIns="0" rIns="0" bIns="0" rtlCol="0" anchor="t" anchorCtr="0">
            <a:noAutofit/>
          </a:bodyPr>
          <a:lstStyle>
            <a:lvl1pPr marL="0" indent="0" algn="l" defTabSz="914377" rtl="0" eaLnBrk="1" latinLnBrk="0" hangingPunct="1">
              <a:lnSpc>
                <a:spcPct val="100000"/>
              </a:lnSpc>
              <a:spcBef>
                <a:spcPts val="0"/>
              </a:spcBef>
              <a:spcAft>
                <a:spcPts val="800"/>
              </a:spcAft>
              <a:buFont typeface="Arial" panose="020B0604020202020204" pitchFamily="34" charset="0"/>
              <a:buNone/>
              <a:defRPr sz="1800" b="0" i="0" kern="1200">
                <a:solidFill>
                  <a:srgbClr val="2167AE"/>
                </a:solidFill>
                <a:latin typeface="+mn-lt"/>
                <a:ea typeface="+mn-ea"/>
                <a:cs typeface="Arial" panose="020B0604020202020204" pitchFamily="34" charset="0"/>
              </a:defRPr>
            </a:lvl1pPr>
            <a:lvl2pPr marL="342854" indent="0" algn="ctr" defTabSz="914377" rtl="0" eaLnBrk="1" latinLnBrk="0" hangingPunct="1">
              <a:lnSpc>
                <a:spcPct val="100000"/>
              </a:lnSpc>
              <a:spcBef>
                <a:spcPts val="0"/>
              </a:spcBef>
              <a:spcAft>
                <a:spcPts val="800"/>
              </a:spcAft>
              <a:buFont typeface="Arial" panose="020B0604020202020204" pitchFamily="34" charset="0"/>
              <a:buNone/>
              <a:defRPr sz="1600" kern="1200">
                <a:solidFill>
                  <a:schemeClr val="tx1">
                    <a:tint val="75000"/>
                  </a:schemeClr>
                </a:solidFill>
                <a:latin typeface="+mn-lt"/>
                <a:ea typeface="+mn-ea"/>
                <a:cs typeface="Arial" panose="020B0604020202020204" pitchFamily="34" charset="0"/>
              </a:defRPr>
            </a:lvl2pPr>
            <a:lvl3pPr marL="685709" indent="0" algn="ctr" defTabSz="914377" rtl="0" eaLnBrk="1" latinLnBrk="0" hangingPunct="1">
              <a:lnSpc>
                <a:spcPct val="100000"/>
              </a:lnSpc>
              <a:spcBef>
                <a:spcPts val="0"/>
              </a:spcBef>
              <a:spcAft>
                <a:spcPts val="800"/>
              </a:spcAft>
              <a:buFont typeface="Arial" panose="020B0604020202020204" pitchFamily="34" charset="0"/>
              <a:buNone/>
              <a:defRPr sz="1400" kern="1200">
                <a:solidFill>
                  <a:schemeClr val="tx1">
                    <a:tint val="75000"/>
                  </a:schemeClr>
                </a:solidFill>
                <a:latin typeface="+mn-lt"/>
                <a:ea typeface="+mn-ea"/>
                <a:cs typeface="Arial" panose="020B0604020202020204" pitchFamily="34" charset="0"/>
              </a:defRPr>
            </a:lvl3pPr>
            <a:lvl4pPr marL="1028563" indent="0" algn="ctr" defTabSz="914377" rtl="0" eaLnBrk="1" latinLnBrk="0" hangingPunct="1">
              <a:lnSpc>
                <a:spcPct val="100000"/>
              </a:lnSpc>
              <a:spcBef>
                <a:spcPts val="0"/>
              </a:spcBef>
              <a:spcAft>
                <a:spcPts val="800"/>
              </a:spcAft>
              <a:buFont typeface="Arial" panose="020B0604020202020204" pitchFamily="34" charset="0"/>
              <a:buNone/>
              <a:defRPr sz="1200" kern="1200">
                <a:solidFill>
                  <a:schemeClr val="tx1">
                    <a:tint val="75000"/>
                  </a:schemeClr>
                </a:solidFill>
                <a:latin typeface="+mn-lt"/>
                <a:ea typeface="+mn-ea"/>
                <a:cs typeface="Arial" panose="020B0604020202020204" pitchFamily="34" charset="0"/>
              </a:defRPr>
            </a:lvl4pPr>
            <a:lvl5pPr marL="1371417" indent="0" algn="ctr" defTabSz="914377" rtl="0" eaLnBrk="1" latinLnBrk="0" hangingPunct="1">
              <a:lnSpc>
                <a:spcPct val="100000"/>
              </a:lnSpc>
              <a:spcBef>
                <a:spcPts val="0"/>
              </a:spcBef>
              <a:spcAft>
                <a:spcPts val="800"/>
              </a:spcAft>
              <a:buFont typeface="Arial" panose="020B0604020202020204" pitchFamily="34" charset="0"/>
              <a:buNone/>
              <a:defRPr sz="1200" kern="1200">
                <a:solidFill>
                  <a:schemeClr val="tx1">
                    <a:tint val="75000"/>
                  </a:schemeClr>
                </a:solidFill>
                <a:latin typeface="+mn-lt"/>
                <a:ea typeface="+mn-ea"/>
                <a:cs typeface="Arial" panose="020B0604020202020204" pitchFamily="34" charset="0"/>
              </a:defRPr>
            </a:lvl5pPr>
            <a:lvl6pPr marL="1714271" indent="0" algn="ctr" defTabSz="914377"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057126" indent="0" algn="ctr" defTabSz="914377"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2399980" indent="0" algn="ctr" defTabSz="914377"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2742834" indent="0" algn="ctr" defTabSz="914377"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0" marR="0" lvl="0" indent="0" algn="l" defTabSz="914377"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de-DE" b="0" i="0" u="none" strike="noStrike" kern="1200" cap="none" spc="0" normalizeH="0" baseline="0" noProof="0">
                <a:ln>
                  <a:noFill/>
                </a:ln>
                <a:solidFill>
                  <a:srgbClr val="2167AE"/>
                </a:solidFill>
                <a:effectLst/>
                <a:uLnTx/>
                <a:uFillTx/>
                <a:latin typeface="Zurich Sans Light"/>
                <a:ea typeface="+mn-ea"/>
                <a:cs typeface="Arial"/>
              </a:rPr>
              <a:t>Mit einem umfassenden Portfolio an Risikoberatungsleistungen und 150 Jahren Erfahrung aus Kundenschadendaten ist es unser Ziel, Ihnen umsetzbare Erkenntnisse zu liefern, damit Sie Risiken besser steuern, Verluste vermeiden und Resilienz aufbauen können. </a:t>
            </a:r>
          </a:p>
        </p:txBody>
      </p:sp>
      <p:pic>
        <p:nvPicPr>
          <p:cNvPr id="11" name="Picture 10">
            <a:extLst>
              <a:ext uri="{FF2B5EF4-FFF2-40B4-BE49-F238E27FC236}">
                <a16:creationId xmlns:a16="http://schemas.microsoft.com/office/drawing/2014/main" id="{68A4C6DB-C920-129D-4D48-8D992DD2E815}"/>
              </a:ext>
            </a:extLst>
          </p:cNvPr>
          <p:cNvPicPr>
            <a:picLocks noChangeAspect="1"/>
          </p:cNvPicPr>
          <p:nvPr/>
        </p:nvPicPr>
        <p:blipFill>
          <a:blip r:embed="rId3">
            <a:extLst>
              <a:ext uri="{28A0092B-C50C-407E-A947-70E740481C1C}">
                <a14:useLocalDpi xmlns:a14="http://schemas.microsoft.com/office/drawing/2010/main" val="0"/>
              </a:ext>
            </a:extLst>
          </a:blip>
          <a:srcRect l="21875" r="21875"/>
          <a:stretch/>
        </p:blipFill>
        <p:spPr>
          <a:xfrm>
            <a:off x="1211844" y="2737776"/>
            <a:ext cx="1953147" cy="1953144"/>
          </a:xfrm>
          <a:prstGeom prst="ellipse">
            <a:avLst/>
          </a:prstGeom>
        </p:spPr>
      </p:pic>
      <p:pic>
        <p:nvPicPr>
          <p:cNvPr id="12" name="Picture 11">
            <a:extLst>
              <a:ext uri="{FF2B5EF4-FFF2-40B4-BE49-F238E27FC236}">
                <a16:creationId xmlns:a16="http://schemas.microsoft.com/office/drawing/2014/main" id="{430997AC-CEB8-0532-2381-2CF28799B8DD}"/>
              </a:ext>
            </a:extLst>
          </p:cNvPr>
          <p:cNvPicPr>
            <a:picLocks noChangeAspect="1"/>
          </p:cNvPicPr>
          <p:nvPr/>
        </p:nvPicPr>
        <p:blipFill>
          <a:blip r:embed="rId4">
            <a:extLst>
              <a:ext uri="{28A0092B-C50C-407E-A947-70E740481C1C}">
                <a14:useLocalDpi xmlns:a14="http://schemas.microsoft.com/office/drawing/2010/main" val="0"/>
              </a:ext>
            </a:extLst>
          </a:blip>
          <a:srcRect l="16687" r="16687"/>
          <a:stretch/>
        </p:blipFill>
        <p:spPr>
          <a:xfrm>
            <a:off x="9054131" y="2737776"/>
            <a:ext cx="1953144" cy="1953144"/>
          </a:xfrm>
          <a:prstGeom prst="ellipse">
            <a:avLst/>
          </a:prstGeom>
        </p:spPr>
      </p:pic>
      <p:sp>
        <p:nvSpPr>
          <p:cNvPr id="13" name="Content Placeholder 6">
            <a:extLst>
              <a:ext uri="{FF2B5EF4-FFF2-40B4-BE49-F238E27FC236}">
                <a16:creationId xmlns:a16="http://schemas.microsoft.com/office/drawing/2014/main" id="{E95C8215-BE8C-9A29-82C5-0BA99A9686B7}"/>
              </a:ext>
            </a:extLst>
          </p:cNvPr>
          <p:cNvSpPr txBox="1">
            <a:spLocks/>
          </p:cNvSpPr>
          <p:nvPr/>
        </p:nvSpPr>
        <p:spPr>
          <a:xfrm>
            <a:off x="604872" y="4919175"/>
            <a:ext cx="3147291" cy="1489831"/>
          </a:xfrm>
          <a:prstGeom prst="rect">
            <a:avLst/>
          </a:prstGeom>
          <a:noFill/>
        </p:spPr>
        <p:txBody>
          <a:bodyPr vert="horz" wrap="square" lIns="0" tIns="0" rIns="0" bIns="0" rtlCol="0" anchor="t" anchorCtr="0">
            <a:spAutoFit/>
          </a:bodyPr>
          <a:lstStyle>
            <a:lvl1pPr marL="180000" indent="-180000" algn="l" defTabSz="685800" rtl="0" eaLnBrk="1" latinLnBrk="0" hangingPunct="1">
              <a:lnSpc>
                <a:spcPct val="100000"/>
              </a:lnSpc>
              <a:spcBef>
                <a:spcPts val="0"/>
              </a:spcBef>
              <a:spcAft>
                <a:spcPts val="600"/>
              </a:spcAft>
              <a:buFont typeface="Arial" panose="020B0604020202020204" pitchFamily="34" charset="0"/>
              <a:buChar char="•"/>
              <a:defRPr sz="1400" kern="1200">
                <a:solidFill>
                  <a:schemeClr val="accent1"/>
                </a:solidFill>
                <a:latin typeface="+mn-lt"/>
                <a:ea typeface="+mn-ea"/>
                <a:cs typeface="+mn-cs"/>
              </a:defRPr>
            </a:lvl1pPr>
            <a:lvl2pPr marL="360000" indent="-180000" algn="l" defTabSz="685800" rtl="0" eaLnBrk="1" latinLnBrk="0" hangingPunct="1">
              <a:lnSpc>
                <a:spcPct val="100000"/>
              </a:lnSpc>
              <a:spcBef>
                <a:spcPts val="0"/>
              </a:spcBef>
              <a:spcAft>
                <a:spcPts val="600"/>
              </a:spcAft>
              <a:buFont typeface="Arial" panose="020B0604020202020204" pitchFamily="34" charset="0"/>
              <a:buChar char="−"/>
              <a:defRPr sz="1100" kern="1200">
                <a:solidFill>
                  <a:schemeClr val="accent1"/>
                </a:solidFill>
                <a:latin typeface="+mn-lt"/>
                <a:ea typeface="+mn-ea"/>
                <a:cs typeface="+mn-cs"/>
              </a:defRPr>
            </a:lvl2pPr>
            <a:lvl3pPr marL="540000" indent="-180000" algn="l" defTabSz="685800" rtl="0" eaLnBrk="1" latinLnBrk="0" hangingPunct="1">
              <a:lnSpc>
                <a:spcPct val="100000"/>
              </a:lnSpc>
              <a:spcBef>
                <a:spcPts val="0"/>
              </a:spcBef>
              <a:spcAft>
                <a:spcPts val="600"/>
              </a:spcAft>
              <a:buFont typeface="Arial" panose="020B0604020202020204" pitchFamily="34" charset="0"/>
              <a:buChar char="−"/>
              <a:defRPr sz="1050" kern="1200">
                <a:solidFill>
                  <a:schemeClr val="accent1"/>
                </a:solidFill>
                <a:latin typeface="+mn-lt"/>
                <a:ea typeface="+mn-ea"/>
                <a:cs typeface="+mn-cs"/>
              </a:defRPr>
            </a:lvl3pPr>
            <a:lvl4pPr marL="72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4pPr>
            <a:lvl5pPr marL="90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914354"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600" b="1" i="0" u="none" strike="noStrike" kern="1200" cap="none" spc="0" normalizeH="0" baseline="0" noProof="0">
                <a:ln>
                  <a:noFill/>
                </a:ln>
                <a:solidFill>
                  <a:srgbClr val="FFFFFF"/>
                </a:solidFill>
                <a:effectLst/>
                <a:uLnTx/>
                <a:uFillTx/>
                <a:latin typeface="Zurich Sans Medium" panose="02000000000000000000" pitchFamily="2" charset="0"/>
                <a:ea typeface="+mn-ea"/>
                <a:cs typeface="+mn-cs"/>
              </a:rPr>
              <a:t>Risk Engineering</a:t>
            </a:r>
          </a:p>
          <a:p>
            <a:pPr marL="0" marR="0" lvl="0" indent="0" algn="ctr" defTabSz="914354" rtl="0" eaLnBrk="1" fontAlgn="auto" latinLnBrk="0" hangingPunct="1">
              <a:lnSpc>
                <a:spcPct val="110000"/>
              </a:lnSpc>
              <a:spcBef>
                <a:spcPts val="0"/>
              </a:spcBef>
              <a:spcAft>
                <a:spcPts val="600"/>
              </a:spcAft>
              <a:buClrTx/>
              <a:buSzTx/>
              <a:buFont typeface="Arial" panose="020B0604020202020204" pitchFamily="34" charset="0"/>
              <a:buNone/>
              <a:tabLst/>
              <a:defRPr/>
            </a:pPr>
            <a:r>
              <a:rPr kumimoji="0" lang="de-DE" b="0" i="0" u="none" strike="noStrike" kern="1200" cap="none" spc="0" normalizeH="0" baseline="0" noProof="0">
                <a:ln>
                  <a:noFill/>
                </a:ln>
                <a:solidFill>
                  <a:srgbClr val="FFFFFF"/>
                </a:solidFill>
                <a:effectLst/>
                <a:uLnTx/>
                <a:uFillTx/>
                <a:latin typeface="Zurich Sans Light" panose="02000000000000000000" pitchFamily="2" charset="0"/>
                <a:ea typeface="+mn-ea"/>
                <a:cs typeface="+mn-cs"/>
              </a:rPr>
              <a:t>Wir unterstützen Sie dabei, Risikomanagement ganzheitlich in Ihrer Organisation zu verankern, zum Schutz ihrer Werte, Ihrer Mitarbeitenden und Ihrer Betriebsabläufe.</a:t>
            </a:r>
          </a:p>
        </p:txBody>
      </p:sp>
      <p:sp>
        <p:nvSpPr>
          <p:cNvPr id="14" name="Content Placeholder 6">
            <a:extLst>
              <a:ext uri="{FF2B5EF4-FFF2-40B4-BE49-F238E27FC236}">
                <a16:creationId xmlns:a16="http://schemas.microsoft.com/office/drawing/2014/main" id="{8CDA5E3F-AFAE-AE44-49FC-EF18C367CED1}"/>
              </a:ext>
            </a:extLst>
          </p:cNvPr>
          <p:cNvSpPr txBox="1">
            <a:spLocks/>
          </p:cNvSpPr>
          <p:nvPr/>
        </p:nvSpPr>
        <p:spPr>
          <a:xfrm>
            <a:off x="4401871" y="4931126"/>
            <a:ext cx="3388257" cy="1489831"/>
          </a:xfrm>
          <a:prstGeom prst="rect">
            <a:avLst/>
          </a:prstGeom>
          <a:noFill/>
        </p:spPr>
        <p:txBody>
          <a:bodyPr vert="horz" wrap="square" lIns="0" tIns="0" rIns="0" bIns="0" rtlCol="0" anchor="t" anchorCtr="0">
            <a:spAutoFit/>
          </a:bodyPr>
          <a:lstStyle>
            <a:lvl1pPr marL="180000" indent="-180000" algn="l" defTabSz="685800" rtl="0" eaLnBrk="1" latinLnBrk="0" hangingPunct="1">
              <a:lnSpc>
                <a:spcPct val="100000"/>
              </a:lnSpc>
              <a:spcBef>
                <a:spcPts val="0"/>
              </a:spcBef>
              <a:spcAft>
                <a:spcPts val="600"/>
              </a:spcAft>
              <a:buFont typeface="Arial" panose="020B0604020202020204" pitchFamily="34" charset="0"/>
              <a:buChar char="•"/>
              <a:defRPr sz="1400" kern="1200">
                <a:solidFill>
                  <a:schemeClr val="accent1"/>
                </a:solidFill>
                <a:latin typeface="+mn-lt"/>
                <a:ea typeface="+mn-ea"/>
                <a:cs typeface="+mn-cs"/>
              </a:defRPr>
            </a:lvl1pPr>
            <a:lvl2pPr marL="360000" indent="-180000" algn="l" defTabSz="685800" rtl="0" eaLnBrk="1" latinLnBrk="0" hangingPunct="1">
              <a:lnSpc>
                <a:spcPct val="100000"/>
              </a:lnSpc>
              <a:spcBef>
                <a:spcPts val="0"/>
              </a:spcBef>
              <a:spcAft>
                <a:spcPts val="600"/>
              </a:spcAft>
              <a:buFont typeface="Arial" panose="020B0604020202020204" pitchFamily="34" charset="0"/>
              <a:buChar char="−"/>
              <a:defRPr sz="1100" kern="1200">
                <a:solidFill>
                  <a:schemeClr val="accent1"/>
                </a:solidFill>
                <a:latin typeface="+mn-lt"/>
                <a:ea typeface="+mn-ea"/>
                <a:cs typeface="+mn-cs"/>
              </a:defRPr>
            </a:lvl2pPr>
            <a:lvl3pPr marL="540000" indent="-180000" algn="l" defTabSz="685800" rtl="0" eaLnBrk="1" latinLnBrk="0" hangingPunct="1">
              <a:lnSpc>
                <a:spcPct val="100000"/>
              </a:lnSpc>
              <a:spcBef>
                <a:spcPts val="0"/>
              </a:spcBef>
              <a:spcAft>
                <a:spcPts val="600"/>
              </a:spcAft>
              <a:buFont typeface="Arial" panose="020B0604020202020204" pitchFamily="34" charset="0"/>
              <a:buChar char="−"/>
              <a:defRPr sz="1050" kern="1200">
                <a:solidFill>
                  <a:schemeClr val="accent1"/>
                </a:solidFill>
                <a:latin typeface="+mn-lt"/>
                <a:ea typeface="+mn-ea"/>
                <a:cs typeface="+mn-cs"/>
              </a:defRPr>
            </a:lvl3pPr>
            <a:lvl4pPr marL="72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4pPr>
            <a:lvl5pPr marL="90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914354"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600" b="1" i="0" u="none" strike="noStrike" kern="1200" cap="none" spc="0" normalizeH="0" baseline="0" noProof="0">
                <a:ln>
                  <a:noFill/>
                </a:ln>
                <a:solidFill>
                  <a:srgbClr val="FFFFFF"/>
                </a:solidFill>
                <a:effectLst/>
                <a:uLnTx/>
                <a:uFillTx/>
                <a:latin typeface="Zurich Sans Medium" panose="02000000000000000000" pitchFamily="2" charset="0"/>
                <a:ea typeface="+mn-ea"/>
                <a:cs typeface="+mn-cs"/>
              </a:rPr>
              <a:t>Climate Resilience</a:t>
            </a:r>
          </a:p>
          <a:p>
            <a:pPr marL="0" marR="0" lvl="0" indent="0" algn="ctr" defTabSz="914354" rtl="0" eaLnBrk="1" fontAlgn="auto" latinLnBrk="0" hangingPunct="1">
              <a:lnSpc>
                <a:spcPct val="110000"/>
              </a:lnSpc>
              <a:spcBef>
                <a:spcPts val="0"/>
              </a:spcBef>
              <a:spcAft>
                <a:spcPts val="600"/>
              </a:spcAft>
              <a:buClrTx/>
              <a:buSzTx/>
              <a:buFont typeface="Arial" panose="020B0604020202020204" pitchFamily="34" charset="0"/>
              <a:buNone/>
              <a:tabLst/>
              <a:defRPr/>
            </a:pPr>
            <a:r>
              <a:rPr kumimoji="0" lang="de-DE" b="0" i="0" u="none" strike="noStrike" kern="1200" cap="none" spc="0" normalizeH="0" baseline="0" noProof="0">
                <a:ln>
                  <a:noFill/>
                </a:ln>
                <a:solidFill>
                  <a:srgbClr val="FFFFFF"/>
                </a:solidFill>
                <a:effectLst/>
                <a:uLnTx/>
                <a:uFillTx/>
                <a:latin typeface="Zurich Sans Light" panose="02000000000000000000" pitchFamily="2" charset="0"/>
                <a:ea typeface="+mn-ea"/>
                <a:cs typeface="+mn-cs"/>
              </a:rPr>
              <a:t>Ein spezialisiertes Kompetenzzentrum</a:t>
            </a:r>
            <a:r>
              <a:rPr lang="de-DE">
                <a:solidFill>
                  <a:srgbClr val="FFFFFF"/>
                </a:solidFill>
                <a:latin typeface="Zurich Sans Light" panose="02000000000000000000" pitchFamily="2" charset="0"/>
              </a:rPr>
              <a:t>, das Sie dabei unterstützt, Klimarisiken zu identifizieren, kritische Standorte anzupassen und Ihre klimabezogene Berichterstattung zu stärken. </a:t>
            </a:r>
            <a:endParaRPr kumimoji="0" lang="de-DE" b="0" i="0" u="none" strike="noStrike" kern="1200" cap="none" spc="0" normalizeH="0" baseline="0" noProof="0">
              <a:ln>
                <a:noFill/>
              </a:ln>
              <a:solidFill>
                <a:srgbClr val="FFFFFF"/>
              </a:solidFill>
              <a:effectLst/>
              <a:uLnTx/>
              <a:uFillTx/>
              <a:latin typeface="Zurich Sans Light" panose="02000000000000000000" pitchFamily="2" charset="0"/>
              <a:ea typeface="+mn-ea"/>
              <a:cs typeface="+mn-cs"/>
            </a:endParaRPr>
          </a:p>
        </p:txBody>
      </p:sp>
      <p:sp>
        <p:nvSpPr>
          <p:cNvPr id="15" name="Content Placeholder 6">
            <a:extLst>
              <a:ext uri="{FF2B5EF4-FFF2-40B4-BE49-F238E27FC236}">
                <a16:creationId xmlns:a16="http://schemas.microsoft.com/office/drawing/2014/main" id="{BED520CC-C553-9D65-4F83-D75D62A5FB9E}"/>
              </a:ext>
            </a:extLst>
          </p:cNvPr>
          <p:cNvSpPr txBox="1">
            <a:spLocks/>
          </p:cNvSpPr>
          <p:nvPr/>
        </p:nvSpPr>
        <p:spPr>
          <a:xfrm>
            <a:off x="8520110" y="4915368"/>
            <a:ext cx="3021186" cy="1489831"/>
          </a:xfrm>
          <a:prstGeom prst="rect">
            <a:avLst/>
          </a:prstGeom>
          <a:noFill/>
        </p:spPr>
        <p:txBody>
          <a:bodyPr vert="horz" wrap="square" lIns="0" tIns="0" rIns="0" bIns="0" rtlCol="0" anchor="t" anchorCtr="0">
            <a:spAutoFit/>
          </a:bodyPr>
          <a:lstStyle>
            <a:lvl1pPr marL="180000" indent="-180000" algn="l" defTabSz="685800" rtl="0" eaLnBrk="1" latinLnBrk="0" hangingPunct="1">
              <a:lnSpc>
                <a:spcPct val="100000"/>
              </a:lnSpc>
              <a:spcBef>
                <a:spcPts val="0"/>
              </a:spcBef>
              <a:spcAft>
                <a:spcPts val="600"/>
              </a:spcAft>
              <a:buFont typeface="Arial" panose="020B0604020202020204" pitchFamily="34" charset="0"/>
              <a:buChar char="•"/>
              <a:defRPr sz="1400" kern="1200">
                <a:solidFill>
                  <a:schemeClr val="accent1"/>
                </a:solidFill>
                <a:latin typeface="+mn-lt"/>
                <a:ea typeface="+mn-ea"/>
                <a:cs typeface="+mn-cs"/>
              </a:defRPr>
            </a:lvl1pPr>
            <a:lvl2pPr marL="360000" indent="-180000" algn="l" defTabSz="685800" rtl="0" eaLnBrk="1" latinLnBrk="0" hangingPunct="1">
              <a:lnSpc>
                <a:spcPct val="100000"/>
              </a:lnSpc>
              <a:spcBef>
                <a:spcPts val="0"/>
              </a:spcBef>
              <a:spcAft>
                <a:spcPts val="600"/>
              </a:spcAft>
              <a:buFont typeface="Arial" panose="020B0604020202020204" pitchFamily="34" charset="0"/>
              <a:buChar char="−"/>
              <a:defRPr sz="1100" kern="1200">
                <a:solidFill>
                  <a:schemeClr val="accent1"/>
                </a:solidFill>
                <a:latin typeface="+mn-lt"/>
                <a:ea typeface="+mn-ea"/>
                <a:cs typeface="+mn-cs"/>
              </a:defRPr>
            </a:lvl2pPr>
            <a:lvl3pPr marL="540000" indent="-180000" algn="l" defTabSz="685800" rtl="0" eaLnBrk="1" latinLnBrk="0" hangingPunct="1">
              <a:lnSpc>
                <a:spcPct val="100000"/>
              </a:lnSpc>
              <a:spcBef>
                <a:spcPts val="0"/>
              </a:spcBef>
              <a:spcAft>
                <a:spcPts val="600"/>
              </a:spcAft>
              <a:buFont typeface="Arial" panose="020B0604020202020204" pitchFamily="34" charset="0"/>
              <a:buChar char="−"/>
              <a:defRPr sz="1050" kern="1200">
                <a:solidFill>
                  <a:schemeClr val="accent1"/>
                </a:solidFill>
                <a:latin typeface="+mn-lt"/>
                <a:ea typeface="+mn-ea"/>
                <a:cs typeface="+mn-cs"/>
              </a:defRPr>
            </a:lvl3pPr>
            <a:lvl4pPr marL="72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4pPr>
            <a:lvl5pPr marL="900000" indent="-180000" algn="l" defTabSz="685800" rtl="0" eaLnBrk="1" latinLnBrk="0" hangingPunct="1">
              <a:lnSpc>
                <a:spcPct val="100000"/>
              </a:lnSpc>
              <a:spcBef>
                <a:spcPts val="0"/>
              </a:spcBef>
              <a:spcAft>
                <a:spcPts val="600"/>
              </a:spcAft>
              <a:buFont typeface="Arial" panose="020B0604020202020204" pitchFamily="34" charset="0"/>
              <a:buChar char="−"/>
              <a:defRPr sz="1000" kern="1200">
                <a:solidFill>
                  <a:schemeClr val="accent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914354"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600" b="1" i="0" u="none" strike="noStrike" kern="1200" cap="none" spc="0" normalizeH="0" baseline="0" noProof="0">
                <a:ln>
                  <a:noFill/>
                </a:ln>
                <a:solidFill>
                  <a:srgbClr val="FFFFFF"/>
                </a:solidFill>
                <a:effectLst/>
                <a:uLnTx/>
                <a:uFillTx/>
                <a:latin typeface="Zurich Sans Medium" panose="02000000000000000000" pitchFamily="2" charset="0"/>
                <a:ea typeface="+mn-ea"/>
                <a:cs typeface="+mn-cs"/>
              </a:rPr>
              <a:t>Cyber Security</a:t>
            </a:r>
          </a:p>
          <a:p>
            <a:pPr marL="0" marR="0" lvl="0" indent="0" algn="ctr" defTabSz="914354" rtl="0" eaLnBrk="1" fontAlgn="auto" latinLnBrk="0" hangingPunct="1">
              <a:lnSpc>
                <a:spcPct val="110000"/>
              </a:lnSpc>
              <a:spcBef>
                <a:spcPts val="0"/>
              </a:spcBef>
              <a:spcAft>
                <a:spcPts val="600"/>
              </a:spcAft>
              <a:buClrTx/>
              <a:buSzTx/>
              <a:buFont typeface="Arial" panose="020B0604020202020204" pitchFamily="34" charset="0"/>
              <a:buNone/>
              <a:tabLst/>
              <a:defRPr/>
            </a:pPr>
            <a:r>
              <a:rPr kumimoji="0" lang="de-DE" b="0" i="0" u="none" strike="noStrike" kern="1200" cap="none" spc="0" normalizeH="0" baseline="0" noProof="0">
                <a:ln>
                  <a:noFill/>
                </a:ln>
                <a:solidFill>
                  <a:srgbClr val="FFFFFF"/>
                </a:solidFill>
                <a:effectLst/>
                <a:uLnTx/>
                <a:uFillTx/>
                <a:latin typeface="Zurich Sans Light" panose="02000000000000000000" pitchFamily="2" charset="0"/>
                <a:ea typeface="+mn-ea"/>
                <a:cs typeface="+mn-cs"/>
              </a:rPr>
              <a:t>Durch unseren beratenden Ansatz im Bereich Cybersicherheit helfen wir Ihnen, Ihre Cyber-Resilienz zu steigern und Ihr Risikoprofil nachhaltig zu optimieren. </a:t>
            </a:r>
          </a:p>
        </p:txBody>
      </p:sp>
      <p:pic>
        <p:nvPicPr>
          <p:cNvPr id="16" name="Picture 15" descr="A dam with a river in the middle&#10;&#10;Description automatically generated with medium confidence">
            <a:extLst>
              <a:ext uri="{FF2B5EF4-FFF2-40B4-BE49-F238E27FC236}">
                <a16:creationId xmlns:a16="http://schemas.microsoft.com/office/drawing/2014/main" id="{B89C9FC9-0F10-F1E4-EE14-0515B99E3527}"/>
              </a:ext>
            </a:extLst>
          </p:cNvPr>
          <p:cNvPicPr>
            <a:picLocks noChangeAspect="1"/>
          </p:cNvPicPr>
          <p:nvPr/>
        </p:nvPicPr>
        <p:blipFill rotWithShape="1">
          <a:blip r:embed="rId5">
            <a:extLst>
              <a:ext uri="{28A0092B-C50C-407E-A947-70E740481C1C}">
                <a14:useLocalDpi xmlns:a14="http://schemas.microsoft.com/office/drawing/2010/main" val="0"/>
              </a:ext>
            </a:extLst>
          </a:blip>
          <a:srcRect l="16824" t="6651" r="27873" b="10367"/>
          <a:stretch/>
        </p:blipFill>
        <p:spPr>
          <a:xfrm>
            <a:off x="5128039" y="2737776"/>
            <a:ext cx="1953144" cy="1953144"/>
          </a:xfrm>
          <a:custGeom>
            <a:avLst/>
            <a:gdLst>
              <a:gd name="connsiteX0" fmla="*/ 976572 w 1953144"/>
              <a:gd name="connsiteY0" fmla="*/ 0 h 1953144"/>
              <a:gd name="connsiteX1" fmla="*/ 1953144 w 1953144"/>
              <a:gd name="connsiteY1" fmla="*/ 976572 h 1953144"/>
              <a:gd name="connsiteX2" fmla="*/ 976572 w 1953144"/>
              <a:gd name="connsiteY2" fmla="*/ 1953144 h 1953144"/>
              <a:gd name="connsiteX3" fmla="*/ 0 w 1953144"/>
              <a:gd name="connsiteY3" fmla="*/ 976572 h 1953144"/>
              <a:gd name="connsiteX4" fmla="*/ 976572 w 1953144"/>
              <a:gd name="connsiteY4" fmla="*/ 0 h 1953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3144" h="1953144">
                <a:moveTo>
                  <a:pt x="976572" y="0"/>
                </a:moveTo>
                <a:cubicBezTo>
                  <a:pt x="1515918" y="0"/>
                  <a:pt x="1953144" y="437226"/>
                  <a:pt x="1953144" y="976572"/>
                </a:cubicBezTo>
                <a:cubicBezTo>
                  <a:pt x="1953144" y="1515918"/>
                  <a:pt x="1515918" y="1953144"/>
                  <a:pt x="976572" y="1953144"/>
                </a:cubicBezTo>
                <a:cubicBezTo>
                  <a:pt x="437226" y="1953144"/>
                  <a:pt x="0" y="1515918"/>
                  <a:pt x="0" y="976572"/>
                </a:cubicBezTo>
                <a:cubicBezTo>
                  <a:pt x="0" y="437226"/>
                  <a:pt x="437226" y="0"/>
                  <a:pt x="976572" y="0"/>
                </a:cubicBezTo>
                <a:close/>
              </a:path>
            </a:pathLst>
          </a:custGeom>
        </p:spPr>
      </p:pic>
      <p:sp>
        <p:nvSpPr>
          <p:cNvPr id="3" name="TextBox 2">
            <a:extLst>
              <a:ext uri="{FF2B5EF4-FFF2-40B4-BE49-F238E27FC236}">
                <a16:creationId xmlns:a16="http://schemas.microsoft.com/office/drawing/2014/main" id="{FEAF3C4F-6A9B-52CD-C1AE-4AF5537955F9}"/>
              </a:ext>
            </a:extLst>
          </p:cNvPr>
          <p:cNvSpPr txBox="1"/>
          <p:nvPr/>
        </p:nvSpPr>
        <p:spPr>
          <a:xfrm>
            <a:off x="228979" y="1385015"/>
            <a:ext cx="10579396" cy="1541549"/>
          </a:xfrm>
          <a:prstGeom prst="rect">
            <a:avLst/>
          </a:prstGeom>
          <a:noFill/>
        </p:spPr>
        <p:txBody>
          <a:bodyPr wrap="square" lIns="108000" tIns="108000" rIns="108000" b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srgbClr val="2167AE"/>
              </a:solidFill>
              <a:effectLst/>
              <a:uLnTx/>
              <a:uFillTx/>
              <a:latin typeface="Zurich Sans Light"/>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b="0" i="0" u="none" strike="noStrike" kern="1200" cap="none" spc="0" normalizeH="0" baseline="0" noProof="0">
                <a:ln>
                  <a:noFill/>
                </a:ln>
                <a:solidFill>
                  <a:srgbClr val="2167AE"/>
                </a:solidFill>
                <a:effectLst/>
                <a:uLnTx/>
                <a:uFillTx/>
                <a:latin typeface="Zurich Sans Light"/>
                <a:ea typeface="+mn-ea"/>
                <a:cs typeface="+mn-cs"/>
              </a:rPr>
              <a:t>Als global agierender Servicepartner begleiten wir Sie auf allen Ebenen Ihres Unternehmens, von der strategischen Planung bis zur konkreten Umsetzung von Risikomanagementmaßnahmen an einzelnen Standorten. Unser Ziel: Ihre Organisation nachhaltig resilient zu machen. </a:t>
            </a:r>
            <a:endParaRPr kumimoji="0" lang="en-GB" b="0" i="0" u="none" strike="noStrike" kern="1200" cap="none" spc="0" normalizeH="0" baseline="0" noProof="0">
              <a:ln>
                <a:noFill/>
              </a:ln>
              <a:solidFill>
                <a:srgbClr val="2167AE"/>
              </a:solidFill>
              <a:effectLst/>
              <a:uLnTx/>
              <a:uFillTx/>
              <a:latin typeface="Zurich Sans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2167AE"/>
              </a:solidFill>
              <a:effectLst/>
              <a:uLnTx/>
              <a:uFillTx/>
              <a:latin typeface="Zurich Sans Light"/>
              <a:ea typeface="+mn-ea"/>
              <a:cs typeface="+mn-cs"/>
            </a:endParaRPr>
          </a:p>
        </p:txBody>
      </p:sp>
      <p:sp>
        <p:nvSpPr>
          <p:cNvPr id="5" name="Foliennummernplatzhalter 4">
            <a:extLst>
              <a:ext uri="{FF2B5EF4-FFF2-40B4-BE49-F238E27FC236}">
                <a16:creationId xmlns:a16="http://schemas.microsoft.com/office/drawing/2014/main" id="{D4D15772-AE92-3FEB-F934-692507B132B1}"/>
              </a:ext>
            </a:extLst>
          </p:cNvPr>
          <p:cNvSpPr>
            <a:spLocks noGrp="1"/>
          </p:cNvSpPr>
          <p:nvPr>
            <p:ph type="sldNum" sz="quarter" idx="4"/>
          </p:nvPr>
        </p:nvSpPr>
        <p:spPr>
          <a:xfrm>
            <a:off x="10731717" y="6538667"/>
            <a:ext cx="551115" cy="181960"/>
          </a:xfrm>
        </p:spPr>
        <p:txBody>
          <a:bodyPr/>
          <a:lstStyle/>
          <a:p>
            <a:fld id="{FA58F0B4-6BC7-4BFB-804F-EE9B892902C7}" type="slidenum">
              <a:rPr lang="en-US" smtClean="0"/>
              <a:pPr/>
              <a:t>27</a:t>
            </a:fld>
            <a:endParaRPr lang="en-US"/>
          </a:p>
        </p:txBody>
      </p:sp>
    </p:spTree>
    <p:extLst>
      <p:ext uri="{BB962C8B-B14F-4D97-AF65-F5344CB8AC3E}">
        <p14:creationId xmlns:p14="http://schemas.microsoft.com/office/powerpoint/2010/main" val="2284558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69FA021-2DDE-3283-9A0D-03F356F3813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AE7831D-0150-41FC-D64D-4050ACE07D45}"/>
              </a:ext>
            </a:extLst>
          </p:cNvPr>
          <p:cNvSpPr>
            <a:spLocks noGrp="1" noRot="1" noMove="1" noResize="1" noEditPoints="1" noAdjustHandles="1" noChangeArrowheads="1" noChangeShapeType="1"/>
          </p:cNvSpPr>
          <p:nvPr/>
        </p:nvSpPr>
        <p:spPr>
          <a:xfrm>
            <a:off x="8114079" y="1180434"/>
            <a:ext cx="3820746" cy="2515932"/>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graphicFrame>
        <p:nvGraphicFramePr>
          <p:cNvPr id="6" name="Object 5" hidden="1">
            <a:extLst>
              <a:ext uri="{FF2B5EF4-FFF2-40B4-BE49-F238E27FC236}">
                <a16:creationId xmlns:a16="http://schemas.microsoft.com/office/drawing/2014/main" id="{EBFF95D3-9CED-EFB0-6052-CD71A556914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16" imgH="416" progId="TCLayout.ActiveDocument.1">
                  <p:embed/>
                </p:oleObj>
              </mc:Choice>
              <mc:Fallback>
                <p:oleObj name="think-cell Slide" r:id="rId3" imgW="416" imgH="416" progId="TCLayout.ActiveDocument.1">
                  <p:embed/>
                  <p:pic>
                    <p:nvPicPr>
                      <p:cNvPr id="6" name="Object 5" hidden="1">
                        <a:extLst>
                          <a:ext uri="{FF2B5EF4-FFF2-40B4-BE49-F238E27FC236}">
                            <a16:creationId xmlns:a16="http://schemas.microsoft.com/office/drawing/2014/main" id="{EBFF95D3-9CED-EFB0-6052-CD71A556914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Title 2">
            <a:extLst>
              <a:ext uri="{FF2B5EF4-FFF2-40B4-BE49-F238E27FC236}">
                <a16:creationId xmlns:a16="http://schemas.microsoft.com/office/drawing/2014/main" id="{40C2B497-760C-29D5-F638-2803897607AC}"/>
              </a:ext>
            </a:extLst>
          </p:cNvPr>
          <p:cNvSpPr>
            <a:spLocks noGrp="1"/>
          </p:cNvSpPr>
          <p:nvPr>
            <p:ph type="title"/>
          </p:nvPr>
        </p:nvSpPr>
        <p:spPr>
          <a:xfrm>
            <a:off x="251589" y="752721"/>
            <a:ext cx="9586415" cy="360099"/>
          </a:xfrm>
        </p:spPr>
        <p:txBody>
          <a:bodyPr vert="horz"/>
          <a:lstStyle/>
          <a:p>
            <a:r>
              <a:rPr lang="de-DE" sz="2600"/>
              <a:t>Die wichtigsten Kundenvorteile der </a:t>
            </a:r>
            <a:r>
              <a:rPr lang="de-DE" sz="2600" err="1"/>
              <a:t>Zurich</a:t>
            </a:r>
            <a:r>
              <a:rPr lang="de-DE" sz="2600"/>
              <a:t> Klimadaten</a:t>
            </a:r>
            <a:endParaRPr lang="en-US" sz="2600"/>
          </a:p>
        </p:txBody>
      </p:sp>
      <p:sp>
        <p:nvSpPr>
          <p:cNvPr id="2" name="Rectangle 1">
            <a:extLst>
              <a:ext uri="{FF2B5EF4-FFF2-40B4-BE49-F238E27FC236}">
                <a16:creationId xmlns:a16="http://schemas.microsoft.com/office/drawing/2014/main" id="{CC2C6A62-C164-1B89-7D35-5DA3C7FCA102}"/>
              </a:ext>
            </a:extLst>
          </p:cNvPr>
          <p:cNvSpPr>
            <a:spLocks noGrp="1" noRot="1" noMove="1" noResize="1" noEditPoints="1" noAdjustHandles="1" noChangeArrowheads="1" noChangeShapeType="1"/>
          </p:cNvSpPr>
          <p:nvPr/>
        </p:nvSpPr>
        <p:spPr>
          <a:xfrm>
            <a:off x="257175" y="1180434"/>
            <a:ext cx="3820746" cy="251593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sp>
        <p:nvSpPr>
          <p:cNvPr id="7" name="Rectangle 6">
            <a:extLst>
              <a:ext uri="{FF2B5EF4-FFF2-40B4-BE49-F238E27FC236}">
                <a16:creationId xmlns:a16="http://schemas.microsoft.com/office/drawing/2014/main" id="{98ED6367-EDD3-2D21-0099-B0974953D707}"/>
              </a:ext>
            </a:extLst>
          </p:cNvPr>
          <p:cNvSpPr>
            <a:spLocks noGrp="1" noRot="1" noMove="1" noResize="1" noEditPoints="1" noAdjustHandles="1" noChangeArrowheads="1" noChangeShapeType="1"/>
          </p:cNvSpPr>
          <p:nvPr/>
        </p:nvSpPr>
        <p:spPr>
          <a:xfrm>
            <a:off x="4185627" y="1180433"/>
            <a:ext cx="3820746" cy="251593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sp>
        <p:nvSpPr>
          <p:cNvPr id="11" name="TextBox 10">
            <a:extLst>
              <a:ext uri="{FF2B5EF4-FFF2-40B4-BE49-F238E27FC236}">
                <a16:creationId xmlns:a16="http://schemas.microsoft.com/office/drawing/2014/main" id="{376AC934-CA03-9B35-FEF6-BEC6E7BB2415}"/>
              </a:ext>
            </a:extLst>
          </p:cNvPr>
          <p:cNvSpPr txBox="1">
            <a:spLocks/>
          </p:cNvSpPr>
          <p:nvPr/>
        </p:nvSpPr>
        <p:spPr>
          <a:xfrm>
            <a:off x="430971" y="2014463"/>
            <a:ext cx="3417285" cy="1726215"/>
          </a:xfrm>
          <a:prstGeom prst="rect">
            <a:avLst/>
          </a:prstGeom>
          <a:noFill/>
        </p:spPr>
        <p:txBody>
          <a:bodyPr wrap="square" lIns="108000" tIns="108000" rIns="108000" bIns="108000" rtlCol="0">
            <a:spAutoFit/>
          </a:bodyPr>
          <a:lstStyle/>
          <a:p>
            <a:pPr algn="l"/>
            <a:r>
              <a:rPr lang="de-DE" sz="1400">
                <a:solidFill>
                  <a:schemeClr val="accent1"/>
                </a:solidFill>
              </a:rPr>
              <a:t>Unsere Klimadaten werden intern entwickelt, so dass wir unsere Metriken ableiten und flexibel aktualisieren können, um die Bedürfnisse unserer Kunden bestmöglich zu erfüllen, wobei wir auch die Hinweise unserer Risikoexperten berücksichtigen.</a:t>
            </a:r>
            <a:endParaRPr lang="pl-PL" sz="1400">
              <a:solidFill>
                <a:schemeClr val="accent1"/>
              </a:solidFill>
            </a:endParaRPr>
          </a:p>
        </p:txBody>
      </p:sp>
      <p:sp>
        <p:nvSpPr>
          <p:cNvPr id="12" name="TextBox 11">
            <a:extLst>
              <a:ext uri="{FF2B5EF4-FFF2-40B4-BE49-F238E27FC236}">
                <a16:creationId xmlns:a16="http://schemas.microsoft.com/office/drawing/2014/main" id="{B820D6E3-908E-2903-8CEC-DDF74301A22C}"/>
              </a:ext>
            </a:extLst>
          </p:cNvPr>
          <p:cNvSpPr txBox="1">
            <a:spLocks/>
          </p:cNvSpPr>
          <p:nvPr/>
        </p:nvSpPr>
        <p:spPr>
          <a:xfrm>
            <a:off x="4381007" y="2015529"/>
            <a:ext cx="3625366" cy="1726215"/>
          </a:xfrm>
          <a:prstGeom prst="rect">
            <a:avLst/>
          </a:prstGeom>
          <a:noFill/>
        </p:spPr>
        <p:txBody>
          <a:bodyPr wrap="square" lIns="108000" tIns="108000" rIns="108000" bIns="108000" rtlCol="0">
            <a:spAutoFit/>
          </a:bodyPr>
          <a:lstStyle/>
          <a:p>
            <a:r>
              <a:rPr lang="de-DE" sz="1400">
                <a:solidFill>
                  <a:schemeClr val="accent1"/>
                </a:solidFill>
              </a:rPr>
              <a:t>Unsere Daten ermöglichen die vollständige Integration aktueller und zukünftiger Gefahren in unsere Bewertungen, wobei wir uns auf unser Fachwissen im Bereich der Naturgefahrenmodellierung stützen, um zukunftsgerichtete Klimadaten zu entwickeln. </a:t>
            </a:r>
            <a:endParaRPr lang="pl-PL" sz="1400">
              <a:solidFill>
                <a:schemeClr val="accent1"/>
              </a:solidFill>
            </a:endParaRPr>
          </a:p>
        </p:txBody>
      </p:sp>
      <p:sp>
        <p:nvSpPr>
          <p:cNvPr id="13" name="TextBox 12">
            <a:extLst>
              <a:ext uri="{FF2B5EF4-FFF2-40B4-BE49-F238E27FC236}">
                <a16:creationId xmlns:a16="http://schemas.microsoft.com/office/drawing/2014/main" id="{0A641924-22AC-C98E-828A-54A4E1FB4714}"/>
              </a:ext>
            </a:extLst>
          </p:cNvPr>
          <p:cNvSpPr txBox="1">
            <a:spLocks/>
          </p:cNvSpPr>
          <p:nvPr/>
        </p:nvSpPr>
        <p:spPr>
          <a:xfrm>
            <a:off x="8309459" y="2014463"/>
            <a:ext cx="3417285" cy="1510771"/>
          </a:xfrm>
          <a:prstGeom prst="rect">
            <a:avLst/>
          </a:prstGeom>
          <a:noFill/>
        </p:spPr>
        <p:txBody>
          <a:bodyPr wrap="square" lIns="108000" tIns="108000" rIns="108000" bIns="108000" rtlCol="0">
            <a:spAutoFit/>
          </a:bodyPr>
          <a:lstStyle/>
          <a:p>
            <a:pPr algn="l"/>
            <a:r>
              <a:rPr lang="de-DE" sz="1400">
                <a:solidFill>
                  <a:schemeClr val="accent1"/>
                </a:solidFill>
              </a:rPr>
              <a:t>Wir behalten den vollen Einblick in die Modellierungsmethodik, die Annahmen und die Grenzen. Dies ermöglicht es ZRS und unseren Kunden, die Ergebnisse in ihrem Kontext besser zu interpretieren.</a:t>
            </a:r>
            <a:endParaRPr lang="pl-PL" sz="1400">
              <a:solidFill>
                <a:schemeClr val="accent1"/>
              </a:solidFill>
            </a:endParaRPr>
          </a:p>
        </p:txBody>
      </p:sp>
      <p:sp>
        <p:nvSpPr>
          <p:cNvPr id="14" name="TextBox 13">
            <a:extLst>
              <a:ext uri="{FF2B5EF4-FFF2-40B4-BE49-F238E27FC236}">
                <a16:creationId xmlns:a16="http://schemas.microsoft.com/office/drawing/2014/main" id="{7F8A46E5-C917-584D-ECD2-E83A8F588A01}"/>
              </a:ext>
            </a:extLst>
          </p:cNvPr>
          <p:cNvSpPr txBox="1">
            <a:spLocks/>
          </p:cNvSpPr>
          <p:nvPr/>
        </p:nvSpPr>
        <p:spPr>
          <a:xfrm>
            <a:off x="1196525" y="1556875"/>
            <a:ext cx="2726211" cy="369332"/>
          </a:xfrm>
          <a:prstGeom prst="rect">
            <a:avLst/>
          </a:prstGeom>
          <a:noFill/>
        </p:spPr>
        <p:txBody>
          <a:bodyPr wrap="square">
            <a:spAutoFit/>
          </a:bodyPr>
          <a:lstStyle/>
          <a:p>
            <a:pPr algn="l"/>
            <a:r>
              <a:rPr lang="en-GB" err="1">
                <a:solidFill>
                  <a:schemeClr val="accent1"/>
                </a:solidFill>
              </a:rPr>
              <a:t>Flexibilität</a:t>
            </a:r>
            <a:endParaRPr lang="en-GB">
              <a:solidFill>
                <a:schemeClr val="accent1"/>
              </a:solidFill>
            </a:endParaRPr>
          </a:p>
        </p:txBody>
      </p:sp>
      <p:sp>
        <p:nvSpPr>
          <p:cNvPr id="15" name="TextBox 14">
            <a:extLst>
              <a:ext uri="{FF2B5EF4-FFF2-40B4-BE49-F238E27FC236}">
                <a16:creationId xmlns:a16="http://schemas.microsoft.com/office/drawing/2014/main" id="{E4180F74-64FA-9C23-804D-C187D2EF30AB}"/>
              </a:ext>
            </a:extLst>
          </p:cNvPr>
          <p:cNvSpPr txBox="1">
            <a:spLocks/>
          </p:cNvSpPr>
          <p:nvPr/>
        </p:nvSpPr>
        <p:spPr>
          <a:xfrm>
            <a:off x="5103254" y="1556875"/>
            <a:ext cx="2726211" cy="369332"/>
          </a:xfrm>
          <a:prstGeom prst="rect">
            <a:avLst/>
          </a:prstGeom>
          <a:noFill/>
        </p:spPr>
        <p:txBody>
          <a:bodyPr wrap="square">
            <a:spAutoFit/>
          </a:bodyPr>
          <a:lstStyle/>
          <a:p>
            <a:pPr algn="l"/>
            <a:r>
              <a:rPr lang="en-GB" err="1">
                <a:solidFill>
                  <a:schemeClr val="accent1"/>
                </a:solidFill>
              </a:rPr>
              <a:t>Konsistenz</a:t>
            </a:r>
            <a:endParaRPr lang="en-GB">
              <a:solidFill>
                <a:schemeClr val="accent1"/>
              </a:solidFill>
            </a:endParaRPr>
          </a:p>
        </p:txBody>
      </p:sp>
      <p:sp>
        <p:nvSpPr>
          <p:cNvPr id="18" name="TextBox 17">
            <a:extLst>
              <a:ext uri="{FF2B5EF4-FFF2-40B4-BE49-F238E27FC236}">
                <a16:creationId xmlns:a16="http://schemas.microsoft.com/office/drawing/2014/main" id="{2CEA1374-FFBC-086B-868F-6A0EB18D4A6F}"/>
              </a:ext>
            </a:extLst>
          </p:cNvPr>
          <p:cNvSpPr txBox="1">
            <a:spLocks/>
          </p:cNvSpPr>
          <p:nvPr/>
        </p:nvSpPr>
        <p:spPr>
          <a:xfrm>
            <a:off x="9023388" y="1556875"/>
            <a:ext cx="2726211" cy="369332"/>
          </a:xfrm>
          <a:prstGeom prst="rect">
            <a:avLst/>
          </a:prstGeom>
          <a:noFill/>
        </p:spPr>
        <p:txBody>
          <a:bodyPr wrap="square">
            <a:spAutoFit/>
          </a:bodyPr>
          <a:lstStyle/>
          <a:p>
            <a:pPr algn="l"/>
            <a:r>
              <a:rPr lang="en-GB" err="1">
                <a:solidFill>
                  <a:schemeClr val="accent1"/>
                </a:solidFill>
              </a:rPr>
              <a:t>Transparenz</a:t>
            </a:r>
            <a:endParaRPr lang="en-GB">
              <a:solidFill>
                <a:schemeClr val="accent1"/>
              </a:solidFill>
            </a:endParaRPr>
          </a:p>
        </p:txBody>
      </p:sp>
      <p:sp>
        <p:nvSpPr>
          <p:cNvPr id="21" name="Rectangle 20">
            <a:extLst>
              <a:ext uri="{FF2B5EF4-FFF2-40B4-BE49-F238E27FC236}">
                <a16:creationId xmlns:a16="http://schemas.microsoft.com/office/drawing/2014/main" id="{78AB0A04-7FF9-EC7B-64F0-EDC305B94DB2}"/>
              </a:ext>
            </a:extLst>
          </p:cNvPr>
          <p:cNvSpPr>
            <a:spLocks noGrp="1" noRot="1" noMove="1" noResize="1" noEditPoints="1" noAdjustHandles="1" noChangeArrowheads="1" noChangeShapeType="1"/>
          </p:cNvSpPr>
          <p:nvPr/>
        </p:nvSpPr>
        <p:spPr>
          <a:xfrm>
            <a:off x="8114079" y="3820529"/>
            <a:ext cx="3820746" cy="25159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sp>
        <p:nvSpPr>
          <p:cNvPr id="22" name="Rectangle 21">
            <a:extLst>
              <a:ext uri="{FF2B5EF4-FFF2-40B4-BE49-F238E27FC236}">
                <a16:creationId xmlns:a16="http://schemas.microsoft.com/office/drawing/2014/main" id="{9D249FCD-39AA-4D33-8B12-6A204148B7ED}"/>
              </a:ext>
            </a:extLst>
          </p:cNvPr>
          <p:cNvSpPr>
            <a:spLocks noGrp="1" noRot="1" noMove="1" noResize="1" noEditPoints="1" noAdjustHandles="1" noChangeArrowheads="1" noChangeShapeType="1"/>
          </p:cNvSpPr>
          <p:nvPr/>
        </p:nvSpPr>
        <p:spPr>
          <a:xfrm>
            <a:off x="257175" y="3820529"/>
            <a:ext cx="3820746" cy="251593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sp>
        <p:nvSpPr>
          <p:cNvPr id="23" name="Rectangle 22">
            <a:extLst>
              <a:ext uri="{FF2B5EF4-FFF2-40B4-BE49-F238E27FC236}">
                <a16:creationId xmlns:a16="http://schemas.microsoft.com/office/drawing/2014/main" id="{15E26BD9-9F3A-FE6C-3D14-65E6DE330EA3}"/>
              </a:ext>
            </a:extLst>
          </p:cNvPr>
          <p:cNvSpPr>
            <a:spLocks noGrp="1" noRot="1" noMove="1" noResize="1" noEditPoints="1" noAdjustHandles="1" noChangeArrowheads="1" noChangeShapeType="1"/>
          </p:cNvSpPr>
          <p:nvPr/>
        </p:nvSpPr>
        <p:spPr>
          <a:xfrm>
            <a:off x="4185627" y="3820528"/>
            <a:ext cx="3820746" cy="2515933"/>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endParaRPr lang="en-ES" sz="1000"/>
          </a:p>
        </p:txBody>
      </p:sp>
      <p:sp>
        <p:nvSpPr>
          <p:cNvPr id="24" name="TextBox 23">
            <a:extLst>
              <a:ext uri="{FF2B5EF4-FFF2-40B4-BE49-F238E27FC236}">
                <a16:creationId xmlns:a16="http://schemas.microsoft.com/office/drawing/2014/main" id="{1E2BF56D-D660-DCFF-F8DA-17467267BDCD}"/>
              </a:ext>
            </a:extLst>
          </p:cNvPr>
          <p:cNvSpPr txBox="1">
            <a:spLocks/>
          </p:cNvSpPr>
          <p:nvPr/>
        </p:nvSpPr>
        <p:spPr>
          <a:xfrm>
            <a:off x="452555" y="4686421"/>
            <a:ext cx="3417285" cy="1510771"/>
          </a:xfrm>
          <a:prstGeom prst="rect">
            <a:avLst/>
          </a:prstGeom>
          <a:noFill/>
        </p:spPr>
        <p:txBody>
          <a:bodyPr wrap="square" lIns="108000" tIns="108000" rIns="108000" bIns="108000" rtlCol="0">
            <a:spAutoFit/>
          </a:bodyPr>
          <a:lstStyle/>
          <a:p>
            <a:pPr algn="l"/>
            <a:r>
              <a:rPr lang="de-DE" sz="1400">
                <a:solidFill>
                  <a:schemeClr val="accent1"/>
                </a:solidFill>
              </a:rPr>
              <a:t>Da uns der gesamte globale Datensatz zur Verfügung steht, können wir Analysen zu größeren Portfolios durchführen und die Nähe zu bestimmten Standorten untersuchen, um den Kontext zu verbessern.</a:t>
            </a:r>
            <a:endParaRPr lang="pl-PL" sz="1400">
              <a:solidFill>
                <a:schemeClr val="accent1"/>
              </a:solidFill>
            </a:endParaRPr>
          </a:p>
        </p:txBody>
      </p:sp>
      <p:sp>
        <p:nvSpPr>
          <p:cNvPr id="25" name="TextBox 24">
            <a:extLst>
              <a:ext uri="{FF2B5EF4-FFF2-40B4-BE49-F238E27FC236}">
                <a16:creationId xmlns:a16="http://schemas.microsoft.com/office/drawing/2014/main" id="{4EDD4223-588D-6475-F41B-31A6DC784B55}"/>
              </a:ext>
            </a:extLst>
          </p:cNvPr>
          <p:cNvSpPr txBox="1">
            <a:spLocks/>
          </p:cNvSpPr>
          <p:nvPr/>
        </p:nvSpPr>
        <p:spPr>
          <a:xfrm>
            <a:off x="4361105" y="4671245"/>
            <a:ext cx="3632661" cy="1726215"/>
          </a:xfrm>
          <a:prstGeom prst="rect">
            <a:avLst/>
          </a:prstGeom>
          <a:noFill/>
        </p:spPr>
        <p:txBody>
          <a:bodyPr wrap="square" lIns="108000" tIns="108000" rIns="108000" bIns="108000" rtlCol="0">
            <a:spAutoFit/>
          </a:bodyPr>
          <a:lstStyle/>
          <a:p>
            <a:r>
              <a:rPr lang="de-DE" sz="1400">
                <a:solidFill>
                  <a:schemeClr val="accent1"/>
                </a:solidFill>
              </a:rPr>
              <a:t>Unsere Metriken zeigen Extremereignisse entsprechend den Wiederkehrperioden. Dies ermöglicht eine Verknüpfung mit der Häufigkeit von Ereignissen und Optionen für die Bewertung eines Spektrums von Ereignissen, das von abnutzungsbedingt (häufig) bis selten reicht.</a:t>
            </a:r>
            <a:endParaRPr lang="pl-PL" sz="1400">
              <a:solidFill>
                <a:schemeClr val="accent1"/>
              </a:solidFill>
            </a:endParaRPr>
          </a:p>
        </p:txBody>
      </p:sp>
      <p:sp>
        <p:nvSpPr>
          <p:cNvPr id="26" name="TextBox 25">
            <a:extLst>
              <a:ext uri="{FF2B5EF4-FFF2-40B4-BE49-F238E27FC236}">
                <a16:creationId xmlns:a16="http://schemas.microsoft.com/office/drawing/2014/main" id="{BE4C2DEC-E4A6-CD06-7EA3-99DE0C49E6BB}"/>
              </a:ext>
            </a:extLst>
          </p:cNvPr>
          <p:cNvSpPr txBox="1">
            <a:spLocks/>
          </p:cNvSpPr>
          <p:nvPr/>
        </p:nvSpPr>
        <p:spPr>
          <a:xfrm>
            <a:off x="8289557" y="4671244"/>
            <a:ext cx="3632661" cy="1726215"/>
          </a:xfrm>
          <a:prstGeom prst="rect">
            <a:avLst/>
          </a:prstGeom>
          <a:noFill/>
        </p:spPr>
        <p:txBody>
          <a:bodyPr wrap="square" lIns="108000" tIns="108000" rIns="108000" bIns="108000" rtlCol="0">
            <a:spAutoFit/>
          </a:bodyPr>
          <a:lstStyle/>
          <a:p>
            <a:pPr algn="l"/>
            <a:r>
              <a:rPr lang="de-DE" sz="1400">
                <a:solidFill>
                  <a:schemeClr val="accent1"/>
                </a:solidFill>
              </a:rPr>
              <a:t>Unsere Daten durchlaufen einen strengen internen Genehmigungsprozess, an dem Experten aus der gesamten </a:t>
            </a:r>
            <a:r>
              <a:rPr lang="de-DE" sz="1400" err="1">
                <a:solidFill>
                  <a:schemeClr val="accent1"/>
                </a:solidFill>
              </a:rPr>
              <a:t>Zurich</a:t>
            </a:r>
            <a:r>
              <a:rPr lang="de-DE" sz="1400">
                <a:solidFill>
                  <a:schemeClr val="accent1"/>
                </a:solidFill>
              </a:rPr>
              <a:t> Gruppe beteiligt sind. Dadurch wird sichergestellt, dass die Daten gut genug für unser Geschäft und für unsere Kunden und deren Interessengruppen sind.</a:t>
            </a:r>
            <a:endParaRPr lang="pl-PL" sz="1400">
              <a:solidFill>
                <a:schemeClr val="accent1"/>
              </a:solidFill>
            </a:endParaRPr>
          </a:p>
        </p:txBody>
      </p:sp>
      <p:pic>
        <p:nvPicPr>
          <p:cNvPr id="27" name="Picture 26">
            <a:extLst>
              <a:ext uri="{FF2B5EF4-FFF2-40B4-BE49-F238E27FC236}">
                <a16:creationId xmlns:a16="http://schemas.microsoft.com/office/drawing/2014/main" id="{2BEE56F9-9B85-0AEA-6A28-9C56261A49A5}"/>
              </a:ext>
            </a:extLst>
          </p:cNvPr>
          <p:cNvPicPr>
            <a:picLocks noChangeAspect="1"/>
          </p:cNvPicPr>
          <p:nvPr/>
        </p:nvPicPr>
        <p:blipFill>
          <a:blip r:embed="rId5"/>
          <a:stretch>
            <a:fillRect/>
          </a:stretch>
        </p:blipFill>
        <p:spPr>
          <a:xfrm>
            <a:off x="8397263" y="4094166"/>
            <a:ext cx="557767" cy="591067"/>
          </a:xfrm>
          <a:prstGeom prst="rect">
            <a:avLst/>
          </a:prstGeom>
          <a:ln>
            <a:noFill/>
          </a:ln>
        </p:spPr>
      </p:pic>
      <p:sp>
        <p:nvSpPr>
          <p:cNvPr id="30" name="TextBox 29">
            <a:extLst>
              <a:ext uri="{FF2B5EF4-FFF2-40B4-BE49-F238E27FC236}">
                <a16:creationId xmlns:a16="http://schemas.microsoft.com/office/drawing/2014/main" id="{227CF2C4-5A76-5B97-6E7C-58D4F169EDB7}"/>
              </a:ext>
            </a:extLst>
          </p:cNvPr>
          <p:cNvSpPr txBox="1">
            <a:spLocks/>
          </p:cNvSpPr>
          <p:nvPr/>
        </p:nvSpPr>
        <p:spPr>
          <a:xfrm>
            <a:off x="1265439" y="4196970"/>
            <a:ext cx="2582817" cy="369332"/>
          </a:xfrm>
          <a:prstGeom prst="rect">
            <a:avLst/>
          </a:prstGeom>
          <a:noFill/>
        </p:spPr>
        <p:txBody>
          <a:bodyPr wrap="square">
            <a:spAutoFit/>
          </a:bodyPr>
          <a:lstStyle/>
          <a:p>
            <a:pPr algn="l"/>
            <a:r>
              <a:rPr lang="en-GB" err="1">
                <a:solidFill>
                  <a:schemeClr val="accent1"/>
                </a:solidFill>
              </a:rPr>
              <a:t>Skalierbarkeit</a:t>
            </a:r>
            <a:endParaRPr lang="en-GB">
              <a:solidFill>
                <a:schemeClr val="accent1"/>
              </a:solidFill>
            </a:endParaRPr>
          </a:p>
        </p:txBody>
      </p:sp>
      <p:sp>
        <p:nvSpPr>
          <p:cNvPr id="31" name="TextBox 30">
            <a:extLst>
              <a:ext uri="{FF2B5EF4-FFF2-40B4-BE49-F238E27FC236}">
                <a16:creationId xmlns:a16="http://schemas.microsoft.com/office/drawing/2014/main" id="{D2ED5FD9-5658-0679-1F0F-4EF4EC94714E}"/>
              </a:ext>
            </a:extLst>
          </p:cNvPr>
          <p:cNvSpPr txBox="1">
            <a:spLocks/>
          </p:cNvSpPr>
          <p:nvPr/>
        </p:nvSpPr>
        <p:spPr>
          <a:xfrm>
            <a:off x="5103254" y="4196970"/>
            <a:ext cx="2726211" cy="369332"/>
          </a:xfrm>
          <a:prstGeom prst="rect">
            <a:avLst/>
          </a:prstGeom>
          <a:noFill/>
        </p:spPr>
        <p:txBody>
          <a:bodyPr wrap="square">
            <a:spAutoFit/>
          </a:bodyPr>
          <a:lstStyle/>
          <a:p>
            <a:pPr algn="l"/>
            <a:r>
              <a:rPr lang="en-GB" err="1">
                <a:solidFill>
                  <a:schemeClr val="accent1"/>
                </a:solidFill>
              </a:rPr>
              <a:t>Granularität</a:t>
            </a:r>
            <a:endParaRPr lang="en-GB">
              <a:solidFill>
                <a:schemeClr val="accent1"/>
              </a:solidFill>
            </a:endParaRPr>
          </a:p>
        </p:txBody>
      </p:sp>
      <p:sp>
        <p:nvSpPr>
          <p:cNvPr id="32" name="TextBox 31">
            <a:extLst>
              <a:ext uri="{FF2B5EF4-FFF2-40B4-BE49-F238E27FC236}">
                <a16:creationId xmlns:a16="http://schemas.microsoft.com/office/drawing/2014/main" id="{0B11C8F1-2BE0-6A1B-651A-1818865A6E2E}"/>
              </a:ext>
            </a:extLst>
          </p:cNvPr>
          <p:cNvSpPr txBox="1">
            <a:spLocks/>
          </p:cNvSpPr>
          <p:nvPr/>
        </p:nvSpPr>
        <p:spPr>
          <a:xfrm>
            <a:off x="9075343" y="4196970"/>
            <a:ext cx="2726211" cy="369332"/>
          </a:xfrm>
          <a:prstGeom prst="rect">
            <a:avLst/>
          </a:prstGeom>
          <a:noFill/>
        </p:spPr>
        <p:txBody>
          <a:bodyPr wrap="square">
            <a:spAutoFit/>
          </a:bodyPr>
          <a:lstStyle/>
          <a:p>
            <a:pPr algn="l"/>
            <a:r>
              <a:rPr lang="en-GB" err="1">
                <a:solidFill>
                  <a:schemeClr val="accent1"/>
                </a:solidFill>
              </a:rPr>
              <a:t>Qualität</a:t>
            </a:r>
            <a:endParaRPr lang="en-GB">
              <a:solidFill>
                <a:schemeClr val="accent1"/>
              </a:solidFill>
            </a:endParaRPr>
          </a:p>
        </p:txBody>
      </p:sp>
      <p:pic>
        <p:nvPicPr>
          <p:cNvPr id="36" name="Graphic 35">
            <a:extLst>
              <a:ext uri="{FF2B5EF4-FFF2-40B4-BE49-F238E27FC236}">
                <a16:creationId xmlns:a16="http://schemas.microsoft.com/office/drawing/2014/main" id="{17A1126F-E4C5-93DA-85B0-AF3FFB3B47F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6514" y="1416775"/>
            <a:ext cx="716012" cy="716012"/>
          </a:xfrm>
          <a:prstGeom prst="rect">
            <a:avLst/>
          </a:prstGeom>
        </p:spPr>
      </p:pic>
      <p:pic>
        <p:nvPicPr>
          <p:cNvPr id="38" name="Picture 37">
            <a:extLst>
              <a:ext uri="{FF2B5EF4-FFF2-40B4-BE49-F238E27FC236}">
                <a16:creationId xmlns:a16="http://schemas.microsoft.com/office/drawing/2014/main" id="{5E8E3735-5BC7-CAAE-1666-2490FC746A03}"/>
              </a:ext>
            </a:extLst>
          </p:cNvPr>
          <p:cNvPicPr>
            <a:picLocks noChangeAspect="1"/>
          </p:cNvPicPr>
          <p:nvPr/>
        </p:nvPicPr>
        <p:blipFill>
          <a:blip r:embed="rId8"/>
          <a:stretch>
            <a:fillRect/>
          </a:stretch>
        </p:blipFill>
        <p:spPr>
          <a:xfrm>
            <a:off x="8397263" y="1582435"/>
            <a:ext cx="544809" cy="328615"/>
          </a:xfrm>
          <a:prstGeom prst="rect">
            <a:avLst/>
          </a:prstGeom>
        </p:spPr>
      </p:pic>
      <p:pic>
        <p:nvPicPr>
          <p:cNvPr id="39" name="Picture 38">
            <a:extLst>
              <a:ext uri="{FF2B5EF4-FFF2-40B4-BE49-F238E27FC236}">
                <a16:creationId xmlns:a16="http://schemas.microsoft.com/office/drawing/2014/main" id="{1087C517-B08A-203F-B34A-D5602632CFEA}"/>
              </a:ext>
            </a:extLst>
          </p:cNvPr>
          <p:cNvPicPr>
            <a:picLocks noChangeAspect="1"/>
          </p:cNvPicPr>
          <p:nvPr/>
        </p:nvPicPr>
        <p:blipFill>
          <a:blip r:embed="rId9"/>
          <a:stretch>
            <a:fillRect/>
          </a:stretch>
        </p:blipFill>
        <p:spPr>
          <a:xfrm>
            <a:off x="4460743" y="1567224"/>
            <a:ext cx="509861" cy="395582"/>
          </a:xfrm>
          <a:prstGeom prst="rect">
            <a:avLst/>
          </a:prstGeom>
        </p:spPr>
      </p:pic>
      <p:pic>
        <p:nvPicPr>
          <p:cNvPr id="41" name="Picture 40">
            <a:extLst>
              <a:ext uri="{FF2B5EF4-FFF2-40B4-BE49-F238E27FC236}">
                <a16:creationId xmlns:a16="http://schemas.microsoft.com/office/drawing/2014/main" id="{30699243-00C9-C56C-72DC-3A64E9ED04B2}"/>
              </a:ext>
            </a:extLst>
          </p:cNvPr>
          <p:cNvPicPr>
            <a:picLocks noChangeAspect="1"/>
          </p:cNvPicPr>
          <p:nvPr/>
        </p:nvPicPr>
        <p:blipFill>
          <a:blip r:embed="rId10"/>
          <a:stretch>
            <a:fillRect/>
          </a:stretch>
        </p:blipFill>
        <p:spPr>
          <a:xfrm>
            <a:off x="541521" y="4218015"/>
            <a:ext cx="571256" cy="375621"/>
          </a:xfrm>
          <a:prstGeom prst="rect">
            <a:avLst/>
          </a:prstGeom>
        </p:spPr>
      </p:pic>
      <p:pic>
        <p:nvPicPr>
          <p:cNvPr id="43" name="Picture 42">
            <a:extLst>
              <a:ext uri="{FF2B5EF4-FFF2-40B4-BE49-F238E27FC236}">
                <a16:creationId xmlns:a16="http://schemas.microsoft.com/office/drawing/2014/main" id="{3BCE2FE0-BD60-572A-1D0D-502CE676B433}"/>
              </a:ext>
            </a:extLst>
          </p:cNvPr>
          <p:cNvPicPr>
            <a:picLocks noChangeAspect="1"/>
          </p:cNvPicPr>
          <p:nvPr/>
        </p:nvPicPr>
        <p:blipFill>
          <a:blip r:embed="rId11"/>
          <a:stretch>
            <a:fillRect/>
          </a:stretch>
        </p:blipFill>
        <p:spPr>
          <a:xfrm>
            <a:off x="4463950" y="4166562"/>
            <a:ext cx="511308" cy="430148"/>
          </a:xfrm>
          <a:prstGeom prst="rect">
            <a:avLst/>
          </a:prstGeom>
        </p:spPr>
      </p:pic>
      <p:grpSp>
        <p:nvGrpSpPr>
          <p:cNvPr id="37" name="Group 1">
            <a:extLst>
              <a:ext uri="{FF2B5EF4-FFF2-40B4-BE49-F238E27FC236}">
                <a16:creationId xmlns:a16="http://schemas.microsoft.com/office/drawing/2014/main" id="{D159A6F1-BA9B-156A-D10B-2E15ECCB3DDE}"/>
              </a:ext>
            </a:extLst>
          </p:cNvPr>
          <p:cNvGrpSpPr/>
          <p:nvPr/>
        </p:nvGrpSpPr>
        <p:grpSpPr>
          <a:xfrm>
            <a:off x="250823" y="289004"/>
            <a:ext cx="9724302" cy="320056"/>
            <a:chOff x="250823" y="289004"/>
            <a:chExt cx="9724302" cy="320056"/>
          </a:xfrm>
        </p:grpSpPr>
        <p:sp>
          <p:nvSpPr>
            <p:cNvPr id="40" name="Rounded Rectangle 5">
              <a:extLst>
                <a:ext uri="{FF2B5EF4-FFF2-40B4-BE49-F238E27FC236}">
                  <a16:creationId xmlns:a16="http://schemas.microsoft.com/office/drawing/2014/main" id="{814B558A-58E1-281A-154F-110607EA81C4}"/>
                </a:ext>
              </a:extLst>
            </p:cNvPr>
            <p:cNvSpPr/>
            <p:nvPr/>
          </p:nvSpPr>
          <p:spPr>
            <a:xfrm>
              <a:off x="250823" y="289004"/>
              <a:ext cx="1620000" cy="32005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5"/>
                  </a:solidFill>
                </a:rPr>
                <a:t>Portfolioebene</a:t>
              </a:r>
            </a:p>
          </p:txBody>
        </p:sp>
        <p:sp>
          <p:nvSpPr>
            <p:cNvPr id="42" name="Rounded Rectangle 6">
              <a:extLst>
                <a:ext uri="{FF2B5EF4-FFF2-40B4-BE49-F238E27FC236}">
                  <a16:creationId xmlns:a16="http://schemas.microsoft.com/office/drawing/2014/main" id="{353043A3-737B-4E28-862F-3C64272218B2}"/>
                </a:ext>
              </a:extLst>
            </p:cNvPr>
            <p:cNvSpPr/>
            <p:nvPr/>
          </p:nvSpPr>
          <p:spPr>
            <a:xfrm>
              <a:off x="1873116"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Identifikation</a:t>
              </a:r>
            </a:p>
          </p:txBody>
        </p:sp>
        <p:sp>
          <p:nvSpPr>
            <p:cNvPr id="44" name="Rounded Rectangle 11">
              <a:extLst>
                <a:ext uri="{FF2B5EF4-FFF2-40B4-BE49-F238E27FC236}">
                  <a16:creationId xmlns:a16="http://schemas.microsoft.com/office/drawing/2014/main" id="{D02489B6-82E4-3EB9-C9FD-42053C67E1C2}"/>
                </a:ext>
              </a:extLst>
            </p:cNvPr>
            <p:cNvSpPr/>
            <p:nvPr/>
          </p:nvSpPr>
          <p:spPr>
            <a:xfrm>
              <a:off x="3488837" y="289004"/>
              <a:ext cx="1620000" cy="320056"/>
            </a:xfrm>
            <a:prstGeom prst="roundRect">
              <a:avLst>
                <a:gd name="adj" fmla="val 50000"/>
              </a:avLst>
            </a:prstGeom>
            <a:solidFill>
              <a:srgbClr val="DDEAF5"/>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chemeClr val="accent1"/>
                  </a:solidFill>
                </a:rPr>
                <a:t>Priorisierung</a:t>
              </a:r>
            </a:p>
          </p:txBody>
        </p:sp>
        <p:sp>
          <p:nvSpPr>
            <p:cNvPr id="45" name="Rounded Rectangle 13">
              <a:extLst>
                <a:ext uri="{FF2B5EF4-FFF2-40B4-BE49-F238E27FC236}">
                  <a16:creationId xmlns:a16="http://schemas.microsoft.com/office/drawing/2014/main" id="{5DF08AB4-4F3A-28F3-EF3F-D9B8D6548315}"/>
                </a:ext>
              </a:extLst>
            </p:cNvPr>
            <p:cNvSpPr/>
            <p:nvPr/>
          </p:nvSpPr>
          <p:spPr>
            <a:xfrm>
              <a:off x="5113770"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Standortebene</a:t>
              </a:r>
            </a:p>
          </p:txBody>
        </p:sp>
        <p:sp>
          <p:nvSpPr>
            <p:cNvPr id="46" name="Rounded Rectangle 17">
              <a:extLst>
                <a:ext uri="{FF2B5EF4-FFF2-40B4-BE49-F238E27FC236}">
                  <a16:creationId xmlns:a16="http://schemas.microsoft.com/office/drawing/2014/main" id="{AF26D8BC-F855-8D24-86AB-369C747BFC9D}"/>
                </a:ext>
              </a:extLst>
            </p:cNvPr>
            <p:cNvSpPr/>
            <p:nvPr/>
          </p:nvSpPr>
          <p:spPr>
            <a:xfrm>
              <a:off x="6732879"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Quantifizierung</a:t>
              </a:r>
            </a:p>
          </p:txBody>
        </p:sp>
        <p:sp>
          <p:nvSpPr>
            <p:cNvPr id="47" name="Rounded Rectangle 18">
              <a:extLst>
                <a:ext uri="{FF2B5EF4-FFF2-40B4-BE49-F238E27FC236}">
                  <a16:creationId xmlns:a16="http://schemas.microsoft.com/office/drawing/2014/main" id="{9A3B94D4-8166-3DFA-C85D-3668DE5903BE}"/>
                </a:ext>
              </a:extLst>
            </p:cNvPr>
            <p:cNvSpPr/>
            <p:nvPr/>
          </p:nvSpPr>
          <p:spPr>
            <a:xfrm>
              <a:off x="8355125" y="289004"/>
              <a:ext cx="1620000" cy="320056"/>
            </a:xfrm>
            <a:prstGeom prst="roundRect">
              <a:avLst>
                <a:gd name="adj" fmla="val 50000"/>
              </a:avLst>
            </a:prstGeom>
            <a:solidFill>
              <a:srgbClr val="EBF0EF"/>
            </a:solidFill>
            <a:ln>
              <a:noFill/>
            </a:ln>
          </p:spPr>
          <p:style>
            <a:lnRef idx="2">
              <a:schemeClr val="accent1">
                <a:shade val="50000"/>
              </a:schemeClr>
            </a:lnRef>
            <a:fillRef idx="1">
              <a:schemeClr val="accent1"/>
            </a:fillRef>
            <a:effectRef idx="0">
              <a:schemeClr val="accent1"/>
            </a:effectRef>
            <a:fontRef idx="minor">
              <a:schemeClr val="lt1"/>
            </a:fontRef>
          </p:style>
          <p:txBody>
            <a:bodyPr lIns="108000" tIns="108000" rIns="108000" bIns="108000" rtlCol="0" anchor="ctr"/>
            <a:lstStyle/>
            <a:p>
              <a:pPr algn="ctr"/>
              <a:r>
                <a:rPr lang="de-DE" sz="1200">
                  <a:solidFill>
                    <a:srgbClr val="2167AE"/>
                  </a:solidFill>
                </a:rPr>
                <a:t>Anpassung</a:t>
              </a:r>
            </a:p>
          </p:txBody>
        </p:sp>
      </p:grpSp>
      <p:sp>
        <p:nvSpPr>
          <p:cNvPr id="5" name="Foliennummernplatzhalter 4">
            <a:extLst>
              <a:ext uri="{FF2B5EF4-FFF2-40B4-BE49-F238E27FC236}">
                <a16:creationId xmlns:a16="http://schemas.microsoft.com/office/drawing/2014/main" id="{9054838B-9E0A-78F3-8FA3-E46E9159B0A0}"/>
              </a:ext>
            </a:extLst>
          </p:cNvPr>
          <p:cNvSpPr>
            <a:spLocks noGrp="1"/>
          </p:cNvSpPr>
          <p:nvPr>
            <p:ph type="sldNum" sz="quarter" idx="4"/>
          </p:nvPr>
        </p:nvSpPr>
        <p:spPr>
          <a:xfrm>
            <a:off x="10733088" y="6530942"/>
            <a:ext cx="551115" cy="181960"/>
          </a:xfrm>
        </p:spPr>
        <p:txBody>
          <a:bodyPr/>
          <a:lstStyle/>
          <a:p>
            <a:fld id="{FA58F0B4-6BC7-4BFB-804F-EE9B892902C7}" type="slidenum">
              <a:rPr lang="en-US" smtClean="0"/>
              <a:pPr/>
              <a:t>28</a:t>
            </a:fld>
            <a:endParaRPr lang="en-US"/>
          </a:p>
        </p:txBody>
      </p:sp>
    </p:spTree>
    <p:extLst>
      <p:ext uri="{BB962C8B-B14F-4D97-AF65-F5344CB8AC3E}">
        <p14:creationId xmlns:p14="http://schemas.microsoft.com/office/powerpoint/2010/main" val="23155011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9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MASTER 08-21 blank.pptx" id="{447630A4-A7C6-4358-AB17-3F7975F51995}" vid="{EF8BE520-A753-4464-A87F-3BA03074310F}"/>
    </a:ext>
  </a:extLst>
</a:theme>
</file>

<file path=ppt/theme/theme2.xml><?xml version="1.0" encoding="utf-8"?>
<a:theme xmlns:a="http://schemas.openxmlformats.org/drawingml/2006/main" name="13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ZRS PPT master_Zurich Sans  -  Read-Only" id="{9D5177A0-95AB-4959-9D66-359AB30D3A3C}" vid="{8EF66A2C-6E4C-43C1-9CBB-8C4674DF386A}"/>
    </a:ext>
  </a:extLst>
</a:theme>
</file>

<file path=ppt/theme/theme3.xml><?xml version="1.0" encoding="utf-8"?>
<a:theme xmlns:a="http://schemas.openxmlformats.org/drawingml/2006/main" name="16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Presentation9" id="{C036BC7A-8385-4375-98F4-999DAC7695CD}" vid="{49AF5A5C-3881-447D-8590-A74EAB0BCE31}"/>
    </a:ext>
  </a:extLst>
</a:theme>
</file>

<file path=ppt/theme/theme4.xml><?xml version="1.0" encoding="utf-8"?>
<a:theme xmlns:a="http://schemas.openxmlformats.org/drawingml/2006/main" name="18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MASTER 08-21 blank.pptx" id="{447630A4-A7C6-4358-AB17-3F7975F51995}" vid="{EF8BE520-A753-4464-A87F-3BA03074310F}"/>
    </a:ext>
  </a:extLst>
</a:theme>
</file>

<file path=ppt/theme/theme5.xml><?xml version="1.0" encoding="utf-8"?>
<a:theme xmlns:a="http://schemas.openxmlformats.org/drawingml/2006/main" name="5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Global-template-ZurichSans.potx" id="{586032CB-FE37-4F44-BF5D-3CD47A3D4690}" vid="{37B8513E-E46E-4632-8150-F459848A6661}"/>
    </a:ext>
  </a:extLst>
</a:theme>
</file>

<file path=ppt/theme/theme6.xml><?xml version="1.0" encoding="utf-8"?>
<a:theme xmlns:a="http://schemas.openxmlformats.org/drawingml/2006/main" name="1_Office Theme">
  <a:themeElements>
    <a:clrScheme name="Zurich 2020">
      <a:dk1>
        <a:srgbClr val="23366F"/>
      </a:dk1>
      <a:lt1>
        <a:srgbClr val="FFFFFF"/>
      </a:lt1>
      <a:dk2>
        <a:srgbClr val="23366F"/>
      </a:dk2>
      <a:lt2>
        <a:srgbClr val="1FB1E6"/>
      </a:lt2>
      <a:accent1>
        <a:srgbClr val="2167AE"/>
      </a:accent1>
      <a:accent2>
        <a:srgbClr val="91BFE3"/>
      </a:accent2>
      <a:accent3>
        <a:srgbClr val="5495CF"/>
      </a:accent3>
      <a:accent4>
        <a:srgbClr val="DAD2BD"/>
      </a:accent4>
      <a:accent5>
        <a:srgbClr val="EEF0F1"/>
      </a:accent5>
      <a:accent6>
        <a:srgbClr val="DDE4E3"/>
      </a:accent6>
      <a:hlink>
        <a:srgbClr val="1FB1E6"/>
      </a:hlink>
      <a:folHlink>
        <a:srgbClr val="1FB1E6"/>
      </a:folHlink>
    </a:clrScheme>
    <a:fontScheme name="Zurich Sans 2020">
      <a:majorFont>
        <a:latin typeface="Zurich Sans Medium"/>
        <a:ea typeface=""/>
        <a:cs typeface=""/>
      </a:majorFont>
      <a:minorFont>
        <a:latin typeface="Zurich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lIns="108000" tIns="108000" rIns="108000" bIns="108000" rtlCol="0" anchor="ctr"/>
      <a:lstStyle>
        <a:defPPr algn="ctr">
          <a:defRPr sz="1000" dirty="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108000" tIns="108000" rIns="108000" bIns="108000" rtlCol="0">
        <a:spAutoFit/>
      </a:bodyPr>
      <a:lstStyle>
        <a:defPPr algn="l">
          <a:defRPr sz="1400" dirty="0">
            <a:solidFill>
              <a:schemeClr val="accent1"/>
            </a:solidFill>
          </a:defRPr>
        </a:defPPr>
      </a:lstStyle>
    </a:txDef>
  </a:objectDefaults>
  <a:extraClrSchemeLst/>
  <a:custClrLst>
    <a:custClr name="Azure">
      <a:srgbClr val="4870C6"/>
    </a:custClr>
    <a:custClr name="Moss">
      <a:srgbClr val="77A98A"/>
    </a:custClr>
    <a:custClr name="Teal">
      <a:srgbClr val="19BAB6"/>
    </a:custClr>
    <a:custClr name="Mint">
      <a:srgbClr val="A6E9AB"/>
    </a:custClr>
    <a:custClr name="Lime">
      <a:srgbClr val="E1EE92"/>
    </a:custClr>
    <a:custClr name="Lemon">
      <a:srgbClr val="FFF773"/>
    </a:custClr>
    <a:custClr name="Peach">
      <a:srgbClr val="FF7569"/>
    </a:custClr>
    <a:custClr name="Candy">
      <a:srgbClr val="E18EBA"/>
    </a:custClr>
    <a:custClr name="Powder Pink">
      <a:srgbClr val="FFC5EA"/>
    </a:custClr>
    <a:custClr name="Lilac">
      <a:srgbClr val="6D6BCF"/>
    </a:custClr>
  </a:custClrLst>
  <a:extLst>
    <a:ext uri="{05A4C25C-085E-4340-85A3-A5531E510DB2}">
      <thm15:themeFamily xmlns:thm15="http://schemas.microsoft.com/office/thememl/2012/main" name="Global-template-ZurichSans.potx" id="{586032CB-FE37-4F44-BF5D-3CD47A3D4690}" vid="{37B8513E-E46E-4632-8150-F459848A6661}"/>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761562C-53D2-4590-8670-7A1595B8E876}">
  <we:reference id="c08a5a11-2a3e-44ff-83ad-a24654290e73" version="1.0.0.9"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0e5e423-8e9e-46ec-abe1-e2dca63912be" xsi:nil="true"/>
    <SharedWithUsers xmlns="c0e5e423-8e9e-46ec-abe1-e2dca63912be">
      <UserInfo>
        <DisplayName>deb8006</DisplayName>
        <AccountId>98</AccountId>
        <AccountType/>
      </UserInfo>
      <UserInfo>
        <DisplayName>DEB580S</DisplayName>
        <AccountId>75</AccountId>
        <AccountType/>
      </UserInfo>
      <UserInfo>
        <DisplayName>deb3540</DisplayName>
        <AccountId>700</AccountId>
        <AccountType/>
      </UserInfo>
      <UserInfo>
        <DisplayName>timothy.budrick</DisplayName>
        <AccountId>503</AccountId>
        <AccountType/>
      </UserInfo>
      <UserInfo>
        <DisplayName>Katharina Willenberg</DisplayName>
        <AccountId>1510</AccountId>
        <AccountType/>
      </UserInfo>
      <UserInfo>
        <DisplayName>chy1382</DisplayName>
        <AccountId>1173</AccountId>
        <AccountType/>
      </UserInfo>
      <UserInfo>
        <DisplayName>Basler Versicherungen</DisplayName>
        <AccountId>1273</AccountId>
        <AccountType/>
      </UserInfo>
      <UserInfo>
        <DisplayName>DEU123737</DisplayName>
        <AccountId>1762</AccountId>
        <AccountType/>
      </UserInfo>
      <UserInfo>
        <DisplayName>Ina Flack</DisplayName>
        <AccountId>2182</AccountId>
        <AccountType/>
      </UserInfo>
    </SharedWithUsers>
    <lcf76f155ced4ddcb4097134ff3c332f xmlns="086717f8-789e-4080-91fb-b13df3763aa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3C51F921A12D4F9DB36FDD1326035F" ma:contentTypeVersion="15" ma:contentTypeDescription="Create a new document." ma:contentTypeScope="" ma:versionID="49e8eccaf97dcd0ae773e82b403409ba">
  <xsd:schema xmlns:xsd="http://www.w3.org/2001/XMLSchema" xmlns:xs="http://www.w3.org/2001/XMLSchema" xmlns:p="http://schemas.microsoft.com/office/2006/metadata/properties" xmlns:ns2="086717f8-789e-4080-91fb-b13df3763aa1" xmlns:ns3="c0e5e423-8e9e-46ec-abe1-e2dca63912be" targetNamespace="http://schemas.microsoft.com/office/2006/metadata/properties" ma:root="true" ma:fieldsID="9752df0cbc50e2924ecdd6aad055b7d6" ns2:_="" ns3:_="">
    <xsd:import namespace="086717f8-789e-4080-91fb-b13df3763aa1"/>
    <xsd:import namespace="c0e5e423-8e9e-46ec-abe1-e2dca63912b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6717f8-789e-4080-91fb-b13df3763a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578d6fb-034f-4618-ad9b-ef87b0886391"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0e5e423-8e9e-46ec-abe1-e2dca63912b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04a76942-5e58-4713-8d4e-04d2da886550}" ma:internalName="TaxCatchAll" ma:showField="CatchAllData" ma:web="c0e5e423-8e9e-46ec-abe1-e2dca63912b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5D42F2-72CC-4A89-AB49-B278DC53EF40}">
  <ds:schemaRefs>
    <ds:schemaRef ds:uri="http://schemas.microsoft.com/office/2006/documentManagement/types"/>
    <ds:schemaRef ds:uri="http://purl.org/dc/dcmitype/"/>
    <ds:schemaRef ds:uri="086717f8-789e-4080-91fb-b13df3763aa1"/>
    <ds:schemaRef ds:uri="http://schemas.openxmlformats.org/package/2006/metadata/core-properties"/>
    <ds:schemaRef ds:uri="http://purl.org/dc/elements/1.1/"/>
    <ds:schemaRef ds:uri="http://schemas.microsoft.com/office/infopath/2007/PartnerControls"/>
    <ds:schemaRef ds:uri="c0e5e423-8e9e-46ec-abe1-e2dca63912be"/>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5BDE9F34-AA67-4341-806B-64E1AE175593}">
  <ds:schemaRefs>
    <ds:schemaRef ds:uri="http://schemas.microsoft.com/sharepoint/v3/contenttype/forms"/>
  </ds:schemaRefs>
</ds:datastoreItem>
</file>

<file path=customXml/itemProps3.xml><?xml version="1.0" encoding="utf-8"?>
<ds:datastoreItem xmlns:ds="http://schemas.openxmlformats.org/officeDocument/2006/customXml" ds:itemID="{9946D549-F13E-4CC3-860E-CFCC0569A23E}">
  <ds:schemaRefs>
    <ds:schemaRef ds:uri="086717f8-789e-4080-91fb-b13df3763aa1"/>
    <ds:schemaRef ds:uri="c0e5e423-8e9e-46ec-abe1-e2dca63912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blank</Template>
  <TotalTime>0</TotalTime>
  <Words>4158</Words>
  <Application>Microsoft Office PowerPoint</Application>
  <PresentationFormat>Breedbeeld</PresentationFormat>
  <Paragraphs>511</Paragraphs>
  <Slides>28</Slides>
  <Notes>22</Notes>
  <HiddenSlides>9</HiddenSlides>
  <MMClips>1</MMClips>
  <ScaleCrop>false</ScaleCrop>
  <HeadingPairs>
    <vt:vector size="8" baseType="variant">
      <vt:variant>
        <vt:lpstr>Gebruikte lettertypen</vt:lpstr>
      </vt:variant>
      <vt:variant>
        <vt:i4>14</vt:i4>
      </vt:variant>
      <vt:variant>
        <vt:lpstr>Thema</vt:lpstr>
      </vt:variant>
      <vt:variant>
        <vt:i4>6</vt:i4>
      </vt:variant>
      <vt:variant>
        <vt:lpstr>Ingesloten OLE-bronprogramma's</vt:lpstr>
      </vt:variant>
      <vt:variant>
        <vt:i4>2</vt:i4>
      </vt:variant>
      <vt:variant>
        <vt:lpstr>Diatitels</vt:lpstr>
      </vt:variant>
      <vt:variant>
        <vt:i4>28</vt:i4>
      </vt:variant>
    </vt:vector>
  </HeadingPairs>
  <TitlesOfParts>
    <vt:vector size="50" baseType="lpstr">
      <vt:lpstr>Arial</vt:lpstr>
      <vt:lpstr>Courier New</vt:lpstr>
      <vt:lpstr>Calibri,Sans-Serif</vt:lpstr>
      <vt:lpstr>Times New Roman</vt:lpstr>
      <vt:lpstr>Calibri</vt:lpstr>
      <vt:lpstr>Ogg</vt:lpstr>
      <vt:lpstr>Zurich Sans Light</vt:lpstr>
      <vt:lpstr>Zurich Sans</vt:lpstr>
      <vt:lpstr>Aptos</vt:lpstr>
      <vt:lpstr>Roboto</vt:lpstr>
      <vt:lpstr>Zurich Sans Medium</vt:lpstr>
      <vt:lpstr>Zurich Sans Light (Body)</vt:lpstr>
      <vt:lpstr>Frutiger 55 Roman</vt:lpstr>
      <vt:lpstr>Wingdings</vt:lpstr>
      <vt:lpstr>9_Office Theme</vt:lpstr>
      <vt:lpstr>13_Office Theme</vt:lpstr>
      <vt:lpstr>16_Office Theme</vt:lpstr>
      <vt:lpstr>18_Office Theme</vt:lpstr>
      <vt:lpstr>5_Office Theme</vt:lpstr>
      <vt:lpstr>1_Office Theme</vt:lpstr>
      <vt:lpstr>think-cell Folie</vt:lpstr>
      <vt:lpstr>think-cell Slide</vt:lpstr>
      <vt:lpstr>ZRS Climate Resilience</vt:lpstr>
      <vt:lpstr>PowerPoint-presentatie</vt:lpstr>
      <vt:lpstr>Man muss nicht weit in die Zukunft blicken, um den Klimawandel zu erkennen Veränderte Muster sind bereits heute sichtbar und machen Resilienz zu einer zentralen Priorität</vt:lpstr>
      <vt:lpstr>Klimaszenarien, bewertet vom IPCC Projektionen aus dem sechsten Sachstandsbericht (AR6)</vt:lpstr>
      <vt:lpstr>Was motiviert Organisationen zu Klimaschutzmaßnahmen?</vt:lpstr>
      <vt:lpstr>Standorte und Lieferketten verschiedenster Industrien sind betroffen</vt:lpstr>
      <vt:lpstr>PowerPoint-presentatie</vt:lpstr>
      <vt:lpstr>Climate Resilience: Unser ganzheitlicher Ansatz</vt:lpstr>
      <vt:lpstr>Top-down-Ansicht des Klimarisikos -  Vollständig anpassbar an Ihre Bedürfnisse</vt:lpstr>
      <vt:lpstr>PowerPoint-presentatie</vt:lpstr>
      <vt:lpstr>PowerPoint-presentatie</vt:lpstr>
      <vt:lpstr>Vertiefung unserer Risikoanalyse durch Quantifizierung von finanziellen Verlusten</vt:lpstr>
      <vt:lpstr>PowerPoint-presentatie</vt:lpstr>
      <vt:lpstr>PowerPoint-presentatie</vt:lpstr>
      <vt:lpstr>PowerPoint-presentatie</vt:lpstr>
      <vt:lpstr>PowerPoint-presentatie</vt:lpstr>
      <vt:lpstr>Was macht unser Angebot einzigartig am Markt? </vt:lpstr>
      <vt:lpstr>PowerPoint-presentatie</vt:lpstr>
      <vt:lpstr>PowerPoint-presentatie</vt:lpstr>
      <vt:lpstr>PowerPoint-presentatie</vt:lpstr>
      <vt:lpstr>PowerPoint-presentatie</vt:lpstr>
      <vt:lpstr>PowerPoint-presentatie</vt:lpstr>
      <vt:lpstr>PowerPoint-presentatie</vt:lpstr>
      <vt:lpstr>PowerPoint-presentatie</vt:lpstr>
      <vt:lpstr>Neues aus der Produktwelt  ZRS-Themenführerschaft</vt:lpstr>
      <vt:lpstr>Markt-Update</vt:lpstr>
      <vt:lpstr>Ihre Experten für Risiken</vt:lpstr>
      <vt:lpstr>Die wichtigsten Kundenvorteile der Zurich Klimadaten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ZRS Climate Resilience</dc:title>
  <dc:creator>Danny Steiner</dc:creator>
  <cp:lastModifiedBy>Tabea Müller</cp:lastModifiedBy>
  <cp:revision>1</cp:revision>
  <cp:lastPrinted>2024-05-08T12:50:35Z</cp:lastPrinted>
  <dcterms:created xsi:type="dcterms:W3CDTF">2023-03-02T09:08:14Z</dcterms:created>
  <dcterms:modified xsi:type="dcterms:W3CDTF">2025-06-11T07:00:39Z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0x010100883C51F921A12D4F9DB36FDD1326035F</vt:lpwstr>
  </property>
  <property fmtid="{D5CDD505-2E9C-101B-9397-08002B2CF9AE}" pid="3" name="MediaServiceImageTags">
    <vt:lpwstr/>
  </property>
  <property fmtid="{D5CDD505-2E9C-101B-9397-08002B2CF9AE}" pid="4" name="ClassificationContentMarkingFooterLocations">
    <vt:lpwstr>9_Office Theme:10\2_Office Theme:10\13_Office Theme:7\14_Office Theme:5\15_Office Theme:10\4_Office Theme:5\1_Office Theme:4\16_Office Theme:6\10_Office Theme:10\17_Office Theme:7\21_Office Theme:5</vt:lpwstr>
  </property>
  <property fmtid="{D5CDD505-2E9C-101B-9397-08002B2CF9AE}" pid="5" name="ClassificationContentMarkingFooterText">
    <vt:lpwstr>INTERNAL USE ONLY</vt:lpwstr>
  </property>
  <property fmtid="{D5CDD505-2E9C-101B-9397-08002B2CF9AE}" pid="6" name="MSIP_Label_9a7ed875-cb67-40d7-9ea6-a804b08b1148_Enabled">
    <vt:lpwstr>true</vt:lpwstr>
  </property>
  <property fmtid="{D5CDD505-2E9C-101B-9397-08002B2CF9AE}" pid="7" name="MSIP_Label_9a7ed875-cb67-40d7-9ea6-a804b08b1148_SetDate">
    <vt:lpwstr>2025-05-26T11:17:54Z</vt:lpwstr>
  </property>
  <property fmtid="{D5CDD505-2E9C-101B-9397-08002B2CF9AE}" pid="8" name="MSIP_Label_9a7ed875-cb67-40d7-9ea6-a804b08b1148_Method">
    <vt:lpwstr>Privileged</vt:lpwstr>
  </property>
  <property fmtid="{D5CDD505-2E9C-101B-9397-08002B2CF9AE}" pid="9" name="MSIP_Label_9a7ed875-cb67-40d7-9ea6-a804b08b1148_Name">
    <vt:lpwstr>9a7ed875-cb67-40d7-9ea6-a804b08b1148</vt:lpwstr>
  </property>
  <property fmtid="{D5CDD505-2E9C-101B-9397-08002B2CF9AE}" pid="10" name="MSIP_Label_9a7ed875-cb67-40d7-9ea6-a804b08b1148_SiteId">
    <vt:lpwstr>473672ba-cd07-4371-a2ae-788b4c61840e</vt:lpwstr>
  </property>
  <property fmtid="{D5CDD505-2E9C-101B-9397-08002B2CF9AE}" pid="11" name="MSIP_Label_9a7ed875-cb67-40d7-9ea6-a804b08b1148_ActionId">
    <vt:lpwstr>fc841a3d-5a16-45e9-aa18-cb499629b376</vt:lpwstr>
  </property>
  <property fmtid="{D5CDD505-2E9C-101B-9397-08002B2CF9AE}" pid="12" name="MSIP_Label_9a7ed875-cb67-40d7-9ea6-a804b08b1148_ContentBits">
    <vt:lpwstr>0</vt:lpwstr>
  </property>
  <property fmtid="{D5CDD505-2E9C-101B-9397-08002B2CF9AE}" pid="13" name="MSIP_Label_9a7ed875-cb67-40d7-9ea6-a804b08b1148_Tag">
    <vt:lpwstr>10, 0, 1, 1</vt:lpwstr>
  </property>
</Properties>
</file>