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17" r:id="rId5"/>
    <p:sldId id="371" r:id="rId6"/>
    <p:sldId id="2147483613" r:id="rId7"/>
    <p:sldId id="2147483624" r:id="rId8"/>
    <p:sldId id="2147483625" r:id="rId9"/>
    <p:sldId id="2147483626" r:id="rId10"/>
    <p:sldId id="2147483617" r:id="rId11"/>
    <p:sldId id="2147483627" r:id="rId12"/>
    <p:sldId id="2147483628" r:id="rId13"/>
    <p:sldId id="2147483629" r:id="rId14"/>
    <p:sldId id="2147483630" r:id="rId15"/>
    <p:sldId id="2147483631" r:id="rId16"/>
    <p:sldId id="2147483632" r:id="rId17"/>
    <p:sldId id="2147483620" r:id="rId18"/>
    <p:sldId id="2147483610" r:id="rId19"/>
    <p:sldId id="2147483634" r:id="rId20"/>
    <p:sldId id="2147483623" r:id="rId21"/>
    <p:sldId id="363" r:id="rId22"/>
  </p:sldIdLst>
  <p:sldSz cx="12192000" cy="6858000"/>
  <p:notesSz cx="6858000" cy="9144000"/>
  <p:custDataLst>
    <p:tags r:id="rId2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8F3C31"/>
    <a:srgbClr val="A8483A"/>
    <a:srgbClr val="FAF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6" autoAdjust="0"/>
    <p:restoredTop sz="94605"/>
  </p:normalViewPr>
  <p:slideViewPr>
    <p:cSldViewPr snapToGrid="0">
      <p:cViewPr varScale="1">
        <p:scale>
          <a:sx n="104" d="100"/>
          <a:sy n="104" d="100"/>
        </p:scale>
        <p:origin x="7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39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abella Himmelstoß" userId="ec07bcb0-1350-41e6-aa63-404a8a1de96a" providerId="ADAL" clId="{DAFD30CE-F681-4B65-AB25-D0DAA9A460A0}"/>
    <pc:docChg chg="modSld">
      <pc:chgData name="Arabella Himmelstoß" userId="ec07bcb0-1350-41e6-aa63-404a8a1de96a" providerId="ADAL" clId="{DAFD30CE-F681-4B65-AB25-D0DAA9A460A0}" dt="2025-05-28T12:42:54.084" v="43" actId="1036"/>
      <pc:docMkLst>
        <pc:docMk/>
      </pc:docMkLst>
      <pc:sldChg chg="modSp mod">
        <pc:chgData name="Arabella Himmelstoß" userId="ec07bcb0-1350-41e6-aa63-404a8a1de96a" providerId="ADAL" clId="{DAFD30CE-F681-4B65-AB25-D0DAA9A460A0}" dt="2025-05-28T12:42:54.084" v="43" actId="1036"/>
        <pc:sldMkLst>
          <pc:docMk/>
          <pc:sldMk cId="2994883625" sldId="2147483617"/>
        </pc:sldMkLst>
        <pc:spChg chg="mod">
          <ac:chgData name="Arabella Himmelstoß" userId="ec07bcb0-1350-41e6-aa63-404a8a1de96a" providerId="ADAL" clId="{DAFD30CE-F681-4B65-AB25-D0DAA9A460A0}" dt="2025-05-28T12:42:54.084" v="43" actId="1036"/>
          <ac:spMkLst>
            <pc:docMk/>
            <pc:sldMk cId="2994883625" sldId="2147483617"/>
            <ac:spMk id="7" creationId="{6285A6B8-EC48-55DC-F83D-424C71F1439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516C2E7-8540-4217-9C5C-82CED565E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DECC7A-7509-4FCD-8791-5B18E91F78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93E3-4E5B-45F7-BE2C-54013C83C5C6}" type="datetimeFigureOut">
              <a:rPr lang="de-DE" smtClean="0"/>
              <a:t>28.05.2025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229555-16A5-42E5-AA9F-FAA6D98CA8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6E7386-D43A-4656-88C8-3A9BCA087F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E44D-4B77-4836-9946-DA3A945483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910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016CE-D1C5-49C4-80E2-0D9620CCFAF0}" type="datetimeFigureOut">
              <a:rPr lang="de-DE" smtClean="0"/>
              <a:t>28.05.2025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8B26E-90DD-4F75-9543-DF10C34D6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63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96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93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3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9D9ACEB-D8E9-68EA-5148-09A355FCB1B2}"/>
              </a:ext>
            </a:extLst>
          </p:cNvPr>
          <p:cNvSpPr/>
          <p:nvPr userDrawn="1"/>
        </p:nvSpPr>
        <p:spPr bwMode="gray">
          <a:xfrm>
            <a:off x="0" y="288000"/>
            <a:ext cx="12192000" cy="657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1600200"/>
            <a:ext cx="11240873" cy="2764904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52" y="4392005"/>
            <a:ext cx="11240873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DBLOGO_FIX">
            <a:extLst>
              <a:ext uri="{FF2B5EF4-FFF2-40B4-BE49-F238E27FC236}">
                <a16:creationId xmlns:a16="http://schemas.microsoft.com/office/drawing/2014/main" id="{AA49C202-A02A-4B01-B936-D0FA74FB8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71" y="511987"/>
            <a:ext cx="1220486" cy="854506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652" y="5928611"/>
            <a:ext cx="11240873" cy="3807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11" name="PULS_FIX">
            <a:extLst>
              <a:ext uri="{FF2B5EF4-FFF2-40B4-BE49-F238E27FC236}">
                <a16:creationId xmlns:a16="http://schemas.microsoft.com/office/drawing/2014/main" id="{AC45A34D-75DC-4BA7-88F8-5CBA85EE7F5A}"/>
              </a:ext>
            </a:extLst>
          </p:cNvPr>
          <p:cNvSpPr/>
          <p:nvPr userDrawn="1"/>
        </p:nvSpPr>
        <p:spPr>
          <a:xfrm>
            <a:off x="579652" y="5467614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55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(Bild, Logo 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E2BE1948-FCAB-44DC-8926-051C501145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PULS">
            <a:extLst>
              <a:ext uri="{FF2B5EF4-FFF2-40B4-BE49-F238E27FC236}">
                <a16:creationId xmlns:a16="http://schemas.microsoft.com/office/drawing/2014/main" id="{4DAC0F8B-4A4D-455D-8D50-154C31AA3B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3E3042-2834-4DDC-A64E-0471DC6D18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1916831"/>
            <a:ext cx="7920768" cy="4212507"/>
          </a:xfrm>
        </p:spPr>
        <p:txBody>
          <a:bodyPr/>
          <a:lstStyle>
            <a:lvl1pPr marL="895350" indent="-895350">
              <a:lnSpc>
                <a:spcPct val="105000"/>
              </a:lnSpc>
              <a:buClrTx/>
              <a:buFont typeface="+mj-lt"/>
              <a:buAutoNum type="arabicPeriod"/>
              <a:defRPr sz="3000" b="1">
                <a:solidFill>
                  <a:schemeClr val="bg1"/>
                </a:solidFill>
                <a:latin typeface="+mj-lt"/>
              </a:defRPr>
            </a:lvl1pPr>
            <a:lvl2pPr marL="1257300" indent="-355600">
              <a:defRPr sz="3000">
                <a:solidFill>
                  <a:schemeClr val="bg1"/>
                </a:solidFill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34D3CC7E-1D5E-477C-9141-519D3F0592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981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(Bild, Logo 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E2BE1948-FCAB-44DC-8926-051C501145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PULS">
            <a:extLst>
              <a:ext uri="{FF2B5EF4-FFF2-40B4-BE49-F238E27FC236}">
                <a16:creationId xmlns:a16="http://schemas.microsoft.com/office/drawing/2014/main" id="{4DAC0F8B-4A4D-455D-8D50-154C31AA3B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3E3042-2834-4DDC-A64E-0471DC6D18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1916831"/>
            <a:ext cx="7920768" cy="4175993"/>
          </a:xfrm>
        </p:spPr>
        <p:txBody>
          <a:bodyPr/>
          <a:lstStyle>
            <a:lvl1pPr marL="895350" indent="-895350">
              <a:lnSpc>
                <a:spcPct val="105000"/>
              </a:lnSpc>
              <a:buClrTx/>
              <a:buFont typeface="+mj-lt"/>
              <a:buAutoNum type="arabicPeriod"/>
              <a:defRPr sz="3000" b="1">
                <a:solidFill>
                  <a:schemeClr val="bg1"/>
                </a:solidFill>
                <a:latin typeface="+mj-lt"/>
              </a:defRPr>
            </a:lvl1pPr>
            <a:lvl2pPr marL="1257300" indent="-355600">
              <a:defRPr sz="3000">
                <a:solidFill>
                  <a:schemeClr val="bg1"/>
                </a:solidFill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34D3CC7E-1D5E-477C-9141-519D3F0592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8923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980728"/>
            <a:ext cx="11449050" cy="1836204"/>
          </a:xfrm>
        </p:spPr>
        <p:txBody>
          <a:bodyPr anchor="b"/>
          <a:lstStyle>
            <a:lvl1pPr>
              <a:defRPr sz="54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3789041"/>
            <a:ext cx="5545137" cy="23402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4574D2F-0500-4A13-8529-ED82FC3897C9}"/>
              </a:ext>
            </a:extLst>
          </p:cNvPr>
          <p:cNvSpPr/>
          <p:nvPr userDrawn="1"/>
        </p:nvSpPr>
        <p:spPr>
          <a:xfrm>
            <a:off x="374776" y="3068960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059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ild, Logo Rot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8EFF006-54B8-4823-B83A-1C9F7B6FA0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980728"/>
            <a:ext cx="11449050" cy="1836204"/>
          </a:xfrm>
        </p:spPr>
        <p:txBody>
          <a:bodyPr anchor="b"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3789041"/>
            <a:ext cx="5545137" cy="23402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B825A7-CC36-4592-BA09-A6FA6C29D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776" y="3068960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PULS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DBLOGO">
            <a:extLst>
              <a:ext uri="{FF2B5EF4-FFF2-40B4-BE49-F238E27FC236}">
                <a16:creationId xmlns:a16="http://schemas.microsoft.com/office/drawing/2014/main" id="{BB9B65B1-AEA7-4F44-90D7-B91E0C3A1D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6515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ild, Logo Weiß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8EFF006-54B8-4823-B83A-1C9F7B6FA0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980728"/>
            <a:ext cx="11449050" cy="1836204"/>
          </a:xfrm>
        </p:spPr>
        <p:txBody>
          <a:bodyPr anchor="b"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3789041"/>
            <a:ext cx="5545137" cy="23402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B825A7-CC36-4592-BA09-A6FA6C29D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776" y="3068960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PULS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DBLOGO">
            <a:extLst>
              <a:ext uri="{FF2B5EF4-FFF2-40B4-BE49-F238E27FC236}">
                <a16:creationId xmlns:a16="http://schemas.microsoft.com/office/drawing/2014/main" id="{BB9B65B1-AEA7-4F44-90D7-B91E0C3A1D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>
              <a:lnSpc>
                <a:spcPct val="105000"/>
              </a:lnSpc>
              <a:buFont typeface="Arial" panose="020B0604020202020204" pitchFamily="34" charset="0"/>
              <a:buChar char="•"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931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eltrenner (Bild, Logo Weiß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PULS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DBLOGO">
            <a:extLst>
              <a:ext uri="{FF2B5EF4-FFF2-40B4-BE49-F238E27FC236}">
                <a16:creationId xmlns:a16="http://schemas.microsoft.com/office/drawing/2014/main" id="{BB9B65B1-AEA7-4F44-90D7-B91E0C3A1D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marL="228600" indent="-228600">
              <a:lnSpc>
                <a:spcPct val="105000"/>
              </a:lnSpc>
              <a:buFont typeface="Arial" panose="020B0604020202020204" pitchFamily="34" charset="0"/>
              <a:buChar char="•"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0137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3CB751F-9E6E-4899-A573-910F22F0D8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1449388"/>
            <a:ext cx="11449049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4823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8887A16-E540-417F-AEC5-F4B0FFDF4A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1475" y="1449388"/>
            <a:ext cx="5545138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73A4453B-BB6A-434B-9D58-17979C3C6A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5387" y="1449388"/>
            <a:ext cx="5545138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059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E8E2C43-FDD0-456E-A273-CCBA60D84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2060" y="1449388"/>
            <a:ext cx="5543940" cy="4679950"/>
          </a:xfrm>
          <a:prstGeom prst="roundRect">
            <a:avLst>
              <a:gd name="adj" fmla="val 2308"/>
            </a:avLst>
          </a:prstGeo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E5B13E-F925-44FA-A8D7-2CB14BB0A1B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75388" y="1449388"/>
            <a:ext cx="5545137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9857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E8E2C43-FDD0-456E-A273-CCBA60D84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6000" y="1449388"/>
            <a:ext cx="5543940" cy="4679950"/>
          </a:xfrm>
          <a:prstGeom prst="roundRect">
            <a:avLst>
              <a:gd name="adj" fmla="val 2308"/>
            </a:avLst>
          </a:prstGeo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E5B13E-F925-44FA-A8D7-2CB14BB0A1B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8272" y="1449388"/>
            <a:ext cx="5545137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8E205B2A-24B4-4B2B-B293-149CBCB8D4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398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Ro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1600200"/>
            <a:ext cx="11240873" cy="2764904"/>
          </a:xfr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52" y="4392005"/>
            <a:ext cx="11240873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652" y="5922000"/>
            <a:ext cx="11240873" cy="3807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11" name="PULS_FIX">
            <a:extLst>
              <a:ext uri="{FF2B5EF4-FFF2-40B4-BE49-F238E27FC236}">
                <a16:creationId xmlns:a16="http://schemas.microsoft.com/office/drawing/2014/main" id="{AC45A34D-75DC-4BA7-88F8-5CBA85EE7F5A}"/>
              </a:ext>
            </a:extLst>
          </p:cNvPr>
          <p:cNvSpPr/>
          <p:nvPr userDrawn="1"/>
        </p:nvSpPr>
        <p:spPr>
          <a:xfrm>
            <a:off x="579652" y="5467614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DBLOGO_FIX">
            <a:extLst>
              <a:ext uri="{FF2B5EF4-FFF2-40B4-BE49-F238E27FC236}">
                <a16:creationId xmlns:a16="http://schemas.microsoft.com/office/drawing/2014/main" id="{CA557640-D312-ED76-E475-28BE40575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771" y="511987"/>
            <a:ext cx="1220723" cy="8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9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itel (Logo 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E63F0EF0-6751-42DD-8EAD-C8E847AA5F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0B07DB40-DBD6-4EA1-8E67-8EA03178A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63C11FEC-D812-4EB3-9A64-42F1696D7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2ACBF4-EBE4-4F98-8E18-5619C05F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10334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itel (Logo 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E63F0EF0-6751-42DD-8EAD-C8E847AA5F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0B07DB40-DBD6-4EA1-8E67-8EA03178A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63C11FEC-D812-4EB3-9A64-42F1696D7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2ACBF4-EBE4-4F98-8E18-5619C05F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53439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567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980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86CD97-5D9A-4DD7-8FA9-F028A03B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5940B9-9206-49A7-9C4C-F7D53450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609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(Logo Rot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E63F0EF0-6751-42DD-8EAD-C8E847AA5F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903" y="6537600"/>
            <a:ext cx="53962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0B07DB40-DBD6-4EA1-8E67-8EA03178A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3A1144C-097B-48B5-A5B0-A4ECB476BA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63" y="2096852"/>
            <a:ext cx="11521677" cy="123134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Statement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29D23199-76B3-4E3B-A68D-B7F401D7B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5563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(Logo Weiß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E63F0EF0-6751-42DD-8EAD-C8E847AA5F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0B07DB40-DBD6-4EA1-8E67-8EA03178A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3A1144C-097B-48B5-A5B0-A4ECB476BA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63" y="2096852"/>
            <a:ext cx="11521677" cy="123134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Statement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29D23199-76B3-4E3B-A68D-B7F401D7B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3183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Logo 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61F7418-C8D3-6EFA-E1BF-8BF173A4253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360000" anchor="t"/>
          <a:lstStyle>
            <a:lvl1pPr marL="182563" indent="-182563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060" y="1952836"/>
            <a:ext cx="11447880" cy="24122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0000"/>
                  </a:schemeClr>
                </a:solidFill>
              </a14:hiddenFill>
            </a:ext>
          </a:extLst>
        </p:spPr>
        <p:txBody>
          <a:bodyPr lIns="0" tIns="0" rIns="0" bIns="0"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Zitat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062" y="6537600"/>
            <a:ext cx="10548843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5208436"/>
            <a:ext cx="11449050" cy="92090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B825A7-CC36-4592-BA09-A6FA6C29D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6313" y="4905164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PULS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DBLOGO">
            <a:extLst>
              <a:ext uri="{FF2B5EF4-FFF2-40B4-BE49-F238E27FC236}">
                <a16:creationId xmlns:a16="http://schemas.microsoft.com/office/drawing/2014/main" id="{E1612367-6D73-48B9-86F0-04DA0715BB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786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Logo 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39CE048-F6A6-E57F-7A13-0A93D21BDD3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360000" anchor="t"/>
          <a:lstStyle>
            <a:lvl1pPr marL="182563" indent="-182563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060" y="1952836"/>
            <a:ext cx="11447880" cy="24122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0000"/>
                  </a:schemeClr>
                </a:solidFill>
              </a14:hiddenFill>
            </a:ext>
          </a:extLst>
        </p:spPr>
        <p:txBody>
          <a:bodyPr lIns="0" tIns="0" rIns="0" bIns="0"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Zitat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062" y="6537600"/>
            <a:ext cx="10548843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5208436"/>
            <a:ext cx="11449050" cy="935486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B825A7-CC36-4592-BA09-A6FA6C29D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6313" y="4905164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PULS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DBLOGO">
            <a:extLst>
              <a:ext uri="{FF2B5EF4-FFF2-40B4-BE49-F238E27FC236}">
                <a16:creationId xmlns:a16="http://schemas.microsoft.com/office/drawing/2014/main" id="{E1612367-6D73-48B9-86F0-04DA0715BB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B Neo Office" pitchFamily="2" charset="0"/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9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 (Bild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88E6BB85-2CD9-4C46-9692-3B22C74A13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436127"/>
            <a:ext cx="11449050" cy="3693211"/>
          </a:xfrm>
        </p:spPr>
        <p:txBody>
          <a:bodyPr/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439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Bild, Logo 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9652" y="5467612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3609020"/>
            <a:ext cx="11240873" cy="756084"/>
          </a:xfr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52" y="4392005"/>
            <a:ext cx="11240873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652" y="5922000"/>
            <a:ext cx="11240873" cy="38070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7D3148F9-2D63-42F8-AA94-9AA4BDDD3A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652" y="513294"/>
            <a:ext cx="1220400" cy="8532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6623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e (Ro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436127"/>
            <a:ext cx="11449050" cy="3693211"/>
          </a:xfrm>
        </p:spPr>
        <p:txBody>
          <a:bodyPr/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8018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asyBackground_Agenda">
            <a:extLst>
              <a:ext uri="{FF2B5EF4-FFF2-40B4-BE49-F238E27FC236}">
                <a16:creationId xmlns:a16="http://schemas.microsoft.com/office/drawing/2014/main" id="{27357142-6084-428B-8ECF-A7ACDE39022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DAC0F8B-4A4D-455D-8D50-154C31AA3B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1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56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1" name="DBLOGO">
            <a:extLst>
              <a:ext uri="{FF2B5EF4-FFF2-40B4-BE49-F238E27FC236}">
                <a16:creationId xmlns:a16="http://schemas.microsoft.com/office/drawing/2014/main" id="{4747C28C-A3D8-4E68-86B1-665C6A34EB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B Neo Office" pitchFamily="2" charset="0"/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6129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E1D74EAB-2034-1687-E552-80F2B57B5D8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360000" anchor="t"/>
          <a:lstStyle>
            <a:lvl1pPr marL="182563" indent="-182563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6" name="DBLOGO">
            <a:extLst>
              <a:ext uri="{FF2B5EF4-FFF2-40B4-BE49-F238E27FC236}">
                <a16:creationId xmlns:a16="http://schemas.microsoft.com/office/drawing/2014/main" id="{11586949-1E99-4A43-99E8-BFF2DE8AE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5800" y="1620783"/>
            <a:ext cx="5180400" cy="36252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507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Bild, Logo 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9652" y="5467612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3609020"/>
            <a:ext cx="11240873" cy="756084"/>
          </a:xfr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52" y="4392005"/>
            <a:ext cx="11240873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652" y="5922000"/>
            <a:ext cx="11240873" cy="3807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7D3148F9-2D63-42F8-AA94-9AA4BDDD3A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652" y="513294"/>
            <a:ext cx="1220400" cy="85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6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Bild, Logo Rot zentri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5639" y="5467612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609020"/>
            <a:ext cx="11449050" cy="756084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392005"/>
            <a:ext cx="11449050" cy="68365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6" y="5920896"/>
            <a:ext cx="11449050" cy="38070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7D3148F9-2D63-42F8-AA94-9AA4BDDD3A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5799" y="513294"/>
            <a:ext cx="1220400" cy="8532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21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Bild, Logo Weiß zentri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5639" y="5467612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609020"/>
            <a:ext cx="11449050" cy="756084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392005"/>
            <a:ext cx="11449050" cy="68365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5920896"/>
            <a:ext cx="11449051" cy="380709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7D3148F9-2D63-42F8-AA94-9AA4BDDD3A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5799" y="513294"/>
            <a:ext cx="1220400" cy="8532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65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Rahm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64" y="1073676"/>
            <a:ext cx="7309209" cy="5415664"/>
          </a:xfrm>
          <a:prstGeom prst="roundRect">
            <a:avLst>
              <a:gd name="adj" fmla="val 1994"/>
            </a:avLst>
          </a:prstGeom>
          <a:solidFill>
            <a:schemeClr val="bg1">
              <a:alpha val="80000"/>
            </a:schemeClr>
          </a:solidFill>
        </p:spPr>
        <p:txBody>
          <a:bodyPr lIns="316976" tIns="252000" rIns="252000" bIns="2232000" anchor="b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299" y="5467615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299" y="4371454"/>
            <a:ext cx="6643241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403" y="5922000"/>
            <a:ext cx="6661137" cy="3807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398F66B9-BCC0-498C-90EC-8CDC6A8B00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140" y="1448780"/>
            <a:ext cx="1220400" cy="85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05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(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3E3042-2834-4DDC-A64E-0471DC6D18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1916831"/>
            <a:ext cx="7920768" cy="4212507"/>
          </a:xfrm>
        </p:spPr>
        <p:txBody>
          <a:bodyPr/>
          <a:lstStyle>
            <a:lvl1pPr marL="895350" indent="-895350">
              <a:lnSpc>
                <a:spcPct val="105000"/>
              </a:lnSpc>
              <a:buClrTx/>
              <a:buFont typeface="+mj-lt"/>
              <a:buAutoNum type="arabicPeriod"/>
              <a:defRPr sz="3000" b="1">
                <a:solidFill>
                  <a:schemeClr val="tx1"/>
                </a:solidFill>
                <a:latin typeface="+mj-lt"/>
              </a:defRPr>
            </a:lvl1pPr>
            <a:lvl2pPr marL="1257300" indent="-355600">
              <a:defRPr sz="3000">
                <a:solidFill>
                  <a:schemeClr val="bg1"/>
                </a:solidFill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281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sverzeichnis (Ro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3E3042-2834-4DDC-A64E-0471DC6D18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1916831"/>
            <a:ext cx="7920768" cy="4212507"/>
          </a:xfrm>
        </p:spPr>
        <p:txBody>
          <a:bodyPr/>
          <a:lstStyle>
            <a:lvl1pPr marL="895350" indent="-895350">
              <a:lnSpc>
                <a:spcPct val="105000"/>
              </a:lnSpc>
              <a:buClrTx/>
              <a:buFont typeface="+mj-lt"/>
              <a:buAutoNum type="arabicPeriod"/>
              <a:defRPr sz="3000" b="1">
                <a:solidFill>
                  <a:schemeClr val="bg1"/>
                </a:solidFill>
                <a:latin typeface="+mj-lt"/>
              </a:defRPr>
            </a:lvl1pPr>
            <a:lvl2pPr marL="1257300" indent="-355600">
              <a:defRPr sz="3000">
                <a:solidFill>
                  <a:schemeClr val="bg1"/>
                </a:solidFill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PULS_FIX">
            <a:extLst>
              <a:ext uri="{FF2B5EF4-FFF2-40B4-BE49-F238E27FC236}">
                <a16:creationId xmlns:a16="http://schemas.microsoft.com/office/drawing/2014/main" id="{652B2642-5C15-4995-AB93-CA337E09B1DB}"/>
              </a:ext>
            </a:extLst>
          </p:cNvPr>
          <p:cNvSpPr>
            <a:spLocks/>
          </p:cNvSpPr>
          <p:nvPr userDrawn="1"/>
        </p:nvSpPr>
        <p:spPr bwMode="auto">
          <a:xfrm>
            <a:off x="11280903" y="6472801"/>
            <a:ext cx="533272" cy="49581"/>
          </a:xfrm>
          <a:custGeom>
            <a:avLst/>
            <a:gdLst>
              <a:gd name="T0" fmla="*/ 3590 w 3779"/>
              <a:gd name="T1" fmla="*/ 377 h 377"/>
              <a:gd name="T2" fmla="*/ 3590 w 3779"/>
              <a:gd name="T3" fmla="*/ 377 h 377"/>
              <a:gd name="T4" fmla="*/ 188 w 3779"/>
              <a:gd name="T5" fmla="*/ 377 h 377"/>
              <a:gd name="T6" fmla="*/ 0 w 3779"/>
              <a:gd name="T7" fmla="*/ 188 h 377"/>
              <a:gd name="T8" fmla="*/ 188 w 3779"/>
              <a:gd name="T9" fmla="*/ 0 h 377"/>
              <a:gd name="T10" fmla="*/ 3590 w 3779"/>
              <a:gd name="T11" fmla="*/ 0 h 377"/>
              <a:gd name="T12" fmla="*/ 3779 w 3779"/>
              <a:gd name="T13" fmla="*/ 188 h 377"/>
              <a:gd name="T14" fmla="*/ 3590 w 3779"/>
              <a:gd name="T15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79" h="377">
                <a:moveTo>
                  <a:pt x="3590" y="377"/>
                </a:moveTo>
                <a:lnTo>
                  <a:pt x="3590" y="377"/>
                </a:lnTo>
                <a:lnTo>
                  <a:pt x="188" y="377"/>
                </a:lnTo>
                <a:cubicBezTo>
                  <a:pt x="79" y="377"/>
                  <a:pt x="0" y="293"/>
                  <a:pt x="0" y="188"/>
                </a:cubicBezTo>
                <a:cubicBezTo>
                  <a:pt x="0" y="82"/>
                  <a:pt x="79" y="0"/>
                  <a:pt x="188" y="0"/>
                </a:cubicBezTo>
                <a:lnTo>
                  <a:pt x="3590" y="0"/>
                </a:lnTo>
                <a:cubicBezTo>
                  <a:pt x="3700" y="0"/>
                  <a:pt x="3779" y="82"/>
                  <a:pt x="3779" y="188"/>
                </a:cubicBezTo>
                <a:cubicBezTo>
                  <a:pt x="3779" y="293"/>
                  <a:pt x="3700" y="377"/>
                  <a:pt x="3590" y="37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REDOVERLAY">
            <a:extLst>
              <a:ext uri="{FF2B5EF4-FFF2-40B4-BE49-F238E27FC236}">
                <a16:creationId xmlns:a16="http://schemas.microsoft.com/office/drawing/2014/main" id="{DC51C0DB-E954-4822-929C-3677B06222CC}"/>
              </a:ext>
            </a:extLst>
          </p:cNvPr>
          <p:cNvSpPr/>
          <p:nvPr userDrawn="1"/>
        </p:nvSpPr>
        <p:spPr>
          <a:xfrm>
            <a:off x="7879963" y="6232613"/>
            <a:ext cx="2880000" cy="540000"/>
          </a:xfrm>
          <a:prstGeom prst="rect">
            <a:avLst/>
          </a:prstGeom>
          <a:solidFill>
            <a:srgbClr val="EC0016"/>
          </a:solidFill>
          <a:ln>
            <a:solidFill>
              <a:srgbClr val="EC0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marL="0" indent="0" algn="r">
              <a:buClr>
                <a:schemeClr val="accent2"/>
              </a:buClr>
              <a:buFont typeface="+mn-lt" panose="020B0502050202020204" pitchFamily="34" charset="0"/>
              <a:buNone/>
            </a:pPr>
            <a:endParaRPr lang="de-DE" sz="1600">
              <a:solidFill>
                <a:srgbClr val="FFFFFF"/>
              </a:solidFill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61D4F57B-D9DC-3CE2-21E6-B7CE3642F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0903" y="357102"/>
            <a:ext cx="539622" cy="3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9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7DB810-CDF5-41AC-8E51-9EBC8EC0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696"/>
            <a:ext cx="10602893" cy="8640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AE7966-514A-4D81-97FD-6AD3A07C8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449388"/>
            <a:ext cx="11449051" cy="467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C0766E-DEEA-4949-912D-67F535F0E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061" y="6537600"/>
            <a:ext cx="10548843" cy="2160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74309D-71AA-45D4-974A-6D58CB176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903" y="6537600"/>
            <a:ext cx="539622" cy="2160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629909-3F3B-B946-91EF-D49519C4F1F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903" y="368660"/>
            <a:ext cx="539622" cy="3778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DE7FD38-4C24-1C44-B92F-B053B9DC1D6B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03" y="6472801"/>
            <a:ext cx="539622" cy="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2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1" r:id="rId3"/>
    <p:sldLayoutId id="2147483675" r:id="rId4"/>
    <p:sldLayoutId id="2147483683" r:id="rId5"/>
    <p:sldLayoutId id="2147483684" r:id="rId6"/>
    <p:sldLayoutId id="2147483663" r:id="rId7"/>
    <p:sldLayoutId id="2147483681" r:id="rId8"/>
    <p:sldLayoutId id="2147483680" r:id="rId9"/>
    <p:sldLayoutId id="2147483666" r:id="rId10"/>
    <p:sldLayoutId id="2147483682" r:id="rId11"/>
    <p:sldLayoutId id="2147483664" r:id="rId12"/>
    <p:sldLayoutId id="2147483665" r:id="rId13"/>
    <p:sldLayoutId id="2147483679" r:id="rId14"/>
    <p:sldLayoutId id="2147483691" r:id="rId15"/>
    <p:sldLayoutId id="2147483650" r:id="rId16"/>
    <p:sldLayoutId id="2147483673" r:id="rId17"/>
    <p:sldLayoutId id="2147483685" r:id="rId18"/>
    <p:sldLayoutId id="2147483674" r:id="rId19"/>
    <p:sldLayoutId id="2147483668" r:id="rId20"/>
    <p:sldLayoutId id="2147483677" r:id="rId21"/>
    <p:sldLayoutId id="2147483654" r:id="rId22"/>
    <p:sldLayoutId id="2147483670" r:id="rId23"/>
    <p:sldLayoutId id="2147483655" r:id="rId24"/>
    <p:sldLayoutId id="2147483669" r:id="rId25"/>
    <p:sldLayoutId id="2147483676" r:id="rId26"/>
    <p:sldLayoutId id="2147483667" r:id="rId27"/>
    <p:sldLayoutId id="2147483678" r:id="rId28"/>
    <p:sldLayoutId id="2147483658" r:id="rId29"/>
    <p:sldLayoutId id="2147483657" r:id="rId30"/>
    <p:sldLayoutId id="2147483690" r:id="rId31"/>
    <p:sldLayoutId id="2147483660" r:id="rId3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6213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4625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7" pos="3727" userDrawn="1">
          <p15:clr>
            <a:srgbClr val="F26B43"/>
          </p15:clr>
        </p15:guide>
        <p15:guide id="8" pos="3953" userDrawn="1">
          <p15:clr>
            <a:srgbClr val="F26B43"/>
          </p15:clr>
        </p15:guide>
        <p15:guide id="9" orient="horz" pos="913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  <p15:guide id="11" pos="2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file:///C:\Users\StefanieLehmann\easySlides%20GmbH\Nadja%20Paul%20-%2032_Kundenmaster\master\DB%2016_9\images\ICE.png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em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em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D1E2934A-00C9-CC9B-A6D7-C2756B1FDD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r:link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961589-0BB8-45F0-BBA2-0071AC6837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KI transformiert die Beschaffung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E0A104-346E-4839-9BCB-A1CCFC08C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Hype oder Revolution?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2AA9A6-C763-437C-9E06-2BBABCA0EB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  <a:latin typeface="+mn-lt"/>
              </a:rPr>
              <a:t>Patrick Reiß, 26.06.2025, Hamburg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177B28C-5136-F323-C49C-BCC34EFD0E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masterTextbox4">
            <a:extLst>
              <a:ext uri="{FF2B5EF4-FFF2-40B4-BE49-F238E27FC236}">
                <a16:creationId xmlns:a16="http://schemas.microsoft.com/office/drawing/2014/main" id="{79799A6B-6000-32D8-7138-7CEB3FCACCC2}"/>
              </a:ext>
            </a:extLst>
          </p:cNvPr>
          <p:cNvSpPr txBox="1">
            <a:spLocks/>
          </p:cNvSpPr>
          <p:nvPr/>
        </p:nvSpPr>
        <p:spPr>
          <a:xfrm>
            <a:off x="9156700" y="6961829"/>
            <a:ext cx="3035300" cy="288000"/>
          </a:xfrm>
          <a:prstGeom prst="rect">
            <a:avLst/>
          </a:prstGeom>
          <a:solidFill>
            <a:srgbClr val="FFC000"/>
          </a:solidFill>
          <a:ln w="6350">
            <a:solidFill>
              <a:srgbClr val="D7DCE1"/>
            </a:solidFill>
          </a:ln>
        </p:spPr>
        <p:txBody>
          <a:bodyPr vert="horz" wrap="square" lIns="72000" tIns="72000" rIns="72000" bIns="72000" rtlCol="0" anchor="ctr" anchorCtr="0">
            <a:noAutofit/>
          </a:bodyPr>
          <a:lstStyle>
            <a:defPPr>
              <a:defRPr lang="de-DE"/>
            </a:defPPr>
            <a:lvl1pPr indent="0" algn="ctr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b="1">
                <a:solidFill>
                  <a:srgbClr val="000000"/>
                </a:solidFill>
              </a:defRPr>
            </a:lvl1pPr>
            <a:lvl2pPr marL="0" lvl="1" indent="0" algn="ctr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None/>
              <a:defRPr sz="1600" b="1">
                <a:solidFill>
                  <a:srgbClr val="000000"/>
                </a:solidFill>
              </a:defRPr>
            </a:lvl2pPr>
            <a:lvl3pPr marL="0" lvl="2" indent="0" algn="ctr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None/>
              <a:defRPr sz="1600" b="1">
                <a:solidFill>
                  <a:srgbClr val="000000"/>
                </a:solidFill>
              </a:defRPr>
            </a:lvl3pPr>
            <a:lvl4pPr marL="0" lvl="3" indent="0" algn="ctr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None/>
              <a:defRPr sz="1600" b="1">
                <a:solidFill>
                  <a:srgbClr val="000000"/>
                </a:solidFill>
              </a:defRPr>
            </a:lvl4pPr>
            <a:lvl5pPr marL="0" lvl="4" indent="0" algn="ctr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None/>
              <a:defRPr sz="1600" b="1">
                <a:solidFill>
                  <a:srgbClr val="000000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</a:lvl9pPr>
          </a:lstStyle>
          <a:p>
            <a:pPr algn="r"/>
            <a:r>
              <a:rPr lang="de-DE" sz="1200" b="0">
                <a:solidFill>
                  <a:schemeClr val="tx2"/>
                </a:solidFill>
              </a:rPr>
              <a:t>Letztes Update: 23.05.25, 11:25</a:t>
            </a:r>
          </a:p>
        </p:txBody>
      </p:sp>
      <p:pic>
        <p:nvPicPr>
          <p:cNvPr id="9" name="Grafik 8" descr="Ein Bild, das Grafiken, Logo, Schrift, rot enthält.&#10;&#10;KI-generierte Inhalte können fehlerhaft sein.">
            <a:extLst>
              <a:ext uri="{FF2B5EF4-FFF2-40B4-BE49-F238E27FC236}">
                <a16:creationId xmlns:a16="http://schemas.microsoft.com/office/drawing/2014/main" id="{D06EDF9D-404C-D291-B44D-12684916E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" y="555291"/>
            <a:ext cx="1220400" cy="8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D9FEC7EF-79E0-F398-60B1-E7DB7FDDCF5D}"/>
              </a:ext>
            </a:extLst>
          </p:cNvPr>
          <p:cNvSpPr/>
          <p:nvPr/>
        </p:nvSpPr>
        <p:spPr>
          <a:xfrm>
            <a:off x="2362708" y="4345432"/>
            <a:ext cx="5248148" cy="926291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581400"/>
              <a:gd name="connsiteY0" fmla="*/ 565150 h 565150"/>
              <a:gd name="connsiteX1" fmla="*/ 3581400 w 3581400"/>
              <a:gd name="connsiteY1" fmla="*/ 0 h 565150"/>
              <a:gd name="connsiteX0" fmla="*/ 0 w 4711700"/>
              <a:gd name="connsiteY0" fmla="*/ 704850 h 704850"/>
              <a:gd name="connsiteX1" fmla="*/ 4711700 w 4711700"/>
              <a:gd name="connsiteY1" fmla="*/ 0 h 704850"/>
              <a:gd name="connsiteX0" fmla="*/ 0 w 4711700"/>
              <a:gd name="connsiteY0" fmla="*/ 704850 h 704850"/>
              <a:gd name="connsiteX1" fmla="*/ 4711700 w 4711700"/>
              <a:gd name="connsiteY1" fmla="*/ 0 h 704850"/>
              <a:gd name="connsiteX0" fmla="*/ 0 w 4711700"/>
              <a:gd name="connsiteY0" fmla="*/ 704850 h 756114"/>
              <a:gd name="connsiteX1" fmla="*/ 4711700 w 4711700"/>
              <a:gd name="connsiteY1" fmla="*/ 0 h 756114"/>
              <a:gd name="connsiteX0" fmla="*/ 0 w 4711700"/>
              <a:gd name="connsiteY0" fmla="*/ 685800 h 738155"/>
              <a:gd name="connsiteX1" fmla="*/ 4711700 w 4711700"/>
              <a:gd name="connsiteY1" fmla="*/ 0 h 738155"/>
              <a:gd name="connsiteX0" fmla="*/ 0 w 4711700"/>
              <a:gd name="connsiteY0" fmla="*/ 685800 h 828497"/>
              <a:gd name="connsiteX1" fmla="*/ 4711700 w 4711700"/>
              <a:gd name="connsiteY1" fmla="*/ 0 h 828497"/>
              <a:gd name="connsiteX0" fmla="*/ 0 w 5083556"/>
              <a:gd name="connsiteY0" fmla="*/ 734568 h 864634"/>
              <a:gd name="connsiteX1" fmla="*/ 5083556 w 5083556"/>
              <a:gd name="connsiteY1" fmla="*/ 0 h 864634"/>
              <a:gd name="connsiteX0" fmla="*/ 0 w 5248148"/>
              <a:gd name="connsiteY0" fmla="*/ 813816 h 926291"/>
              <a:gd name="connsiteX1" fmla="*/ 5248148 w 5248148"/>
              <a:gd name="connsiteY1" fmla="*/ 0 h 9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48148" h="926291">
                <a:moveTo>
                  <a:pt x="0" y="813816"/>
                </a:moveTo>
                <a:cubicBezTo>
                  <a:pt x="1043517" y="1061466"/>
                  <a:pt x="4426881" y="946150"/>
                  <a:pt x="5248148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8966F25-1F2E-00CE-8612-00E0DBE252E8}"/>
              </a:ext>
            </a:extLst>
          </p:cNvPr>
          <p:cNvSpPr/>
          <p:nvPr/>
        </p:nvSpPr>
        <p:spPr>
          <a:xfrm rot="1721818">
            <a:off x="2302580" y="2383249"/>
            <a:ext cx="4936881" cy="1868606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581400"/>
              <a:gd name="connsiteY0" fmla="*/ 565150 h 565150"/>
              <a:gd name="connsiteX1" fmla="*/ 3581400 w 3581400"/>
              <a:gd name="connsiteY1" fmla="*/ 0 h 565150"/>
              <a:gd name="connsiteX0" fmla="*/ 0 w 4435742"/>
              <a:gd name="connsiteY0" fmla="*/ 970371 h 970371"/>
              <a:gd name="connsiteX1" fmla="*/ 4435742 w 4435742"/>
              <a:gd name="connsiteY1" fmla="*/ 0 h 970371"/>
              <a:gd name="connsiteX0" fmla="*/ 0 w 4435742"/>
              <a:gd name="connsiteY0" fmla="*/ 970371 h 1115238"/>
              <a:gd name="connsiteX1" fmla="*/ 4435742 w 4435742"/>
              <a:gd name="connsiteY1" fmla="*/ 0 h 1115238"/>
              <a:gd name="connsiteX0" fmla="*/ 0 w 4435742"/>
              <a:gd name="connsiteY0" fmla="*/ 970371 h 1163517"/>
              <a:gd name="connsiteX1" fmla="*/ 4435742 w 4435742"/>
              <a:gd name="connsiteY1" fmla="*/ 0 h 1163517"/>
              <a:gd name="connsiteX0" fmla="*/ 0 w 5069893"/>
              <a:gd name="connsiteY0" fmla="*/ 1446334 h 1586992"/>
              <a:gd name="connsiteX1" fmla="*/ 5069893 w 5069893"/>
              <a:gd name="connsiteY1" fmla="*/ 0 h 158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9893" h="1586992">
                <a:moveTo>
                  <a:pt x="0" y="1446334"/>
                </a:moveTo>
                <a:cubicBezTo>
                  <a:pt x="1354760" y="2002788"/>
                  <a:pt x="4251024" y="781019"/>
                  <a:pt x="5069893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Freihandform: Form 72">
            <a:extLst>
              <a:ext uri="{FF2B5EF4-FFF2-40B4-BE49-F238E27FC236}">
                <a16:creationId xmlns:a16="http://schemas.microsoft.com/office/drawing/2014/main" id="{34E1BC5E-3B36-1EAD-3E74-DF316D4B12BC}"/>
              </a:ext>
            </a:extLst>
          </p:cNvPr>
          <p:cNvSpPr/>
          <p:nvPr/>
        </p:nvSpPr>
        <p:spPr>
          <a:xfrm rot="2257502">
            <a:off x="2149092" y="2844262"/>
            <a:ext cx="2428864" cy="865812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581400"/>
              <a:gd name="connsiteY0" fmla="*/ 565150 h 565150"/>
              <a:gd name="connsiteX1" fmla="*/ 3581400 w 3581400"/>
              <a:gd name="connsiteY1" fmla="*/ 0 h 565150"/>
              <a:gd name="connsiteX0" fmla="*/ 0 w 4435742"/>
              <a:gd name="connsiteY0" fmla="*/ 970371 h 970371"/>
              <a:gd name="connsiteX1" fmla="*/ 4435742 w 4435742"/>
              <a:gd name="connsiteY1" fmla="*/ 0 h 970371"/>
              <a:gd name="connsiteX0" fmla="*/ 0 w 4435742"/>
              <a:gd name="connsiteY0" fmla="*/ 970371 h 1115238"/>
              <a:gd name="connsiteX1" fmla="*/ 4435742 w 4435742"/>
              <a:gd name="connsiteY1" fmla="*/ 0 h 1115238"/>
              <a:gd name="connsiteX0" fmla="*/ 0 w 4435742"/>
              <a:gd name="connsiteY0" fmla="*/ 970371 h 1163517"/>
              <a:gd name="connsiteX1" fmla="*/ 4435742 w 4435742"/>
              <a:gd name="connsiteY1" fmla="*/ 0 h 1163517"/>
              <a:gd name="connsiteX0" fmla="*/ 0 w 5069893"/>
              <a:gd name="connsiteY0" fmla="*/ 1446334 h 1586992"/>
              <a:gd name="connsiteX1" fmla="*/ 5069893 w 5069893"/>
              <a:gd name="connsiteY1" fmla="*/ 0 h 158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9893" h="1586992">
                <a:moveTo>
                  <a:pt x="0" y="1446334"/>
                </a:moveTo>
                <a:cubicBezTo>
                  <a:pt x="1354760" y="2002788"/>
                  <a:pt x="4251024" y="781019"/>
                  <a:pt x="5069893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F6FE9E-A6F5-006A-33FD-934DDA96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F748E1-0FB8-6378-C5DE-812B2760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10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BC31B2-2EA0-1E68-B411-78BBDE2C3B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73064C4-AD6E-DC41-4A01-C8B898200C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99E5501-F660-8319-8D02-AE4DD3B842B6}"/>
              </a:ext>
            </a:extLst>
          </p:cNvPr>
          <p:cNvGrpSpPr/>
          <p:nvPr/>
        </p:nvGrpSpPr>
        <p:grpSpPr>
          <a:xfrm>
            <a:off x="372061" y="3637708"/>
            <a:ext cx="1405750" cy="1636066"/>
            <a:chOff x="3168650" y="2436174"/>
            <a:chExt cx="609600" cy="709476"/>
          </a:xfrm>
          <a:solidFill>
            <a:schemeClr val="accent1"/>
          </a:solidFill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E51C06BF-3DC7-7607-343B-EA26928A46E7}"/>
                </a:ext>
              </a:extLst>
            </p:cNvPr>
            <p:cNvSpPr/>
            <p:nvPr/>
          </p:nvSpPr>
          <p:spPr>
            <a:xfrm>
              <a:off x="31686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EAB5069-458A-5E1F-3045-B450206C83D9}"/>
                </a:ext>
              </a:extLst>
            </p:cNvPr>
            <p:cNvSpPr/>
            <p:nvPr/>
          </p:nvSpPr>
          <p:spPr>
            <a:xfrm>
              <a:off x="3278282" y="2436174"/>
              <a:ext cx="394239" cy="410359"/>
            </a:xfrm>
            <a:custGeom>
              <a:avLst/>
              <a:gdLst>
                <a:gd name="connsiteX0" fmla="*/ 358140 w 394239"/>
                <a:gd name="connsiteY0" fmla="*/ 324666 h 410359"/>
                <a:gd name="connsiteX1" fmla="*/ 383191 w 394239"/>
                <a:gd name="connsiteY1" fmla="*/ 144262 h 410359"/>
                <a:gd name="connsiteX2" fmla="*/ 343567 w 394239"/>
                <a:gd name="connsiteY2" fmla="*/ 59680 h 410359"/>
                <a:gd name="connsiteX3" fmla="*/ 294132 w 394239"/>
                <a:gd name="connsiteY3" fmla="*/ 59013 h 410359"/>
                <a:gd name="connsiteX4" fmla="*/ 216694 w 394239"/>
                <a:gd name="connsiteY4" fmla="*/ 6721 h 410359"/>
                <a:gd name="connsiteX5" fmla="*/ 71342 w 394239"/>
                <a:gd name="connsiteY5" fmla="*/ 25295 h 410359"/>
                <a:gd name="connsiteX6" fmla="*/ 15811 w 394239"/>
                <a:gd name="connsiteY6" fmla="*/ 165408 h 410359"/>
                <a:gd name="connsiteX7" fmla="*/ 21145 w 394239"/>
                <a:gd name="connsiteY7" fmla="*/ 355908 h 410359"/>
                <a:gd name="connsiteX8" fmla="*/ 0 w 394239"/>
                <a:gd name="connsiteY8" fmla="*/ 408771 h 410359"/>
                <a:gd name="connsiteX9" fmla="*/ 89059 w 394239"/>
                <a:gd name="connsiteY9" fmla="*/ 399246 h 410359"/>
                <a:gd name="connsiteX10" fmla="*/ 134588 w 394239"/>
                <a:gd name="connsiteY10" fmla="*/ 363432 h 410359"/>
                <a:gd name="connsiteX11" fmla="*/ 38005 w 394239"/>
                <a:gd name="connsiteY11" fmla="*/ 243989 h 410359"/>
                <a:gd name="connsiteX12" fmla="*/ 41719 w 394239"/>
                <a:gd name="connsiteY12" fmla="*/ 192744 h 410359"/>
                <a:gd name="connsiteX13" fmla="*/ 93155 w 394239"/>
                <a:gd name="connsiteY13" fmla="*/ 175695 h 410359"/>
                <a:gd name="connsiteX14" fmla="*/ 188976 w 394239"/>
                <a:gd name="connsiteY14" fmla="*/ 148739 h 410359"/>
                <a:gd name="connsiteX15" fmla="*/ 283464 w 394239"/>
                <a:gd name="connsiteY15" fmla="*/ 83969 h 410359"/>
                <a:gd name="connsiteX16" fmla="*/ 296934 w 394239"/>
                <a:gd name="connsiteY16" fmla="*/ 84072 h 410359"/>
                <a:gd name="connsiteX17" fmla="*/ 299561 w 394239"/>
                <a:gd name="connsiteY17" fmla="*/ 89303 h 410359"/>
                <a:gd name="connsiteX18" fmla="*/ 315563 w 394239"/>
                <a:gd name="connsiteY18" fmla="*/ 133499 h 410359"/>
                <a:gd name="connsiteX19" fmla="*/ 329660 w 394239"/>
                <a:gd name="connsiteY19" fmla="*/ 145881 h 410359"/>
                <a:gd name="connsiteX20" fmla="*/ 345662 w 394239"/>
                <a:gd name="connsiteY20" fmla="*/ 160836 h 410359"/>
                <a:gd name="connsiteX21" fmla="*/ 357092 w 394239"/>
                <a:gd name="connsiteY21" fmla="*/ 204079 h 410359"/>
                <a:gd name="connsiteX22" fmla="*/ 251555 w 394239"/>
                <a:gd name="connsiteY22" fmla="*/ 364290 h 410359"/>
                <a:gd name="connsiteX23" fmla="*/ 296609 w 394239"/>
                <a:gd name="connsiteY23" fmla="*/ 400485 h 410359"/>
                <a:gd name="connsiteX24" fmla="*/ 394240 w 394239"/>
                <a:gd name="connsiteY24" fmla="*/ 392579 h 410359"/>
                <a:gd name="connsiteX25" fmla="*/ 358140 w 394239"/>
                <a:gd name="connsiteY25" fmla="*/ 324666 h 41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4239" h="410359">
                  <a:moveTo>
                    <a:pt x="358140" y="324666"/>
                  </a:moveTo>
                  <a:cubicBezTo>
                    <a:pt x="349377" y="290376"/>
                    <a:pt x="382905" y="204651"/>
                    <a:pt x="383191" y="144262"/>
                  </a:cubicBezTo>
                  <a:cubicBezTo>
                    <a:pt x="383191" y="95970"/>
                    <a:pt x="369475" y="74349"/>
                    <a:pt x="343567" y="59680"/>
                  </a:cubicBezTo>
                  <a:cubicBezTo>
                    <a:pt x="328612" y="51203"/>
                    <a:pt x="294132" y="59013"/>
                    <a:pt x="294132" y="59013"/>
                  </a:cubicBezTo>
                  <a:cubicBezTo>
                    <a:pt x="294132" y="59013"/>
                    <a:pt x="276320" y="25295"/>
                    <a:pt x="216694" y="6721"/>
                  </a:cubicBezTo>
                  <a:cubicBezTo>
                    <a:pt x="167698" y="-6618"/>
                    <a:pt x="115410" y="63"/>
                    <a:pt x="71342" y="25295"/>
                  </a:cubicBezTo>
                  <a:cubicBezTo>
                    <a:pt x="34480" y="49107"/>
                    <a:pt x="16669" y="75301"/>
                    <a:pt x="15811" y="165408"/>
                  </a:cubicBezTo>
                  <a:cubicBezTo>
                    <a:pt x="15049" y="247989"/>
                    <a:pt x="26384" y="321332"/>
                    <a:pt x="21145" y="355908"/>
                  </a:cubicBezTo>
                  <a:cubicBezTo>
                    <a:pt x="18730" y="375046"/>
                    <a:pt x="11450" y="393247"/>
                    <a:pt x="0" y="408771"/>
                  </a:cubicBezTo>
                  <a:cubicBezTo>
                    <a:pt x="0" y="408771"/>
                    <a:pt x="57150" y="416106"/>
                    <a:pt x="89059" y="399246"/>
                  </a:cubicBezTo>
                  <a:cubicBezTo>
                    <a:pt x="105116" y="388473"/>
                    <a:pt x="120336" y="376501"/>
                    <a:pt x="134588" y="363432"/>
                  </a:cubicBezTo>
                  <a:cubicBezTo>
                    <a:pt x="85704" y="340633"/>
                    <a:pt x="50068" y="296562"/>
                    <a:pt x="38005" y="243989"/>
                  </a:cubicBezTo>
                  <a:cubicBezTo>
                    <a:pt x="36767" y="239417"/>
                    <a:pt x="28480" y="209508"/>
                    <a:pt x="41719" y="192744"/>
                  </a:cubicBezTo>
                  <a:cubicBezTo>
                    <a:pt x="48959" y="183219"/>
                    <a:pt x="65532" y="180552"/>
                    <a:pt x="93155" y="175695"/>
                  </a:cubicBezTo>
                  <a:cubicBezTo>
                    <a:pt x="126220" y="171339"/>
                    <a:pt x="158489" y="162262"/>
                    <a:pt x="188976" y="148739"/>
                  </a:cubicBezTo>
                  <a:cubicBezTo>
                    <a:pt x="223247" y="131505"/>
                    <a:pt x="255030" y="109718"/>
                    <a:pt x="283464" y="83969"/>
                  </a:cubicBezTo>
                  <a:cubicBezTo>
                    <a:pt x="287212" y="80278"/>
                    <a:pt x="293242" y="80324"/>
                    <a:pt x="296934" y="84072"/>
                  </a:cubicBezTo>
                  <a:cubicBezTo>
                    <a:pt x="298337" y="85497"/>
                    <a:pt x="299256" y="87326"/>
                    <a:pt x="299561" y="89303"/>
                  </a:cubicBezTo>
                  <a:cubicBezTo>
                    <a:pt x="301829" y="104972"/>
                    <a:pt x="307275" y="120011"/>
                    <a:pt x="315563" y="133499"/>
                  </a:cubicBezTo>
                  <a:cubicBezTo>
                    <a:pt x="319446" y="138473"/>
                    <a:pt x="324227" y="142673"/>
                    <a:pt x="329660" y="145881"/>
                  </a:cubicBezTo>
                  <a:cubicBezTo>
                    <a:pt x="335993" y="149676"/>
                    <a:pt x="341448" y="154773"/>
                    <a:pt x="345662" y="160836"/>
                  </a:cubicBezTo>
                  <a:cubicBezTo>
                    <a:pt x="352540" y="174259"/>
                    <a:pt x="356439" y="189010"/>
                    <a:pt x="357092" y="204079"/>
                  </a:cubicBezTo>
                  <a:cubicBezTo>
                    <a:pt x="356469" y="273587"/>
                    <a:pt x="315172" y="336279"/>
                    <a:pt x="251555" y="364290"/>
                  </a:cubicBezTo>
                  <a:cubicBezTo>
                    <a:pt x="263557" y="374862"/>
                    <a:pt x="279273" y="387912"/>
                    <a:pt x="296609" y="400485"/>
                  </a:cubicBezTo>
                  <a:cubicBezTo>
                    <a:pt x="325184" y="421154"/>
                    <a:pt x="394240" y="392579"/>
                    <a:pt x="394240" y="392579"/>
                  </a:cubicBezTo>
                  <a:cubicBezTo>
                    <a:pt x="394240" y="392579"/>
                    <a:pt x="371951" y="379244"/>
                    <a:pt x="358140" y="3246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431662D-3504-04B0-01D2-60F559BD5D01}"/>
                </a:ext>
              </a:extLst>
            </p:cNvPr>
            <p:cNvSpPr/>
            <p:nvPr/>
          </p:nvSpPr>
          <p:spPr>
            <a:xfrm>
              <a:off x="3331400" y="2544908"/>
              <a:ext cx="284924" cy="248316"/>
            </a:xfrm>
            <a:custGeom>
              <a:avLst/>
              <a:gdLst>
                <a:gd name="connsiteX0" fmla="*/ 284924 w 284924"/>
                <a:gd name="connsiteY0" fmla="*/ 95917 h 248316"/>
                <a:gd name="connsiteX1" fmla="*/ 276733 w 284924"/>
                <a:gd name="connsiteY1" fmla="*/ 62675 h 248316"/>
                <a:gd name="connsiteX2" fmla="*/ 266065 w 284924"/>
                <a:gd name="connsiteY2" fmla="*/ 53150 h 248316"/>
                <a:gd name="connsiteX3" fmla="*/ 247015 w 284924"/>
                <a:gd name="connsiteY3" fmla="*/ 36481 h 248316"/>
                <a:gd name="connsiteX4" fmla="*/ 230727 w 284924"/>
                <a:gd name="connsiteY4" fmla="*/ 0 h 248316"/>
                <a:gd name="connsiteX5" fmla="*/ 144050 w 284924"/>
                <a:gd name="connsiteY5" fmla="*/ 57150 h 248316"/>
                <a:gd name="connsiteX6" fmla="*/ 42894 w 284924"/>
                <a:gd name="connsiteY6" fmla="*/ 85725 h 248316"/>
                <a:gd name="connsiteX7" fmla="*/ 3270 w 284924"/>
                <a:gd name="connsiteY7" fmla="*/ 95726 h 248316"/>
                <a:gd name="connsiteX8" fmla="*/ 3270 w 284924"/>
                <a:gd name="connsiteY8" fmla="*/ 130112 h 248316"/>
                <a:gd name="connsiteX9" fmla="*/ 142049 w 284924"/>
                <a:gd name="connsiteY9" fmla="*/ 248317 h 248316"/>
                <a:gd name="connsiteX10" fmla="*/ 284924 w 284924"/>
                <a:gd name="connsiteY10" fmla="*/ 95917 h 24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924" h="248316">
                  <a:moveTo>
                    <a:pt x="284924" y="95917"/>
                  </a:moveTo>
                  <a:cubicBezTo>
                    <a:pt x="284416" y="84404"/>
                    <a:pt x="281632" y="73105"/>
                    <a:pt x="276733" y="62675"/>
                  </a:cubicBezTo>
                  <a:cubicBezTo>
                    <a:pt x="273943" y="58733"/>
                    <a:pt x="270296" y="55476"/>
                    <a:pt x="266065" y="53150"/>
                  </a:cubicBezTo>
                  <a:cubicBezTo>
                    <a:pt x="258780" y="48761"/>
                    <a:pt x="252331" y="43119"/>
                    <a:pt x="247015" y="36481"/>
                  </a:cubicBezTo>
                  <a:cubicBezTo>
                    <a:pt x="239351" y="25447"/>
                    <a:pt x="233826" y="13072"/>
                    <a:pt x="230727" y="0"/>
                  </a:cubicBezTo>
                  <a:cubicBezTo>
                    <a:pt x="204134" y="22328"/>
                    <a:pt x="175049" y="41504"/>
                    <a:pt x="144050" y="57150"/>
                  </a:cubicBezTo>
                  <a:cubicBezTo>
                    <a:pt x="111871" y="71464"/>
                    <a:pt x="77806" y="81087"/>
                    <a:pt x="42894" y="85725"/>
                  </a:cubicBezTo>
                  <a:cubicBezTo>
                    <a:pt x="26797" y="88582"/>
                    <a:pt x="6699" y="92107"/>
                    <a:pt x="3270" y="95726"/>
                  </a:cubicBezTo>
                  <a:cubicBezTo>
                    <a:pt x="-2445" y="103156"/>
                    <a:pt x="508" y="122111"/>
                    <a:pt x="3270" y="130112"/>
                  </a:cubicBezTo>
                  <a:cubicBezTo>
                    <a:pt x="19558" y="198787"/>
                    <a:pt x="77851" y="248317"/>
                    <a:pt x="142049" y="248317"/>
                  </a:cubicBezTo>
                  <a:cubicBezTo>
                    <a:pt x="218249" y="248317"/>
                    <a:pt x="284924" y="177070"/>
                    <a:pt x="284924" y="9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FE14A10-BB0B-77E1-FB56-864924B0441A}"/>
              </a:ext>
            </a:extLst>
          </p:cNvPr>
          <p:cNvGrpSpPr/>
          <p:nvPr/>
        </p:nvGrpSpPr>
        <p:grpSpPr>
          <a:xfrm>
            <a:off x="372061" y="967526"/>
            <a:ext cx="1405750" cy="1559698"/>
            <a:chOff x="4690250" y="2469291"/>
            <a:chExt cx="609600" cy="676359"/>
          </a:xfrm>
          <a:solidFill>
            <a:schemeClr val="accent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BBA65CAE-DC32-AAD6-1E59-E8D1EE442D13}"/>
                </a:ext>
              </a:extLst>
            </p:cNvPr>
            <p:cNvSpPr/>
            <p:nvPr/>
          </p:nvSpPr>
          <p:spPr>
            <a:xfrm>
              <a:off x="46902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483CB09A-03A5-EF4C-1777-F5DC549FEAA9}"/>
                </a:ext>
              </a:extLst>
            </p:cNvPr>
            <p:cNvSpPr/>
            <p:nvPr/>
          </p:nvSpPr>
          <p:spPr>
            <a:xfrm>
              <a:off x="4825073" y="2469291"/>
              <a:ext cx="326044" cy="171533"/>
            </a:xfrm>
            <a:custGeom>
              <a:avLst/>
              <a:gdLst>
                <a:gd name="connsiteX0" fmla="*/ 141402 w 326044"/>
                <a:gd name="connsiteY0" fmla="*/ 140577 h 171533"/>
                <a:gd name="connsiteX1" fmla="*/ 227127 w 326044"/>
                <a:gd name="connsiteY1" fmla="*/ 78951 h 171533"/>
                <a:gd name="connsiteX2" fmla="*/ 227127 w 326044"/>
                <a:gd name="connsiteY2" fmla="*/ 78951 h 171533"/>
                <a:gd name="connsiteX3" fmla="*/ 253416 w 326044"/>
                <a:gd name="connsiteY3" fmla="*/ 89523 h 171533"/>
                <a:gd name="connsiteX4" fmla="*/ 298945 w 326044"/>
                <a:gd name="connsiteY4" fmla="*/ 137815 h 171533"/>
                <a:gd name="connsiteX5" fmla="*/ 321329 w 326044"/>
                <a:gd name="connsiteY5" fmla="*/ 170200 h 171533"/>
                <a:gd name="connsiteX6" fmla="*/ 321329 w 326044"/>
                <a:gd name="connsiteY6" fmla="*/ 170200 h 171533"/>
                <a:gd name="connsiteX7" fmla="*/ 322377 w 326044"/>
                <a:gd name="connsiteY7" fmla="*/ 171534 h 171533"/>
                <a:gd name="connsiteX8" fmla="*/ 322377 w 326044"/>
                <a:gd name="connsiteY8" fmla="*/ 171534 h 171533"/>
                <a:gd name="connsiteX9" fmla="*/ 323615 w 326044"/>
                <a:gd name="connsiteY9" fmla="*/ 111240 h 171533"/>
                <a:gd name="connsiteX10" fmla="*/ 293802 w 326044"/>
                <a:gd name="connsiteY10" fmla="*/ 50090 h 171533"/>
                <a:gd name="connsiteX11" fmla="*/ 243795 w 326044"/>
                <a:gd name="connsiteY11" fmla="*/ 33421 h 171533"/>
                <a:gd name="connsiteX12" fmla="*/ 157880 w 326044"/>
                <a:gd name="connsiteY12" fmla="*/ 84 h 171533"/>
                <a:gd name="connsiteX13" fmla="*/ 36150 w 326044"/>
                <a:gd name="connsiteY13" fmla="*/ 52376 h 171533"/>
                <a:gd name="connsiteX14" fmla="*/ 6432 w 326044"/>
                <a:gd name="connsiteY14" fmla="*/ 134958 h 171533"/>
                <a:gd name="connsiteX15" fmla="*/ 2908 w 326044"/>
                <a:gd name="connsiteY15" fmla="*/ 162866 h 171533"/>
                <a:gd name="connsiteX16" fmla="*/ 18815 w 326044"/>
                <a:gd name="connsiteY16" fmla="*/ 162866 h 171533"/>
                <a:gd name="connsiteX17" fmla="*/ 18815 w 326044"/>
                <a:gd name="connsiteY17" fmla="*/ 162866 h 171533"/>
                <a:gd name="connsiteX18" fmla="*/ 141402 w 326044"/>
                <a:gd name="connsiteY18" fmla="*/ 140577 h 17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044" h="171533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C83C0A69-7F1E-22BA-2187-FB785E3F5354}"/>
                </a:ext>
              </a:extLst>
            </p:cNvPr>
            <p:cNvSpPr/>
            <p:nvPr/>
          </p:nvSpPr>
          <p:spPr>
            <a:xfrm>
              <a:off x="4842745" y="2568434"/>
              <a:ext cx="303276" cy="233186"/>
            </a:xfrm>
            <a:custGeom>
              <a:avLst/>
              <a:gdLst>
                <a:gd name="connsiteX0" fmla="*/ 289655 w 303276"/>
                <a:gd name="connsiteY0" fmla="*/ 83534 h 233186"/>
                <a:gd name="connsiteX1" fmla="*/ 265938 w 303276"/>
                <a:gd name="connsiteY1" fmla="*/ 49340 h 233186"/>
                <a:gd name="connsiteX2" fmla="*/ 225076 w 303276"/>
                <a:gd name="connsiteY2" fmla="*/ 5715 h 233186"/>
                <a:gd name="connsiteX3" fmla="*/ 214694 w 303276"/>
                <a:gd name="connsiteY3" fmla="*/ 0 h 233186"/>
                <a:gd name="connsiteX4" fmla="*/ 133350 w 303276"/>
                <a:gd name="connsiteY4" fmla="*/ 57721 h 233186"/>
                <a:gd name="connsiteX5" fmla="*/ 0 w 303276"/>
                <a:gd name="connsiteY5" fmla="*/ 82677 h 233186"/>
                <a:gd name="connsiteX6" fmla="*/ 154278 w 303276"/>
                <a:gd name="connsiteY6" fmla="*/ 233175 h 233186"/>
                <a:gd name="connsiteX7" fmla="*/ 303276 w 303276"/>
                <a:gd name="connsiteY7" fmla="*/ 102203 h 23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276" h="233186">
                  <a:moveTo>
                    <a:pt x="289655" y="83534"/>
                  </a:moveTo>
                  <a:cubicBezTo>
                    <a:pt x="289179" y="82868"/>
                    <a:pt x="278702" y="68294"/>
                    <a:pt x="265938" y="49340"/>
                  </a:cubicBezTo>
                  <a:cubicBezTo>
                    <a:pt x="255456" y="32148"/>
                    <a:pt x="241546" y="17297"/>
                    <a:pt x="225076" y="5715"/>
                  </a:cubicBezTo>
                  <a:cubicBezTo>
                    <a:pt x="221870" y="3380"/>
                    <a:pt x="218382" y="1460"/>
                    <a:pt x="214694" y="0"/>
                  </a:cubicBezTo>
                  <a:cubicBezTo>
                    <a:pt x="197739" y="12859"/>
                    <a:pt x="154115" y="45625"/>
                    <a:pt x="133350" y="57721"/>
                  </a:cubicBezTo>
                  <a:cubicBezTo>
                    <a:pt x="100394" y="76771"/>
                    <a:pt x="40291" y="81820"/>
                    <a:pt x="0" y="82677"/>
                  </a:cubicBezTo>
                  <a:cubicBezTo>
                    <a:pt x="1044" y="166839"/>
                    <a:pt x="70116" y="234219"/>
                    <a:pt x="154278" y="233175"/>
                  </a:cubicBezTo>
                  <a:cubicBezTo>
                    <a:pt x="229450" y="232243"/>
                    <a:pt x="292712" y="176634"/>
                    <a:pt x="303276" y="102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1" name="Grafik 19" descr="Kiosk mit einfarbiger Füllung">
            <a:extLst>
              <a:ext uri="{FF2B5EF4-FFF2-40B4-BE49-F238E27FC236}">
                <a16:creationId xmlns:a16="http://schemas.microsoft.com/office/drawing/2014/main" id="{EFD894FB-CBEA-2726-CF19-626E5DB2CF7C}"/>
              </a:ext>
            </a:extLst>
          </p:cNvPr>
          <p:cNvSpPr/>
          <p:nvPr/>
        </p:nvSpPr>
        <p:spPr>
          <a:xfrm>
            <a:off x="10389947" y="4714650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2E1A16D-628A-55EA-39CC-076550CEC8F0}"/>
              </a:ext>
            </a:extLst>
          </p:cNvPr>
          <p:cNvGrpSpPr/>
          <p:nvPr/>
        </p:nvGrpSpPr>
        <p:grpSpPr>
          <a:xfrm>
            <a:off x="7744071" y="2689715"/>
            <a:ext cx="943239" cy="1217083"/>
            <a:chOff x="5414830" y="2365364"/>
            <a:chExt cx="943239" cy="1217083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5221FB7F-F9D2-A232-7D43-93CCC7F05938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Grafik 22" descr="Liste mit einfarbiger Füllung">
              <a:extLst>
                <a:ext uri="{FF2B5EF4-FFF2-40B4-BE49-F238E27FC236}">
                  <a16:creationId xmlns:a16="http://schemas.microsoft.com/office/drawing/2014/main" id="{CDF7255B-B23D-16A2-462B-D339B6D77245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AA9508F5-95F6-8AB5-3A6F-3F9A4A730436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04B67FF7-7F6E-8E97-3C83-2B994BC0F8D6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B07D3BC0-3066-3431-962E-777AADB2CD5D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3B88DB14-C3A2-39EC-9967-B8BE17A82EFA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A3531B3A-D449-9913-E1EA-16F3FD22AD80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5D1D4FBD-4FF4-C2DA-6192-763EA1CD2BAD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2F6C7E10-4592-C294-22F8-B19C89C03443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87229F4-1CCD-80EA-F807-16F0633750B5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B33AE64A-31BA-691F-4A8F-BBF1DDC134F6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33C6E9D-6EDA-11C7-2D26-FBE4CF525045}"/>
              </a:ext>
            </a:extLst>
          </p:cNvPr>
          <p:cNvGrpSpPr/>
          <p:nvPr/>
        </p:nvGrpSpPr>
        <p:grpSpPr>
          <a:xfrm>
            <a:off x="8034075" y="2933180"/>
            <a:ext cx="943239" cy="1217083"/>
            <a:chOff x="5414830" y="2365364"/>
            <a:chExt cx="943239" cy="1217083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5726AED0-191D-B713-D7F1-EB81EFC2D725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Grafik 22" descr="Liste mit einfarbiger Füllung">
              <a:extLst>
                <a:ext uri="{FF2B5EF4-FFF2-40B4-BE49-F238E27FC236}">
                  <a16:creationId xmlns:a16="http://schemas.microsoft.com/office/drawing/2014/main" id="{8B40D004-985A-853D-089C-755B95EA459E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4281400A-268C-9B4A-FF76-825E7E09BC44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D7D7D66-5D87-D69D-8E1B-4EDE949FD6F5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33495766-7EDD-28F3-46FF-7542465DDDE5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808ECC1F-7806-D9FC-EF20-3189D12F4F89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E814AE16-555F-1D54-D0F2-1ACA5BE8300C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18326363-2F48-E138-20E0-04640AB1E800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F740BD37-39DB-AC52-D683-0A6EDD6CF29A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DAA2E78F-166C-A67B-1F27-02B686EA6FE4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0B8BDA98-6611-5214-6C87-D5519EDF288B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E03A05F-3B46-2A1F-AD20-54AF820AE95E}"/>
              </a:ext>
            </a:extLst>
          </p:cNvPr>
          <p:cNvGrpSpPr/>
          <p:nvPr/>
        </p:nvGrpSpPr>
        <p:grpSpPr>
          <a:xfrm>
            <a:off x="8324079" y="3176646"/>
            <a:ext cx="943239" cy="1217083"/>
            <a:chOff x="5414830" y="2365364"/>
            <a:chExt cx="943239" cy="1217083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6F1DA137-1EF5-B3CF-0312-D0C78EBFD592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60" name="Grafik 22" descr="Liste mit einfarbiger Füllung">
              <a:extLst>
                <a:ext uri="{FF2B5EF4-FFF2-40B4-BE49-F238E27FC236}">
                  <a16:creationId xmlns:a16="http://schemas.microsoft.com/office/drawing/2014/main" id="{595DC0F9-8075-B289-3548-4ED94AD523FF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3E74D2E-EC4D-1E70-CA36-32294AD32656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A5E578E-B1C4-7FC2-DF95-48A5C8DB3032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FC0C4148-85DE-FEA8-6987-4ABA3E199A6D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E8F2807-3958-A878-5BC2-3CCD4B53BF8D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9371A4B-71F6-C816-9B78-34D096AA91B3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B8DE6F2C-AACD-E5C2-ACA1-6C872CB00CD3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D2BE7B46-E5F2-7ACC-6699-777AEF68FBF6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6D950AF2-44D6-3E47-9CF3-B0642C76E3DD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2BD83C73-666C-20EF-2F6F-D4E50870FA6A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74" name="Freihandform: Form 73">
            <a:extLst>
              <a:ext uri="{FF2B5EF4-FFF2-40B4-BE49-F238E27FC236}">
                <a16:creationId xmlns:a16="http://schemas.microsoft.com/office/drawing/2014/main" id="{A66C7C84-A4BB-501D-5E43-F7CEA62D260C}"/>
              </a:ext>
            </a:extLst>
          </p:cNvPr>
          <p:cNvSpPr/>
          <p:nvPr/>
        </p:nvSpPr>
        <p:spPr>
          <a:xfrm flipV="1">
            <a:off x="2714513" y="4143449"/>
            <a:ext cx="1193536" cy="250280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917950"/>
              <a:gd name="connsiteY0" fmla="*/ 0 h 1716331"/>
              <a:gd name="connsiteX1" fmla="*/ 2305050 w 3917950"/>
              <a:gd name="connsiteY1" fmla="*/ 1712260 h 1716331"/>
              <a:gd name="connsiteX2" fmla="*/ 3917950 w 3917950"/>
              <a:gd name="connsiteY2" fmla="*/ 766110 h 1716331"/>
              <a:gd name="connsiteX0" fmla="*/ 0 w 3917950"/>
              <a:gd name="connsiteY0" fmla="*/ 0 h 1716882"/>
              <a:gd name="connsiteX1" fmla="*/ 2305050 w 3917950"/>
              <a:gd name="connsiteY1" fmla="*/ 1712260 h 1716882"/>
              <a:gd name="connsiteX2" fmla="*/ 3917950 w 3917950"/>
              <a:gd name="connsiteY2" fmla="*/ 766110 h 1716882"/>
              <a:gd name="connsiteX0" fmla="*/ 0 w 3917950"/>
              <a:gd name="connsiteY0" fmla="*/ 0 h 766110"/>
              <a:gd name="connsiteX1" fmla="*/ 3917950 w 3917950"/>
              <a:gd name="connsiteY1" fmla="*/ 766110 h 766110"/>
              <a:gd name="connsiteX0" fmla="*/ 0 w 711200"/>
              <a:gd name="connsiteY0" fmla="*/ 0 h 194161"/>
              <a:gd name="connsiteX1" fmla="*/ 711200 w 711200"/>
              <a:gd name="connsiteY1" fmla="*/ 194161 h 194161"/>
              <a:gd name="connsiteX0" fmla="*/ 0 w 711200"/>
              <a:gd name="connsiteY0" fmla="*/ 0 h 220087"/>
              <a:gd name="connsiteX1" fmla="*/ 711200 w 711200"/>
              <a:gd name="connsiteY1" fmla="*/ 194161 h 220087"/>
              <a:gd name="connsiteX0" fmla="*/ 0 w 711200"/>
              <a:gd name="connsiteY0" fmla="*/ 0 h 231599"/>
              <a:gd name="connsiteX1" fmla="*/ 711200 w 711200"/>
              <a:gd name="connsiteY1" fmla="*/ 194161 h 23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1200" h="231599">
                <a:moveTo>
                  <a:pt x="0" y="0"/>
                </a:moveTo>
                <a:cubicBezTo>
                  <a:pt x="135467" y="173193"/>
                  <a:pt x="429683" y="297081"/>
                  <a:pt x="711200" y="194161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Freihandform: Form 75">
            <a:extLst>
              <a:ext uri="{FF2B5EF4-FFF2-40B4-BE49-F238E27FC236}">
                <a16:creationId xmlns:a16="http://schemas.microsoft.com/office/drawing/2014/main" id="{91794261-40A5-6227-18E2-8E23E6FD1EE1}"/>
              </a:ext>
            </a:extLst>
          </p:cNvPr>
          <p:cNvSpPr/>
          <p:nvPr/>
        </p:nvSpPr>
        <p:spPr>
          <a:xfrm rot="10356149" flipV="1">
            <a:off x="2761286" y="4539649"/>
            <a:ext cx="1193536" cy="250280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917950"/>
              <a:gd name="connsiteY0" fmla="*/ 0 h 1716331"/>
              <a:gd name="connsiteX1" fmla="*/ 2305050 w 3917950"/>
              <a:gd name="connsiteY1" fmla="*/ 1712260 h 1716331"/>
              <a:gd name="connsiteX2" fmla="*/ 3917950 w 3917950"/>
              <a:gd name="connsiteY2" fmla="*/ 766110 h 1716331"/>
              <a:gd name="connsiteX0" fmla="*/ 0 w 3917950"/>
              <a:gd name="connsiteY0" fmla="*/ 0 h 1716882"/>
              <a:gd name="connsiteX1" fmla="*/ 2305050 w 3917950"/>
              <a:gd name="connsiteY1" fmla="*/ 1712260 h 1716882"/>
              <a:gd name="connsiteX2" fmla="*/ 3917950 w 3917950"/>
              <a:gd name="connsiteY2" fmla="*/ 766110 h 1716882"/>
              <a:gd name="connsiteX0" fmla="*/ 0 w 3917950"/>
              <a:gd name="connsiteY0" fmla="*/ 0 h 766110"/>
              <a:gd name="connsiteX1" fmla="*/ 3917950 w 3917950"/>
              <a:gd name="connsiteY1" fmla="*/ 766110 h 766110"/>
              <a:gd name="connsiteX0" fmla="*/ 0 w 711200"/>
              <a:gd name="connsiteY0" fmla="*/ 0 h 194161"/>
              <a:gd name="connsiteX1" fmla="*/ 711200 w 711200"/>
              <a:gd name="connsiteY1" fmla="*/ 194161 h 194161"/>
              <a:gd name="connsiteX0" fmla="*/ 0 w 711200"/>
              <a:gd name="connsiteY0" fmla="*/ 0 h 220087"/>
              <a:gd name="connsiteX1" fmla="*/ 711200 w 711200"/>
              <a:gd name="connsiteY1" fmla="*/ 194161 h 220087"/>
              <a:gd name="connsiteX0" fmla="*/ 0 w 711200"/>
              <a:gd name="connsiteY0" fmla="*/ 0 h 231599"/>
              <a:gd name="connsiteX1" fmla="*/ 711200 w 711200"/>
              <a:gd name="connsiteY1" fmla="*/ 194161 h 23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1200" h="231599">
                <a:moveTo>
                  <a:pt x="0" y="0"/>
                </a:moveTo>
                <a:cubicBezTo>
                  <a:pt x="135467" y="173193"/>
                  <a:pt x="429683" y="297081"/>
                  <a:pt x="711200" y="194161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59FD5572-E270-4FDF-EC4C-67874A972FE6}"/>
              </a:ext>
            </a:extLst>
          </p:cNvPr>
          <p:cNvCxnSpPr>
            <a:cxnSpLocks/>
          </p:cNvCxnSpPr>
          <p:nvPr/>
        </p:nvCxnSpPr>
        <p:spPr>
          <a:xfrm flipV="1">
            <a:off x="9121418" y="2163853"/>
            <a:ext cx="822458" cy="568066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" name="Freeform 216">
            <a:extLst>
              <a:ext uri="{FF2B5EF4-FFF2-40B4-BE49-F238E27FC236}">
                <a16:creationId xmlns:a16="http://schemas.microsoft.com/office/drawing/2014/main" id="{862CF806-B428-0A2C-63F1-3BFA44A7018C}"/>
              </a:ext>
            </a:extLst>
          </p:cNvPr>
          <p:cNvSpPr>
            <a:spLocks noChangeAspect="1"/>
          </p:cNvSpPr>
          <p:nvPr/>
        </p:nvSpPr>
        <p:spPr bwMode="auto">
          <a:xfrm rot="771943">
            <a:off x="3188568" y="4323405"/>
            <a:ext cx="173207" cy="331934"/>
          </a:xfrm>
          <a:custGeom>
            <a:avLst/>
            <a:gdLst>
              <a:gd name="T0" fmla="*/ 606 w 634"/>
              <a:gd name="T1" fmla="*/ 0 h 1215"/>
              <a:gd name="T2" fmla="*/ 202 w 634"/>
              <a:gd name="T3" fmla="*/ 0 h 1215"/>
              <a:gd name="T4" fmla="*/ 0 w 634"/>
              <a:gd name="T5" fmla="*/ 568 h 1215"/>
              <a:gd name="T6" fmla="*/ 264 w 634"/>
              <a:gd name="T7" fmla="*/ 568 h 1215"/>
              <a:gd name="T8" fmla="*/ 105 w 634"/>
              <a:gd name="T9" fmla="*/ 1215 h 1215"/>
              <a:gd name="T10" fmla="*/ 634 w 634"/>
              <a:gd name="T11" fmla="*/ 426 h 1215"/>
              <a:gd name="T12" fmla="*/ 388 w 634"/>
              <a:gd name="T13" fmla="*/ 426 h 1215"/>
              <a:gd name="T14" fmla="*/ 606 w 634"/>
              <a:gd name="T15" fmla="*/ 0 h 1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4" h="1215">
                <a:moveTo>
                  <a:pt x="606" y="0"/>
                </a:moveTo>
                <a:lnTo>
                  <a:pt x="202" y="0"/>
                </a:lnTo>
                <a:lnTo>
                  <a:pt x="0" y="568"/>
                </a:lnTo>
                <a:lnTo>
                  <a:pt x="264" y="568"/>
                </a:lnTo>
                <a:lnTo>
                  <a:pt x="105" y="1215"/>
                </a:lnTo>
                <a:lnTo>
                  <a:pt x="634" y="426"/>
                </a:lnTo>
                <a:lnTo>
                  <a:pt x="388" y="426"/>
                </a:lnTo>
                <a:lnTo>
                  <a:pt x="6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accent1"/>
              </a:solidFill>
            </a:endParaRP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A4E5A59B-5173-F7B4-F3C4-18EC5198E663}"/>
              </a:ext>
            </a:extLst>
          </p:cNvPr>
          <p:cNvSpPr txBox="1"/>
          <p:nvPr/>
        </p:nvSpPr>
        <p:spPr>
          <a:xfrm>
            <a:off x="2863044" y="1238657"/>
            <a:ext cx="166712" cy="43088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28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81" name="Freihandform: Form 80">
            <a:extLst>
              <a:ext uri="{FF2B5EF4-FFF2-40B4-BE49-F238E27FC236}">
                <a16:creationId xmlns:a16="http://schemas.microsoft.com/office/drawing/2014/main" id="{9D383E8B-19D8-8B55-F98A-62B5DCD52FCA}"/>
              </a:ext>
            </a:extLst>
          </p:cNvPr>
          <p:cNvSpPr/>
          <p:nvPr/>
        </p:nvSpPr>
        <p:spPr>
          <a:xfrm rot="1721818">
            <a:off x="2394729" y="1699169"/>
            <a:ext cx="2203387" cy="696993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2049828"/>
              <a:gd name="connsiteY0" fmla="*/ 325029 h 727151"/>
              <a:gd name="connsiteX1" fmla="*/ 1968500 w 2049828"/>
              <a:gd name="connsiteY1" fmla="*/ 706029 h 727151"/>
              <a:gd name="connsiteX2" fmla="*/ 171915 w 2049828"/>
              <a:gd name="connsiteY2" fmla="*/ 0 h 727151"/>
              <a:gd name="connsiteX0" fmla="*/ 0 w 2076507"/>
              <a:gd name="connsiteY0" fmla="*/ 352562 h 754684"/>
              <a:gd name="connsiteX1" fmla="*/ 1968500 w 2076507"/>
              <a:gd name="connsiteY1" fmla="*/ 733562 h 754684"/>
              <a:gd name="connsiteX2" fmla="*/ 171915 w 2076507"/>
              <a:gd name="connsiteY2" fmla="*/ 27533 h 754684"/>
              <a:gd name="connsiteX0" fmla="*/ 0 w 171915"/>
              <a:gd name="connsiteY0" fmla="*/ 325029 h 325029"/>
              <a:gd name="connsiteX1" fmla="*/ 171915 w 171915"/>
              <a:gd name="connsiteY1" fmla="*/ 0 h 325029"/>
              <a:gd name="connsiteX0" fmla="*/ 2085824 w 2085824"/>
              <a:gd name="connsiteY0" fmla="*/ 366543 h 366543"/>
              <a:gd name="connsiteX1" fmla="*/ 0 w 2085824"/>
              <a:gd name="connsiteY1" fmla="*/ 0 h 366543"/>
              <a:gd name="connsiteX0" fmla="*/ 2085824 w 2085824"/>
              <a:gd name="connsiteY0" fmla="*/ 366543 h 366543"/>
              <a:gd name="connsiteX1" fmla="*/ 0 w 2085824"/>
              <a:gd name="connsiteY1" fmla="*/ 0 h 366543"/>
              <a:gd name="connsiteX0" fmla="*/ 2085824 w 2085824"/>
              <a:gd name="connsiteY0" fmla="*/ 417501 h 417501"/>
              <a:gd name="connsiteX1" fmla="*/ 0 w 2085824"/>
              <a:gd name="connsiteY1" fmla="*/ 50958 h 417501"/>
              <a:gd name="connsiteX0" fmla="*/ 2085824 w 2085824"/>
              <a:gd name="connsiteY0" fmla="*/ 1282492 h 1282492"/>
              <a:gd name="connsiteX1" fmla="*/ 0 w 2085824"/>
              <a:gd name="connsiteY1" fmla="*/ 915949 h 1282492"/>
              <a:gd name="connsiteX0" fmla="*/ 2085824 w 2085824"/>
              <a:gd name="connsiteY0" fmla="*/ 1511577 h 1511577"/>
              <a:gd name="connsiteX1" fmla="*/ 0 w 2085824"/>
              <a:gd name="connsiteY1" fmla="*/ 1145034 h 1511577"/>
              <a:gd name="connsiteX0" fmla="*/ 1525631 w 1525631"/>
              <a:gd name="connsiteY0" fmla="*/ 491239 h 2587121"/>
              <a:gd name="connsiteX1" fmla="*/ 0 w 1525631"/>
              <a:gd name="connsiteY1" fmla="*/ 2587120 h 2587121"/>
              <a:gd name="connsiteX0" fmla="*/ 1872594 w 1872594"/>
              <a:gd name="connsiteY0" fmla="*/ 776150 h 1815472"/>
              <a:gd name="connsiteX1" fmla="*/ 0 w 1872594"/>
              <a:gd name="connsiteY1" fmla="*/ 1815471 h 1815472"/>
              <a:gd name="connsiteX0" fmla="*/ 1872594 w 1872594"/>
              <a:gd name="connsiteY0" fmla="*/ 802632 h 1841954"/>
              <a:gd name="connsiteX1" fmla="*/ 0 w 1872594"/>
              <a:gd name="connsiteY1" fmla="*/ 1841953 h 1841954"/>
              <a:gd name="connsiteX0" fmla="*/ 1872594 w 1872594"/>
              <a:gd name="connsiteY0" fmla="*/ 824970 h 1864292"/>
              <a:gd name="connsiteX1" fmla="*/ 0 w 1872594"/>
              <a:gd name="connsiteY1" fmla="*/ 1864291 h 1864292"/>
              <a:gd name="connsiteX0" fmla="*/ 1211666 w 1211666"/>
              <a:gd name="connsiteY0" fmla="*/ 1219396 h 1417213"/>
              <a:gd name="connsiteX1" fmla="*/ 0 w 1211666"/>
              <a:gd name="connsiteY1" fmla="*/ 1417212 h 1417213"/>
              <a:gd name="connsiteX0" fmla="*/ 1211666 w 1211666"/>
              <a:gd name="connsiteY0" fmla="*/ 989658 h 1187475"/>
              <a:gd name="connsiteX1" fmla="*/ 0 w 1211666"/>
              <a:gd name="connsiteY1" fmla="*/ 1187474 h 1187475"/>
              <a:gd name="connsiteX0" fmla="*/ 1372584 w 1372584"/>
              <a:gd name="connsiteY0" fmla="*/ 457872 h 1656446"/>
              <a:gd name="connsiteX1" fmla="*/ 0 w 1372584"/>
              <a:gd name="connsiteY1" fmla="*/ 1656445 h 165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2584" h="1656446">
                <a:moveTo>
                  <a:pt x="1372584" y="457872"/>
                </a:moveTo>
                <a:cubicBezTo>
                  <a:pt x="1114862" y="-89259"/>
                  <a:pt x="706676" y="-566392"/>
                  <a:pt x="0" y="1656445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Grafik 19" descr="Kiosk mit einfarbiger Füllung">
            <a:extLst>
              <a:ext uri="{FF2B5EF4-FFF2-40B4-BE49-F238E27FC236}">
                <a16:creationId xmlns:a16="http://schemas.microsoft.com/office/drawing/2014/main" id="{1E993275-C8B7-4D1E-E46E-A66D707B8164}"/>
              </a:ext>
            </a:extLst>
          </p:cNvPr>
          <p:cNvSpPr/>
          <p:nvPr/>
        </p:nvSpPr>
        <p:spPr>
          <a:xfrm>
            <a:off x="10389946" y="2934418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4" name="Grafik 19" descr="Kiosk mit einfarbiger Füllung">
            <a:extLst>
              <a:ext uri="{FF2B5EF4-FFF2-40B4-BE49-F238E27FC236}">
                <a16:creationId xmlns:a16="http://schemas.microsoft.com/office/drawing/2014/main" id="{58816C87-A445-22FC-ABB2-5447DFE5F509}"/>
              </a:ext>
            </a:extLst>
          </p:cNvPr>
          <p:cNvSpPr/>
          <p:nvPr/>
        </p:nvSpPr>
        <p:spPr>
          <a:xfrm>
            <a:off x="10389947" y="1154186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57C5C93F-4621-7C74-F44A-5327D174913C}"/>
              </a:ext>
            </a:extLst>
          </p:cNvPr>
          <p:cNvCxnSpPr>
            <a:cxnSpLocks/>
          </p:cNvCxnSpPr>
          <p:nvPr/>
        </p:nvCxnSpPr>
        <p:spPr>
          <a:xfrm>
            <a:off x="9279006" y="4566382"/>
            <a:ext cx="700440" cy="470282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EA66F11E-B09A-1D4A-03C7-8ABCBC2F9FE0}"/>
              </a:ext>
            </a:extLst>
          </p:cNvPr>
          <p:cNvCxnSpPr>
            <a:cxnSpLocks/>
          </p:cNvCxnSpPr>
          <p:nvPr/>
        </p:nvCxnSpPr>
        <p:spPr>
          <a:xfrm>
            <a:off x="9400656" y="3702182"/>
            <a:ext cx="700440" cy="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2FD7534-1CAA-9B80-891A-841B94397E70}"/>
              </a:ext>
            </a:extLst>
          </p:cNvPr>
          <p:cNvGrpSpPr/>
          <p:nvPr/>
        </p:nvGrpSpPr>
        <p:grpSpPr>
          <a:xfrm>
            <a:off x="4783062" y="2205929"/>
            <a:ext cx="1895954" cy="2449480"/>
            <a:chOff x="4282900" y="2370969"/>
            <a:chExt cx="1895954" cy="2449480"/>
          </a:xfrm>
        </p:grpSpPr>
        <p:sp>
          <p:nvSpPr>
            <p:cNvPr id="70" name="Pfeil: Fünfeck 69">
              <a:extLst>
                <a:ext uri="{FF2B5EF4-FFF2-40B4-BE49-F238E27FC236}">
                  <a16:creationId xmlns:a16="http://schemas.microsoft.com/office/drawing/2014/main" id="{8F2589FC-9BC8-6DB1-B035-311EF1E11929}"/>
                </a:ext>
              </a:extLst>
            </p:cNvPr>
            <p:cNvSpPr/>
            <p:nvPr/>
          </p:nvSpPr>
          <p:spPr>
            <a:xfrm>
              <a:off x="4282900" y="2370969"/>
              <a:ext cx="1895954" cy="2449480"/>
            </a:xfrm>
            <a:prstGeom prst="homePlate">
              <a:avLst>
                <a:gd name="adj" fmla="val 22548"/>
              </a:avLst>
            </a:prstGeom>
            <a:solidFill>
              <a:schemeClr val="accent3">
                <a:alpha val="80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72000" bIns="72000" rtlCol="0" anchor="b"/>
            <a:lstStyle/>
            <a:p>
              <a:pPr>
                <a:buClr>
                  <a:schemeClr val="accent2"/>
                </a:buClr>
              </a:pPr>
              <a:r>
                <a:rPr lang="de-DE" sz="2400" b="1" err="1">
                  <a:solidFill>
                    <a:schemeClr val="accent2"/>
                  </a:solidFill>
                </a:rPr>
                <a:t>BahnGPT</a:t>
              </a:r>
              <a:endParaRPr lang="de-DE" sz="2400" b="1">
                <a:solidFill>
                  <a:schemeClr val="accent2"/>
                </a:solidFill>
              </a:endParaRPr>
            </a:p>
          </p:txBody>
        </p:sp>
        <p:sp>
          <p:nvSpPr>
            <p:cNvPr id="31" name="Grafik 29">
              <a:extLst>
                <a:ext uri="{FF2B5EF4-FFF2-40B4-BE49-F238E27FC236}">
                  <a16:creationId xmlns:a16="http://schemas.microsoft.com/office/drawing/2014/main" id="{70EB0AAD-F3A7-00E4-2779-B3A7AC8038C1}"/>
                </a:ext>
              </a:extLst>
            </p:cNvPr>
            <p:cNvSpPr/>
            <p:nvPr/>
          </p:nvSpPr>
          <p:spPr>
            <a:xfrm>
              <a:off x="4576045" y="2789386"/>
              <a:ext cx="1010954" cy="1024534"/>
            </a:xfrm>
            <a:custGeom>
              <a:avLst/>
              <a:gdLst>
                <a:gd name="connsiteX0" fmla="*/ 2809210 w 3007531"/>
                <a:gd name="connsiteY0" fmla="*/ 1247503 h 3047935"/>
                <a:gd name="connsiteX1" fmla="*/ 2743964 w 3007531"/>
                <a:gd name="connsiteY1" fmla="*/ 623806 h 3047935"/>
                <a:gd name="connsiteX2" fmla="*/ 1916813 w 3007531"/>
                <a:gd name="connsiteY2" fmla="*/ 255379 h 3047935"/>
                <a:gd name="connsiteX3" fmla="*/ 1344075 w 3007531"/>
                <a:gd name="connsiteY3" fmla="*/ 14 h 3047935"/>
                <a:gd name="connsiteX4" fmla="*/ 611507 w 3007531"/>
                <a:gd name="connsiteY4" fmla="*/ 531700 h 3047935"/>
                <a:gd name="connsiteX5" fmla="*/ 103729 w 3007531"/>
                <a:gd name="connsiteY5" fmla="*/ 900031 h 3047935"/>
                <a:gd name="connsiteX6" fmla="*/ 198217 w 3007531"/>
                <a:gd name="connsiteY6" fmla="*/ 1800525 h 3047935"/>
                <a:gd name="connsiteX7" fmla="*/ 263463 w 3007531"/>
                <a:gd name="connsiteY7" fmla="*/ 2424222 h 3047935"/>
                <a:gd name="connsiteX8" fmla="*/ 1090614 w 3007531"/>
                <a:gd name="connsiteY8" fmla="*/ 2792649 h 3047935"/>
                <a:gd name="connsiteX9" fmla="*/ 1663353 w 3007531"/>
                <a:gd name="connsiteY9" fmla="*/ 3047919 h 3047935"/>
                <a:gd name="connsiteX10" fmla="*/ 2396206 w 3007531"/>
                <a:gd name="connsiteY10" fmla="*/ 2515853 h 3047935"/>
                <a:gd name="connsiteX11" fmla="*/ 2903984 w 3007531"/>
                <a:gd name="connsiteY11" fmla="*/ 2147521 h 3047935"/>
                <a:gd name="connsiteX12" fmla="*/ 2809306 w 3007531"/>
                <a:gd name="connsiteY12" fmla="*/ 1247313 h 3047935"/>
                <a:gd name="connsiteX13" fmla="*/ 1663543 w 3007531"/>
                <a:gd name="connsiteY13" fmla="*/ 2848751 h 3047935"/>
                <a:gd name="connsiteX14" fmla="*/ 1297878 w 3007531"/>
                <a:gd name="connsiteY14" fmla="*/ 2716544 h 3047935"/>
                <a:gd name="connsiteX15" fmla="*/ 1315881 w 3007531"/>
                <a:gd name="connsiteY15" fmla="*/ 2706353 h 3047935"/>
                <a:gd name="connsiteX16" fmla="*/ 1922814 w 3007531"/>
                <a:gd name="connsiteY16" fmla="*/ 2355833 h 3047935"/>
                <a:gd name="connsiteX17" fmla="*/ 1972725 w 3007531"/>
                <a:gd name="connsiteY17" fmla="*/ 2269441 h 3047935"/>
                <a:gd name="connsiteX18" fmla="*/ 1972725 w 3007531"/>
                <a:gd name="connsiteY18" fmla="*/ 1413810 h 3047935"/>
                <a:gd name="connsiteX19" fmla="*/ 2229233 w 3007531"/>
                <a:gd name="connsiteY19" fmla="*/ 1561924 h 3047935"/>
                <a:gd name="connsiteX20" fmla="*/ 2234186 w 3007531"/>
                <a:gd name="connsiteY20" fmla="*/ 1568972 h 3047935"/>
                <a:gd name="connsiteX21" fmla="*/ 2234186 w 3007531"/>
                <a:gd name="connsiteY21" fmla="*/ 2277537 h 3047935"/>
                <a:gd name="connsiteX22" fmla="*/ 1663543 w 3007531"/>
                <a:gd name="connsiteY22" fmla="*/ 2848751 h 3047935"/>
                <a:gd name="connsiteX23" fmla="*/ 436342 w 3007531"/>
                <a:gd name="connsiteY23" fmla="*/ 2324591 h 3047935"/>
                <a:gd name="connsiteX24" fmla="*/ 368238 w 3007531"/>
                <a:gd name="connsiteY24" fmla="*/ 1941876 h 3047935"/>
                <a:gd name="connsiteX25" fmla="*/ 386241 w 3007531"/>
                <a:gd name="connsiteY25" fmla="*/ 1952639 h 3047935"/>
                <a:gd name="connsiteX26" fmla="*/ 993174 w 3007531"/>
                <a:gd name="connsiteY26" fmla="*/ 2303159 h 3047935"/>
                <a:gd name="connsiteX27" fmla="*/ 1092901 w 3007531"/>
                <a:gd name="connsiteY27" fmla="*/ 2303159 h 3047935"/>
                <a:gd name="connsiteX28" fmla="*/ 1833850 w 3007531"/>
                <a:gd name="connsiteY28" fmla="*/ 1875296 h 3047935"/>
                <a:gd name="connsiteX29" fmla="*/ 1833850 w 3007531"/>
                <a:gd name="connsiteY29" fmla="*/ 2171524 h 3047935"/>
                <a:gd name="connsiteX30" fmla="*/ 1830231 w 3007531"/>
                <a:gd name="connsiteY30" fmla="*/ 2179429 h 3047935"/>
                <a:gd name="connsiteX31" fmla="*/ 1216725 w 3007531"/>
                <a:gd name="connsiteY31" fmla="*/ 2533664 h 3047935"/>
                <a:gd name="connsiteX32" fmla="*/ 436437 w 3007531"/>
                <a:gd name="connsiteY32" fmla="*/ 2324591 h 3047935"/>
                <a:gd name="connsiteX33" fmla="*/ 276608 w 3007531"/>
                <a:gd name="connsiteY33" fmla="*/ 999758 h 3047935"/>
                <a:gd name="connsiteX34" fmla="*/ 573883 w 3007531"/>
                <a:gd name="connsiteY34" fmla="*/ 749346 h 3047935"/>
                <a:gd name="connsiteX35" fmla="*/ 573597 w 3007531"/>
                <a:gd name="connsiteY35" fmla="*/ 770301 h 3047935"/>
                <a:gd name="connsiteX36" fmla="*/ 573597 w 3007531"/>
                <a:gd name="connsiteY36" fmla="*/ 1471436 h 3047935"/>
                <a:gd name="connsiteX37" fmla="*/ 623413 w 3007531"/>
                <a:gd name="connsiteY37" fmla="*/ 1557733 h 3047935"/>
                <a:gd name="connsiteX38" fmla="*/ 1364363 w 3007531"/>
                <a:gd name="connsiteY38" fmla="*/ 1985500 h 3047935"/>
                <a:gd name="connsiteX39" fmla="*/ 1107855 w 3007531"/>
                <a:gd name="connsiteY39" fmla="*/ 2133614 h 3047935"/>
                <a:gd name="connsiteX40" fmla="*/ 1099187 w 3007531"/>
                <a:gd name="connsiteY40" fmla="*/ 2134376 h 3047935"/>
                <a:gd name="connsiteX41" fmla="*/ 485586 w 3007531"/>
                <a:gd name="connsiteY41" fmla="*/ 1779856 h 3047935"/>
                <a:gd name="connsiteX42" fmla="*/ 276513 w 3007531"/>
                <a:gd name="connsiteY42" fmla="*/ 999853 h 3047935"/>
                <a:gd name="connsiteX43" fmla="*/ 2384109 w 3007531"/>
                <a:gd name="connsiteY43" fmla="*/ 1490200 h 3047935"/>
                <a:gd name="connsiteX44" fmla="*/ 1643160 w 3007531"/>
                <a:gd name="connsiteY44" fmla="*/ 1062337 h 3047935"/>
                <a:gd name="connsiteX45" fmla="*/ 1899668 w 3007531"/>
                <a:gd name="connsiteY45" fmla="*/ 914319 h 3047935"/>
                <a:gd name="connsiteX46" fmla="*/ 1908336 w 3007531"/>
                <a:gd name="connsiteY46" fmla="*/ 913557 h 3047935"/>
                <a:gd name="connsiteX47" fmla="*/ 2521936 w 3007531"/>
                <a:gd name="connsiteY47" fmla="*/ 1267792 h 3047935"/>
                <a:gd name="connsiteX48" fmla="*/ 2730915 w 3007531"/>
                <a:gd name="connsiteY48" fmla="*/ 2048270 h 3047935"/>
                <a:gd name="connsiteX49" fmla="*/ 2433735 w 3007531"/>
                <a:gd name="connsiteY49" fmla="*/ 2298587 h 3047935"/>
                <a:gd name="connsiteX50" fmla="*/ 2433735 w 3007531"/>
                <a:gd name="connsiteY50" fmla="*/ 1576497 h 3047935"/>
                <a:gd name="connsiteX51" fmla="*/ 2384205 w 3007531"/>
                <a:gd name="connsiteY51" fmla="*/ 1490200 h 3047935"/>
                <a:gd name="connsiteX52" fmla="*/ 2639380 w 3007531"/>
                <a:gd name="connsiteY52" fmla="*/ 1105962 h 3047935"/>
                <a:gd name="connsiteX53" fmla="*/ 2621377 w 3007531"/>
                <a:gd name="connsiteY53" fmla="*/ 1095199 h 3047935"/>
                <a:gd name="connsiteX54" fmla="*/ 2014444 w 3007531"/>
                <a:gd name="connsiteY54" fmla="*/ 744679 h 3047935"/>
                <a:gd name="connsiteX55" fmla="*/ 1914717 w 3007531"/>
                <a:gd name="connsiteY55" fmla="*/ 744679 h 3047935"/>
                <a:gd name="connsiteX56" fmla="*/ 1173768 w 3007531"/>
                <a:gd name="connsiteY56" fmla="*/ 1172542 h 3047935"/>
                <a:gd name="connsiteX57" fmla="*/ 1173768 w 3007531"/>
                <a:gd name="connsiteY57" fmla="*/ 876314 h 3047935"/>
                <a:gd name="connsiteX58" fmla="*/ 1177387 w 3007531"/>
                <a:gd name="connsiteY58" fmla="*/ 868408 h 3047935"/>
                <a:gd name="connsiteX59" fmla="*/ 1790892 w 3007531"/>
                <a:gd name="connsiteY59" fmla="*/ 514459 h 3047935"/>
                <a:gd name="connsiteX60" fmla="*/ 2571085 w 3007531"/>
                <a:gd name="connsiteY60" fmla="*/ 724009 h 3047935"/>
                <a:gd name="connsiteX61" fmla="*/ 2639189 w 3007531"/>
                <a:gd name="connsiteY61" fmla="*/ 1105962 h 3047935"/>
                <a:gd name="connsiteX62" fmla="*/ 1034322 w 3007531"/>
                <a:gd name="connsiteY62" fmla="*/ 1633933 h 3047935"/>
                <a:gd name="connsiteX63" fmla="*/ 777718 w 3007531"/>
                <a:gd name="connsiteY63" fmla="*/ 1485819 h 3047935"/>
                <a:gd name="connsiteX64" fmla="*/ 772765 w 3007531"/>
                <a:gd name="connsiteY64" fmla="*/ 1478770 h 3047935"/>
                <a:gd name="connsiteX65" fmla="*/ 772765 w 3007531"/>
                <a:gd name="connsiteY65" fmla="*/ 770206 h 3047935"/>
                <a:gd name="connsiteX66" fmla="*/ 1344361 w 3007531"/>
                <a:gd name="connsiteY66" fmla="*/ 199277 h 3047935"/>
                <a:gd name="connsiteX67" fmla="*/ 1709549 w 3007531"/>
                <a:gd name="connsiteY67" fmla="*/ 331484 h 3047935"/>
                <a:gd name="connsiteX68" fmla="*/ 1691547 w 3007531"/>
                <a:gd name="connsiteY68" fmla="*/ 341676 h 3047935"/>
                <a:gd name="connsiteX69" fmla="*/ 1084614 w 3007531"/>
                <a:gd name="connsiteY69" fmla="*/ 692196 h 3047935"/>
                <a:gd name="connsiteX70" fmla="*/ 1034703 w 3007531"/>
                <a:gd name="connsiteY70" fmla="*/ 778492 h 3047935"/>
                <a:gd name="connsiteX71" fmla="*/ 1034322 w 3007531"/>
                <a:gd name="connsiteY71" fmla="*/ 1633742 h 3047935"/>
                <a:gd name="connsiteX72" fmla="*/ 1173672 w 3007531"/>
                <a:gd name="connsiteY72" fmla="*/ 1333514 h 3047935"/>
                <a:gd name="connsiteX73" fmla="*/ 1503714 w 3007531"/>
                <a:gd name="connsiteY73" fmla="*/ 1142919 h 3047935"/>
                <a:gd name="connsiteX74" fmla="*/ 1833755 w 3007531"/>
                <a:gd name="connsiteY74" fmla="*/ 1333419 h 3047935"/>
                <a:gd name="connsiteX75" fmla="*/ 1833755 w 3007531"/>
                <a:gd name="connsiteY75" fmla="*/ 1714514 h 3047935"/>
                <a:gd name="connsiteX76" fmla="*/ 1503714 w 3007531"/>
                <a:gd name="connsiteY76" fmla="*/ 1905014 h 3047935"/>
                <a:gd name="connsiteX77" fmla="*/ 1173672 w 3007531"/>
                <a:gd name="connsiteY77" fmla="*/ 1714514 h 304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007531" h="3047935">
                  <a:moveTo>
                    <a:pt x="2809210" y="1247503"/>
                  </a:moveTo>
                  <a:cubicBezTo>
                    <a:pt x="2878362" y="1039954"/>
                    <a:pt x="2854549" y="812592"/>
                    <a:pt x="2743964" y="623806"/>
                  </a:cubicBezTo>
                  <a:cubicBezTo>
                    <a:pt x="2577658" y="334246"/>
                    <a:pt x="2243330" y="185275"/>
                    <a:pt x="1916813" y="255379"/>
                  </a:cubicBezTo>
                  <a:cubicBezTo>
                    <a:pt x="1771557" y="91740"/>
                    <a:pt x="1562864" y="-1319"/>
                    <a:pt x="1344075" y="14"/>
                  </a:cubicBezTo>
                  <a:cubicBezTo>
                    <a:pt x="1010319" y="-748"/>
                    <a:pt x="714186" y="214136"/>
                    <a:pt x="611507" y="531700"/>
                  </a:cubicBezTo>
                  <a:cubicBezTo>
                    <a:pt x="397099" y="575610"/>
                    <a:pt x="212028" y="709817"/>
                    <a:pt x="103729" y="900031"/>
                  </a:cubicBezTo>
                  <a:cubicBezTo>
                    <a:pt x="-63816" y="1188829"/>
                    <a:pt x="-25620" y="1552875"/>
                    <a:pt x="198217" y="1800525"/>
                  </a:cubicBezTo>
                  <a:cubicBezTo>
                    <a:pt x="129066" y="2008075"/>
                    <a:pt x="152878" y="2235437"/>
                    <a:pt x="263463" y="2424222"/>
                  </a:cubicBezTo>
                  <a:cubicBezTo>
                    <a:pt x="429770" y="2713782"/>
                    <a:pt x="764097" y="2862753"/>
                    <a:pt x="1090614" y="2792649"/>
                  </a:cubicBezTo>
                  <a:cubicBezTo>
                    <a:pt x="1235775" y="2956288"/>
                    <a:pt x="1444563" y="3049348"/>
                    <a:pt x="1663353" y="3047919"/>
                  </a:cubicBezTo>
                  <a:cubicBezTo>
                    <a:pt x="1997299" y="3048776"/>
                    <a:pt x="2293527" y="2833702"/>
                    <a:pt x="2396206" y="2515853"/>
                  </a:cubicBezTo>
                  <a:cubicBezTo>
                    <a:pt x="2610614" y="2471942"/>
                    <a:pt x="2795685" y="2337735"/>
                    <a:pt x="2903984" y="2147521"/>
                  </a:cubicBezTo>
                  <a:cubicBezTo>
                    <a:pt x="3071338" y="1858723"/>
                    <a:pt x="3033048" y="1494963"/>
                    <a:pt x="2809306" y="1247313"/>
                  </a:cubicBezTo>
                  <a:close/>
                  <a:moveTo>
                    <a:pt x="1663543" y="2848751"/>
                  </a:moveTo>
                  <a:cubicBezTo>
                    <a:pt x="1529907" y="2848942"/>
                    <a:pt x="1400463" y="2802174"/>
                    <a:pt x="1297878" y="2716544"/>
                  </a:cubicBezTo>
                  <a:cubicBezTo>
                    <a:pt x="1302546" y="2714068"/>
                    <a:pt x="1310642" y="2709591"/>
                    <a:pt x="1315881" y="2706353"/>
                  </a:cubicBezTo>
                  <a:lnTo>
                    <a:pt x="1922814" y="2355833"/>
                  </a:lnTo>
                  <a:cubicBezTo>
                    <a:pt x="1953865" y="2338211"/>
                    <a:pt x="1972915" y="2305159"/>
                    <a:pt x="1972725" y="2269441"/>
                  </a:cubicBezTo>
                  <a:lnTo>
                    <a:pt x="1972725" y="1413810"/>
                  </a:lnTo>
                  <a:lnTo>
                    <a:pt x="2229233" y="1561924"/>
                  </a:lnTo>
                  <a:cubicBezTo>
                    <a:pt x="2231995" y="1563257"/>
                    <a:pt x="2233805" y="1565924"/>
                    <a:pt x="2234186" y="1568972"/>
                  </a:cubicBezTo>
                  <a:lnTo>
                    <a:pt x="2234186" y="2277537"/>
                  </a:lnTo>
                  <a:cubicBezTo>
                    <a:pt x="2233805" y="2592624"/>
                    <a:pt x="1978630" y="2848085"/>
                    <a:pt x="1663543" y="2848751"/>
                  </a:cubicBezTo>
                  <a:close/>
                  <a:moveTo>
                    <a:pt x="436342" y="2324591"/>
                  </a:moveTo>
                  <a:cubicBezTo>
                    <a:pt x="369381" y="2208957"/>
                    <a:pt x="345283" y="2073416"/>
                    <a:pt x="368238" y="1941876"/>
                  </a:cubicBezTo>
                  <a:cubicBezTo>
                    <a:pt x="372715" y="1944543"/>
                    <a:pt x="380621" y="1949401"/>
                    <a:pt x="386241" y="1952639"/>
                  </a:cubicBezTo>
                  <a:lnTo>
                    <a:pt x="993174" y="2303159"/>
                  </a:lnTo>
                  <a:cubicBezTo>
                    <a:pt x="1023939" y="2321162"/>
                    <a:pt x="1062039" y="2321162"/>
                    <a:pt x="1092901" y="2303159"/>
                  </a:cubicBezTo>
                  <a:lnTo>
                    <a:pt x="1833850" y="1875296"/>
                  </a:lnTo>
                  <a:lnTo>
                    <a:pt x="1833850" y="2171524"/>
                  </a:lnTo>
                  <a:cubicBezTo>
                    <a:pt x="1834041" y="2174572"/>
                    <a:pt x="1832612" y="2177525"/>
                    <a:pt x="1830231" y="2179429"/>
                  </a:cubicBezTo>
                  <a:lnTo>
                    <a:pt x="1216725" y="2533664"/>
                  </a:lnTo>
                  <a:cubicBezTo>
                    <a:pt x="943453" y="2691017"/>
                    <a:pt x="594457" y="2597482"/>
                    <a:pt x="436437" y="2324591"/>
                  </a:cubicBezTo>
                  <a:close/>
                  <a:moveTo>
                    <a:pt x="276608" y="999758"/>
                  </a:moveTo>
                  <a:cubicBezTo>
                    <a:pt x="343283" y="883934"/>
                    <a:pt x="448534" y="795352"/>
                    <a:pt x="573883" y="749346"/>
                  </a:cubicBezTo>
                  <a:cubicBezTo>
                    <a:pt x="573883" y="754585"/>
                    <a:pt x="573597" y="763824"/>
                    <a:pt x="573597" y="770301"/>
                  </a:cubicBezTo>
                  <a:lnTo>
                    <a:pt x="573597" y="1471436"/>
                  </a:lnTo>
                  <a:cubicBezTo>
                    <a:pt x="573407" y="1507060"/>
                    <a:pt x="592457" y="1540111"/>
                    <a:pt x="623413" y="1557733"/>
                  </a:cubicBezTo>
                  <a:lnTo>
                    <a:pt x="1364363" y="1985500"/>
                  </a:lnTo>
                  <a:lnTo>
                    <a:pt x="1107855" y="2133614"/>
                  </a:lnTo>
                  <a:cubicBezTo>
                    <a:pt x="1105283" y="2135329"/>
                    <a:pt x="1102045" y="2135615"/>
                    <a:pt x="1099187" y="2134376"/>
                  </a:cubicBezTo>
                  <a:lnTo>
                    <a:pt x="485586" y="1779856"/>
                  </a:lnTo>
                  <a:cubicBezTo>
                    <a:pt x="212886" y="1621931"/>
                    <a:pt x="119350" y="1273030"/>
                    <a:pt x="276513" y="999853"/>
                  </a:cubicBezTo>
                  <a:close/>
                  <a:moveTo>
                    <a:pt x="2384109" y="1490200"/>
                  </a:moveTo>
                  <a:lnTo>
                    <a:pt x="1643160" y="1062337"/>
                  </a:lnTo>
                  <a:lnTo>
                    <a:pt x="1899668" y="914319"/>
                  </a:lnTo>
                  <a:cubicBezTo>
                    <a:pt x="1902240" y="912604"/>
                    <a:pt x="1905478" y="912319"/>
                    <a:pt x="1908336" y="913557"/>
                  </a:cubicBezTo>
                  <a:lnTo>
                    <a:pt x="2521936" y="1267792"/>
                  </a:lnTo>
                  <a:cubicBezTo>
                    <a:pt x="2795113" y="1425621"/>
                    <a:pt x="2888744" y="1775093"/>
                    <a:pt x="2730915" y="2048270"/>
                  </a:cubicBezTo>
                  <a:cubicBezTo>
                    <a:pt x="2664144" y="2163904"/>
                    <a:pt x="2558989" y="2252486"/>
                    <a:pt x="2433735" y="2298587"/>
                  </a:cubicBezTo>
                  <a:lnTo>
                    <a:pt x="2433735" y="1576497"/>
                  </a:lnTo>
                  <a:cubicBezTo>
                    <a:pt x="2434021" y="1540873"/>
                    <a:pt x="2415066" y="1507917"/>
                    <a:pt x="2384205" y="1490200"/>
                  </a:cubicBezTo>
                  <a:close/>
                  <a:moveTo>
                    <a:pt x="2639380" y="1105962"/>
                  </a:moveTo>
                  <a:cubicBezTo>
                    <a:pt x="2634903" y="1103200"/>
                    <a:pt x="2626997" y="1098437"/>
                    <a:pt x="2621377" y="1095199"/>
                  </a:cubicBezTo>
                  <a:lnTo>
                    <a:pt x="2014444" y="744679"/>
                  </a:lnTo>
                  <a:cubicBezTo>
                    <a:pt x="1983678" y="726676"/>
                    <a:pt x="1945578" y="726676"/>
                    <a:pt x="1914717" y="744679"/>
                  </a:cubicBezTo>
                  <a:lnTo>
                    <a:pt x="1173768" y="1172542"/>
                  </a:lnTo>
                  <a:lnTo>
                    <a:pt x="1173768" y="876314"/>
                  </a:lnTo>
                  <a:cubicBezTo>
                    <a:pt x="1173577" y="873266"/>
                    <a:pt x="1175006" y="870313"/>
                    <a:pt x="1177387" y="868408"/>
                  </a:cubicBezTo>
                  <a:lnTo>
                    <a:pt x="1790892" y="514459"/>
                  </a:lnTo>
                  <a:cubicBezTo>
                    <a:pt x="2064165" y="356821"/>
                    <a:pt x="2413542" y="450642"/>
                    <a:pt x="2571085" y="724009"/>
                  </a:cubicBezTo>
                  <a:cubicBezTo>
                    <a:pt x="2637665" y="839452"/>
                    <a:pt x="2661763" y="974612"/>
                    <a:pt x="2639189" y="1105962"/>
                  </a:cubicBezTo>
                  <a:close/>
                  <a:moveTo>
                    <a:pt x="1034322" y="1633933"/>
                  </a:moveTo>
                  <a:lnTo>
                    <a:pt x="777718" y="1485819"/>
                  </a:lnTo>
                  <a:cubicBezTo>
                    <a:pt x="774956" y="1484486"/>
                    <a:pt x="773146" y="1481819"/>
                    <a:pt x="772765" y="1478770"/>
                  </a:cubicBezTo>
                  <a:lnTo>
                    <a:pt x="772765" y="770206"/>
                  </a:lnTo>
                  <a:cubicBezTo>
                    <a:pt x="772956" y="454738"/>
                    <a:pt x="1028892" y="199087"/>
                    <a:pt x="1344361" y="199277"/>
                  </a:cubicBezTo>
                  <a:cubicBezTo>
                    <a:pt x="1477806" y="199277"/>
                    <a:pt x="1606965" y="246140"/>
                    <a:pt x="1709549" y="331484"/>
                  </a:cubicBezTo>
                  <a:cubicBezTo>
                    <a:pt x="1704882" y="333961"/>
                    <a:pt x="1696881" y="338437"/>
                    <a:pt x="1691547" y="341676"/>
                  </a:cubicBezTo>
                  <a:lnTo>
                    <a:pt x="1084614" y="692196"/>
                  </a:lnTo>
                  <a:cubicBezTo>
                    <a:pt x="1053562" y="709817"/>
                    <a:pt x="1034512" y="742774"/>
                    <a:pt x="1034703" y="778492"/>
                  </a:cubicBezTo>
                  <a:lnTo>
                    <a:pt x="1034322" y="1633742"/>
                  </a:lnTo>
                  <a:close/>
                  <a:moveTo>
                    <a:pt x="1173672" y="1333514"/>
                  </a:moveTo>
                  <a:lnTo>
                    <a:pt x="1503714" y="1142919"/>
                  </a:lnTo>
                  <a:lnTo>
                    <a:pt x="1833755" y="1333419"/>
                  </a:lnTo>
                  <a:lnTo>
                    <a:pt x="1833755" y="1714514"/>
                  </a:lnTo>
                  <a:lnTo>
                    <a:pt x="1503714" y="1905014"/>
                  </a:lnTo>
                  <a:lnTo>
                    <a:pt x="1173672" y="171451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048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73" grpId="0" animBg="1"/>
      <p:bldP spid="73" grpId="1" animBg="1"/>
      <p:bldP spid="21" grpId="0" animBg="1"/>
      <p:bldP spid="74" grpId="0" animBg="1"/>
      <p:bldP spid="76" grpId="0" animBg="1"/>
      <p:bldP spid="79" grpId="0" animBg="1"/>
      <p:bldP spid="80" grpId="0"/>
      <p:bldP spid="81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81D8335-4B3D-39F5-8EBB-C6AEC861DF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857" y="4393729"/>
            <a:ext cx="528163" cy="230622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Freihandform: Form 72">
            <a:extLst>
              <a:ext uri="{FF2B5EF4-FFF2-40B4-BE49-F238E27FC236}">
                <a16:creationId xmlns:a16="http://schemas.microsoft.com/office/drawing/2014/main" id="{34E1BC5E-3B36-1EAD-3E74-DF316D4B12BC}"/>
              </a:ext>
            </a:extLst>
          </p:cNvPr>
          <p:cNvSpPr/>
          <p:nvPr/>
        </p:nvSpPr>
        <p:spPr>
          <a:xfrm rot="1721818">
            <a:off x="2302580" y="2383249"/>
            <a:ext cx="4936881" cy="1868606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581400"/>
              <a:gd name="connsiteY0" fmla="*/ 565150 h 565150"/>
              <a:gd name="connsiteX1" fmla="*/ 3581400 w 3581400"/>
              <a:gd name="connsiteY1" fmla="*/ 0 h 565150"/>
              <a:gd name="connsiteX0" fmla="*/ 0 w 4435742"/>
              <a:gd name="connsiteY0" fmla="*/ 970371 h 970371"/>
              <a:gd name="connsiteX1" fmla="*/ 4435742 w 4435742"/>
              <a:gd name="connsiteY1" fmla="*/ 0 h 970371"/>
              <a:gd name="connsiteX0" fmla="*/ 0 w 4435742"/>
              <a:gd name="connsiteY0" fmla="*/ 970371 h 1115238"/>
              <a:gd name="connsiteX1" fmla="*/ 4435742 w 4435742"/>
              <a:gd name="connsiteY1" fmla="*/ 0 h 1115238"/>
              <a:gd name="connsiteX0" fmla="*/ 0 w 4435742"/>
              <a:gd name="connsiteY0" fmla="*/ 970371 h 1163517"/>
              <a:gd name="connsiteX1" fmla="*/ 4435742 w 4435742"/>
              <a:gd name="connsiteY1" fmla="*/ 0 h 1163517"/>
              <a:gd name="connsiteX0" fmla="*/ 0 w 5069893"/>
              <a:gd name="connsiteY0" fmla="*/ 1446334 h 1586992"/>
              <a:gd name="connsiteX1" fmla="*/ 5069893 w 5069893"/>
              <a:gd name="connsiteY1" fmla="*/ 0 h 158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9893" h="1586992">
                <a:moveTo>
                  <a:pt x="0" y="1446334"/>
                </a:moveTo>
                <a:cubicBezTo>
                  <a:pt x="1354760" y="2002788"/>
                  <a:pt x="4251024" y="781019"/>
                  <a:pt x="5069893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F6FE9E-A6F5-006A-33FD-934DDA96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F748E1-0FB8-6378-C5DE-812B2760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11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BD5596-606D-6521-A11F-E56ADB6358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F6B956B-F6E2-E59A-844E-C077A620D9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99E5501-F660-8319-8D02-AE4DD3B842B6}"/>
              </a:ext>
            </a:extLst>
          </p:cNvPr>
          <p:cNvGrpSpPr/>
          <p:nvPr/>
        </p:nvGrpSpPr>
        <p:grpSpPr>
          <a:xfrm>
            <a:off x="372061" y="3637708"/>
            <a:ext cx="1405750" cy="1636066"/>
            <a:chOff x="3168650" y="2436174"/>
            <a:chExt cx="609600" cy="709476"/>
          </a:xfrm>
          <a:solidFill>
            <a:schemeClr val="accent1"/>
          </a:solidFill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E51C06BF-3DC7-7607-343B-EA26928A46E7}"/>
                </a:ext>
              </a:extLst>
            </p:cNvPr>
            <p:cNvSpPr/>
            <p:nvPr/>
          </p:nvSpPr>
          <p:spPr>
            <a:xfrm>
              <a:off x="31686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EAB5069-458A-5E1F-3045-B450206C83D9}"/>
                </a:ext>
              </a:extLst>
            </p:cNvPr>
            <p:cNvSpPr/>
            <p:nvPr/>
          </p:nvSpPr>
          <p:spPr>
            <a:xfrm>
              <a:off x="3278282" y="2436174"/>
              <a:ext cx="394239" cy="410359"/>
            </a:xfrm>
            <a:custGeom>
              <a:avLst/>
              <a:gdLst>
                <a:gd name="connsiteX0" fmla="*/ 358140 w 394239"/>
                <a:gd name="connsiteY0" fmla="*/ 324666 h 410359"/>
                <a:gd name="connsiteX1" fmla="*/ 383191 w 394239"/>
                <a:gd name="connsiteY1" fmla="*/ 144262 h 410359"/>
                <a:gd name="connsiteX2" fmla="*/ 343567 w 394239"/>
                <a:gd name="connsiteY2" fmla="*/ 59680 h 410359"/>
                <a:gd name="connsiteX3" fmla="*/ 294132 w 394239"/>
                <a:gd name="connsiteY3" fmla="*/ 59013 h 410359"/>
                <a:gd name="connsiteX4" fmla="*/ 216694 w 394239"/>
                <a:gd name="connsiteY4" fmla="*/ 6721 h 410359"/>
                <a:gd name="connsiteX5" fmla="*/ 71342 w 394239"/>
                <a:gd name="connsiteY5" fmla="*/ 25295 h 410359"/>
                <a:gd name="connsiteX6" fmla="*/ 15811 w 394239"/>
                <a:gd name="connsiteY6" fmla="*/ 165408 h 410359"/>
                <a:gd name="connsiteX7" fmla="*/ 21145 w 394239"/>
                <a:gd name="connsiteY7" fmla="*/ 355908 h 410359"/>
                <a:gd name="connsiteX8" fmla="*/ 0 w 394239"/>
                <a:gd name="connsiteY8" fmla="*/ 408771 h 410359"/>
                <a:gd name="connsiteX9" fmla="*/ 89059 w 394239"/>
                <a:gd name="connsiteY9" fmla="*/ 399246 h 410359"/>
                <a:gd name="connsiteX10" fmla="*/ 134588 w 394239"/>
                <a:gd name="connsiteY10" fmla="*/ 363432 h 410359"/>
                <a:gd name="connsiteX11" fmla="*/ 38005 w 394239"/>
                <a:gd name="connsiteY11" fmla="*/ 243989 h 410359"/>
                <a:gd name="connsiteX12" fmla="*/ 41719 w 394239"/>
                <a:gd name="connsiteY12" fmla="*/ 192744 h 410359"/>
                <a:gd name="connsiteX13" fmla="*/ 93155 w 394239"/>
                <a:gd name="connsiteY13" fmla="*/ 175695 h 410359"/>
                <a:gd name="connsiteX14" fmla="*/ 188976 w 394239"/>
                <a:gd name="connsiteY14" fmla="*/ 148739 h 410359"/>
                <a:gd name="connsiteX15" fmla="*/ 283464 w 394239"/>
                <a:gd name="connsiteY15" fmla="*/ 83969 h 410359"/>
                <a:gd name="connsiteX16" fmla="*/ 296934 w 394239"/>
                <a:gd name="connsiteY16" fmla="*/ 84072 h 410359"/>
                <a:gd name="connsiteX17" fmla="*/ 299561 w 394239"/>
                <a:gd name="connsiteY17" fmla="*/ 89303 h 410359"/>
                <a:gd name="connsiteX18" fmla="*/ 315563 w 394239"/>
                <a:gd name="connsiteY18" fmla="*/ 133499 h 410359"/>
                <a:gd name="connsiteX19" fmla="*/ 329660 w 394239"/>
                <a:gd name="connsiteY19" fmla="*/ 145881 h 410359"/>
                <a:gd name="connsiteX20" fmla="*/ 345662 w 394239"/>
                <a:gd name="connsiteY20" fmla="*/ 160836 h 410359"/>
                <a:gd name="connsiteX21" fmla="*/ 357092 w 394239"/>
                <a:gd name="connsiteY21" fmla="*/ 204079 h 410359"/>
                <a:gd name="connsiteX22" fmla="*/ 251555 w 394239"/>
                <a:gd name="connsiteY22" fmla="*/ 364290 h 410359"/>
                <a:gd name="connsiteX23" fmla="*/ 296609 w 394239"/>
                <a:gd name="connsiteY23" fmla="*/ 400485 h 410359"/>
                <a:gd name="connsiteX24" fmla="*/ 394240 w 394239"/>
                <a:gd name="connsiteY24" fmla="*/ 392579 h 410359"/>
                <a:gd name="connsiteX25" fmla="*/ 358140 w 394239"/>
                <a:gd name="connsiteY25" fmla="*/ 324666 h 41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4239" h="410359">
                  <a:moveTo>
                    <a:pt x="358140" y="324666"/>
                  </a:moveTo>
                  <a:cubicBezTo>
                    <a:pt x="349377" y="290376"/>
                    <a:pt x="382905" y="204651"/>
                    <a:pt x="383191" y="144262"/>
                  </a:cubicBezTo>
                  <a:cubicBezTo>
                    <a:pt x="383191" y="95970"/>
                    <a:pt x="369475" y="74349"/>
                    <a:pt x="343567" y="59680"/>
                  </a:cubicBezTo>
                  <a:cubicBezTo>
                    <a:pt x="328612" y="51203"/>
                    <a:pt x="294132" y="59013"/>
                    <a:pt x="294132" y="59013"/>
                  </a:cubicBezTo>
                  <a:cubicBezTo>
                    <a:pt x="294132" y="59013"/>
                    <a:pt x="276320" y="25295"/>
                    <a:pt x="216694" y="6721"/>
                  </a:cubicBezTo>
                  <a:cubicBezTo>
                    <a:pt x="167698" y="-6618"/>
                    <a:pt x="115410" y="63"/>
                    <a:pt x="71342" y="25295"/>
                  </a:cubicBezTo>
                  <a:cubicBezTo>
                    <a:pt x="34480" y="49107"/>
                    <a:pt x="16669" y="75301"/>
                    <a:pt x="15811" y="165408"/>
                  </a:cubicBezTo>
                  <a:cubicBezTo>
                    <a:pt x="15049" y="247989"/>
                    <a:pt x="26384" y="321332"/>
                    <a:pt x="21145" y="355908"/>
                  </a:cubicBezTo>
                  <a:cubicBezTo>
                    <a:pt x="18730" y="375046"/>
                    <a:pt x="11450" y="393247"/>
                    <a:pt x="0" y="408771"/>
                  </a:cubicBezTo>
                  <a:cubicBezTo>
                    <a:pt x="0" y="408771"/>
                    <a:pt x="57150" y="416106"/>
                    <a:pt x="89059" y="399246"/>
                  </a:cubicBezTo>
                  <a:cubicBezTo>
                    <a:pt x="105116" y="388473"/>
                    <a:pt x="120336" y="376501"/>
                    <a:pt x="134588" y="363432"/>
                  </a:cubicBezTo>
                  <a:cubicBezTo>
                    <a:pt x="85704" y="340633"/>
                    <a:pt x="50068" y="296562"/>
                    <a:pt x="38005" y="243989"/>
                  </a:cubicBezTo>
                  <a:cubicBezTo>
                    <a:pt x="36767" y="239417"/>
                    <a:pt x="28480" y="209508"/>
                    <a:pt x="41719" y="192744"/>
                  </a:cubicBezTo>
                  <a:cubicBezTo>
                    <a:pt x="48959" y="183219"/>
                    <a:pt x="65532" y="180552"/>
                    <a:pt x="93155" y="175695"/>
                  </a:cubicBezTo>
                  <a:cubicBezTo>
                    <a:pt x="126220" y="171339"/>
                    <a:pt x="158489" y="162262"/>
                    <a:pt x="188976" y="148739"/>
                  </a:cubicBezTo>
                  <a:cubicBezTo>
                    <a:pt x="223247" y="131505"/>
                    <a:pt x="255030" y="109718"/>
                    <a:pt x="283464" y="83969"/>
                  </a:cubicBezTo>
                  <a:cubicBezTo>
                    <a:pt x="287212" y="80278"/>
                    <a:pt x="293242" y="80324"/>
                    <a:pt x="296934" y="84072"/>
                  </a:cubicBezTo>
                  <a:cubicBezTo>
                    <a:pt x="298337" y="85497"/>
                    <a:pt x="299256" y="87326"/>
                    <a:pt x="299561" y="89303"/>
                  </a:cubicBezTo>
                  <a:cubicBezTo>
                    <a:pt x="301829" y="104972"/>
                    <a:pt x="307275" y="120011"/>
                    <a:pt x="315563" y="133499"/>
                  </a:cubicBezTo>
                  <a:cubicBezTo>
                    <a:pt x="319446" y="138473"/>
                    <a:pt x="324227" y="142673"/>
                    <a:pt x="329660" y="145881"/>
                  </a:cubicBezTo>
                  <a:cubicBezTo>
                    <a:pt x="335993" y="149676"/>
                    <a:pt x="341448" y="154773"/>
                    <a:pt x="345662" y="160836"/>
                  </a:cubicBezTo>
                  <a:cubicBezTo>
                    <a:pt x="352540" y="174259"/>
                    <a:pt x="356439" y="189010"/>
                    <a:pt x="357092" y="204079"/>
                  </a:cubicBezTo>
                  <a:cubicBezTo>
                    <a:pt x="356469" y="273587"/>
                    <a:pt x="315172" y="336279"/>
                    <a:pt x="251555" y="364290"/>
                  </a:cubicBezTo>
                  <a:cubicBezTo>
                    <a:pt x="263557" y="374862"/>
                    <a:pt x="279273" y="387912"/>
                    <a:pt x="296609" y="400485"/>
                  </a:cubicBezTo>
                  <a:cubicBezTo>
                    <a:pt x="325184" y="421154"/>
                    <a:pt x="394240" y="392579"/>
                    <a:pt x="394240" y="392579"/>
                  </a:cubicBezTo>
                  <a:cubicBezTo>
                    <a:pt x="394240" y="392579"/>
                    <a:pt x="371951" y="379244"/>
                    <a:pt x="358140" y="3246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431662D-3504-04B0-01D2-60F559BD5D01}"/>
                </a:ext>
              </a:extLst>
            </p:cNvPr>
            <p:cNvSpPr/>
            <p:nvPr/>
          </p:nvSpPr>
          <p:spPr>
            <a:xfrm>
              <a:off x="3331400" y="2544908"/>
              <a:ext cx="284924" cy="248316"/>
            </a:xfrm>
            <a:custGeom>
              <a:avLst/>
              <a:gdLst>
                <a:gd name="connsiteX0" fmla="*/ 284924 w 284924"/>
                <a:gd name="connsiteY0" fmla="*/ 95917 h 248316"/>
                <a:gd name="connsiteX1" fmla="*/ 276733 w 284924"/>
                <a:gd name="connsiteY1" fmla="*/ 62675 h 248316"/>
                <a:gd name="connsiteX2" fmla="*/ 266065 w 284924"/>
                <a:gd name="connsiteY2" fmla="*/ 53150 h 248316"/>
                <a:gd name="connsiteX3" fmla="*/ 247015 w 284924"/>
                <a:gd name="connsiteY3" fmla="*/ 36481 h 248316"/>
                <a:gd name="connsiteX4" fmla="*/ 230727 w 284924"/>
                <a:gd name="connsiteY4" fmla="*/ 0 h 248316"/>
                <a:gd name="connsiteX5" fmla="*/ 144050 w 284924"/>
                <a:gd name="connsiteY5" fmla="*/ 57150 h 248316"/>
                <a:gd name="connsiteX6" fmla="*/ 42894 w 284924"/>
                <a:gd name="connsiteY6" fmla="*/ 85725 h 248316"/>
                <a:gd name="connsiteX7" fmla="*/ 3270 w 284924"/>
                <a:gd name="connsiteY7" fmla="*/ 95726 h 248316"/>
                <a:gd name="connsiteX8" fmla="*/ 3270 w 284924"/>
                <a:gd name="connsiteY8" fmla="*/ 130112 h 248316"/>
                <a:gd name="connsiteX9" fmla="*/ 142049 w 284924"/>
                <a:gd name="connsiteY9" fmla="*/ 248317 h 248316"/>
                <a:gd name="connsiteX10" fmla="*/ 284924 w 284924"/>
                <a:gd name="connsiteY10" fmla="*/ 95917 h 24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924" h="248316">
                  <a:moveTo>
                    <a:pt x="284924" y="95917"/>
                  </a:moveTo>
                  <a:cubicBezTo>
                    <a:pt x="284416" y="84404"/>
                    <a:pt x="281632" y="73105"/>
                    <a:pt x="276733" y="62675"/>
                  </a:cubicBezTo>
                  <a:cubicBezTo>
                    <a:pt x="273943" y="58733"/>
                    <a:pt x="270296" y="55476"/>
                    <a:pt x="266065" y="53150"/>
                  </a:cubicBezTo>
                  <a:cubicBezTo>
                    <a:pt x="258780" y="48761"/>
                    <a:pt x="252331" y="43119"/>
                    <a:pt x="247015" y="36481"/>
                  </a:cubicBezTo>
                  <a:cubicBezTo>
                    <a:pt x="239351" y="25447"/>
                    <a:pt x="233826" y="13072"/>
                    <a:pt x="230727" y="0"/>
                  </a:cubicBezTo>
                  <a:cubicBezTo>
                    <a:pt x="204134" y="22328"/>
                    <a:pt x="175049" y="41504"/>
                    <a:pt x="144050" y="57150"/>
                  </a:cubicBezTo>
                  <a:cubicBezTo>
                    <a:pt x="111871" y="71464"/>
                    <a:pt x="77806" y="81087"/>
                    <a:pt x="42894" y="85725"/>
                  </a:cubicBezTo>
                  <a:cubicBezTo>
                    <a:pt x="26797" y="88582"/>
                    <a:pt x="6699" y="92107"/>
                    <a:pt x="3270" y="95726"/>
                  </a:cubicBezTo>
                  <a:cubicBezTo>
                    <a:pt x="-2445" y="103156"/>
                    <a:pt x="508" y="122111"/>
                    <a:pt x="3270" y="130112"/>
                  </a:cubicBezTo>
                  <a:cubicBezTo>
                    <a:pt x="19558" y="198787"/>
                    <a:pt x="77851" y="248317"/>
                    <a:pt x="142049" y="248317"/>
                  </a:cubicBezTo>
                  <a:cubicBezTo>
                    <a:pt x="218249" y="248317"/>
                    <a:pt x="284924" y="177070"/>
                    <a:pt x="284924" y="9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FE14A10-BB0B-77E1-FB56-864924B0441A}"/>
              </a:ext>
            </a:extLst>
          </p:cNvPr>
          <p:cNvGrpSpPr/>
          <p:nvPr/>
        </p:nvGrpSpPr>
        <p:grpSpPr>
          <a:xfrm>
            <a:off x="372061" y="967526"/>
            <a:ext cx="1405750" cy="1559698"/>
            <a:chOff x="4690250" y="2469291"/>
            <a:chExt cx="609600" cy="676359"/>
          </a:xfrm>
          <a:solidFill>
            <a:schemeClr val="accent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BBA65CAE-DC32-AAD6-1E59-E8D1EE442D13}"/>
                </a:ext>
              </a:extLst>
            </p:cNvPr>
            <p:cNvSpPr/>
            <p:nvPr/>
          </p:nvSpPr>
          <p:spPr>
            <a:xfrm>
              <a:off x="46902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483CB09A-03A5-EF4C-1777-F5DC549FEAA9}"/>
                </a:ext>
              </a:extLst>
            </p:cNvPr>
            <p:cNvSpPr/>
            <p:nvPr/>
          </p:nvSpPr>
          <p:spPr>
            <a:xfrm>
              <a:off x="4825073" y="2469291"/>
              <a:ext cx="326044" cy="171533"/>
            </a:xfrm>
            <a:custGeom>
              <a:avLst/>
              <a:gdLst>
                <a:gd name="connsiteX0" fmla="*/ 141402 w 326044"/>
                <a:gd name="connsiteY0" fmla="*/ 140577 h 171533"/>
                <a:gd name="connsiteX1" fmla="*/ 227127 w 326044"/>
                <a:gd name="connsiteY1" fmla="*/ 78951 h 171533"/>
                <a:gd name="connsiteX2" fmla="*/ 227127 w 326044"/>
                <a:gd name="connsiteY2" fmla="*/ 78951 h 171533"/>
                <a:gd name="connsiteX3" fmla="*/ 253416 w 326044"/>
                <a:gd name="connsiteY3" fmla="*/ 89523 h 171533"/>
                <a:gd name="connsiteX4" fmla="*/ 298945 w 326044"/>
                <a:gd name="connsiteY4" fmla="*/ 137815 h 171533"/>
                <a:gd name="connsiteX5" fmla="*/ 321329 w 326044"/>
                <a:gd name="connsiteY5" fmla="*/ 170200 h 171533"/>
                <a:gd name="connsiteX6" fmla="*/ 321329 w 326044"/>
                <a:gd name="connsiteY6" fmla="*/ 170200 h 171533"/>
                <a:gd name="connsiteX7" fmla="*/ 322377 w 326044"/>
                <a:gd name="connsiteY7" fmla="*/ 171534 h 171533"/>
                <a:gd name="connsiteX8" fmla="*/ 322377 w 326044"/>
                <a:gd name="connsiteY8" fmla="*/ 171534 h 171533"/>
                <a:gd name="connsiteX9" fmla="*/ 323615 w 326044"/>
                <a:gd name="connsiteY9" fmla="*/ 111240 h 171533"/>
                <a:gd name="connsiteX10" fmla="*/ 293802 w 326044"/>
                <a:gd name="connsiteY10" fmla="*/ 50090 h 171533"/>
                <a:gd name="connsiteX11" fmla="*/ 243795 w 326044"/>
                <a:gd name="connsiteY11" fmla="*/ 33421 h 171533"/>
                <a:gd name="connsiteX12" fmla="*/ 157880 w 326044"/>
                <a:gd name="connsiteY12" fmla="*/ 84 h 171533"/>
                <a:gd name="connsiteX13" fmla="*/ 36150 w 326044"/>
                <a:gd name="connsiteY13" fmla="*/ 52376 h 171533"/>
                <a:gd name="connsiteX14" fmla="*/ 6432 w 326044"/>
                <a:gd name="connsiteY14" fmla="*/ 134958 h 171533"/>
                <a:gd name="connsiteX15" fmla="*/ 2908 w 326044"/>
                <a:gd name="connsiteY15" fmla="*/ 162866 h 171533"/>
                <a:gd name="connsiteX16" fmla="*/ 18815 w 326044"/>
                <a:gd name="connsiteY16" fmla="*/ 162866 h 171533"/>
                <a:gd name="connsiteX17" fmla="*/ 18815 w 326044"/>
                <a:gd name="connsiteY17" fmla="*/ 162866 h 171533"/>
                <a:gd name="connsiteX18" fmla="*/ 141402 w 326044"/>
                <a:gd name="connsiteY18" fmla="*/ 140577 h 17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044" h="171533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C83C0A69-7F1E-22BA-2187-FB785E3F5354}"/>
                </a:ext>
              </a:extLst>
            </p:cNvPr>
            <p:cNvSpPr/>
            <p:nvPr/>
          </p:nvSpPr>
          <p:spPr>
            <a:xfrm>
              <a:off x="4842745" y="2568434"/>
              <a:ext cx="303276" cy="233186"/>
            </a:xfrm>
            <a:custGeom>
              <a:avLst/>
              <a:gdLst>
                <a:gd name="connsiteX0" fmla="*/ 289655 w 303276"/>
                <a:gd name="connsiteY0" fmla="*/ 83534 h 233186"/>
                <a:gd name="connsiteX1" fmla="*/ 265938 w 303276"/>
                <a:gd name="connsiteY1" fmla="*/ 49340 h 233186"/>
                <a:gd name="connsiteX2" fmla="*/ 225076 w 303276"/>
                <a:gd name="connsiteY2" fmla="*/ 5715 h 233186"/>
                <a:gd name="connsiteX3" fmla="*/ 214694 w 303276"/>
                <a:gd name="connsiteY3" fmla="*/ 0 h 233186"/>
                <a:gd name="connsiteX4" fmla="*/ 133350 w 303276"/>
                <a:gd name="connsiteY4" fmla="*/ 57721 h 233186"/>
                <a:gd name="connsiteX5" fmla="*/ 0 w 303276"/>
                <a:gd name="connsiteY5" fmla="*/ 82677 h 233186"/>
                <a:gd name="connsiteX6" fmla="*/ 154278 w 303276"/>
                <a:gd name="connsiteY6" fmla="*/ 233175 h 233186"/>
                <a:gd name="connsiteX7" fmla="*/ 303276 w 303276"/>
                <a:gd name="connsiteY7" fmla="*/ 102203 h 23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276" h="233186">
                  <a:moveTo>
                    <a:pt x="289655" y="83534"/>
                  </a:moveTo>
                  <a:cubicBezTo>
                    <a:pt x="289179" y="82868"/>
                    <a:pt x="278702" y="68294"/>
                    <a:pt x="265938" y="49340"/>
                  </a:cubicBezTo>
                  <a:cubicBezTo>
                    <a:pt x="255456" y="32148"/>
                    <a:pt x="241546" y="17297"/>
                    <a:pt x="225076" y="5715"/>
                  </a:cubicBezTo>
                  <a:cubicBezTo>
                    <a:pt x="221870" y="3380"/>
                    <a:pt x="218382" y="1460"/>
                    <a:pt x="214694" y="0"/>
                  </a:cubicBezTo>
                  <a:cubicBezTo>
                    <a:pt x="197739" y="12859"/>
                    <a:pt x="154115" y="45625"/>
                    <a:pt x="133350" y="57721"/>
                  </a:cubicBezTo>
                  <a:cubicBezTo>
                    <a:pt x="100394" y="76771"/>
                    <a:pt x="40291" y="81820"/>
                    <a:pt x="0" y="82677"/>
                  </a:cubicBezTo>
                  <a:cubicBezTo>
                    <a:pt x="1044" y="166839"/>
                    <a:pt x="70116" y="234219"/>
                    <a:pt x="154278" y="233175"/>
                  </a:cubicBezTo>
                  <a:cubicBezTo>
                    <a:pt x="229450" y="232243"/>
                    <a:pt x="292712" y="176634"/>
                    <a:pt x="303276" y="102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1" name="Grafik 19" descr="Kiosk mit einfarbiger Füllung">
            <a:extLst>
              <a:ext uri="{FF2B5EF4-FFF2-40B4-BE49-F238E27FC236}">
                <a16:creationId xmlns:a16="http://schemas.microsoft.com/office/drawing/2014/main" id="{EFD894FB-CBEA-2726-CF19-626E5DB2CF7C}"/>
              </a:ext>
            </a:extLst>
          </p:cNvPr>
          <p:cNvSpPr/>
          <p:nvPr/>
        </p:nvSpPr>
        <p:spPr>
          <a:xfrm>
            <a:off x="10389947" y="4714650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2E1A16D-628A-55EA-39CC-076550CEC8F0}"/>
              </a:ext>
            </a:extLst>
          </p:cNvPr>
          <p:cNvGrpSpPr/>
          <p:nvPr/>
        </p:nvGrpSpPr>
        <p:grpSpPr>
          <a:xfrm>
            <a:off x="7744071" y="2689715"/>
            <a:ext cx="943239" cy="1217083"/>
            <a:chOff x="5414830" y="2365364"/>
            <a:chExt cx="943239" cy="1217083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5221FB7F-F9D2-A232-7D43-93CCC7F05938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Grafik 22" descr="Liste mit einfarbiger Füllung">
              <a:extLst>
                <a:ext uri="{FF2B5EF4-FFF2-40B4-BE49-F238E27FC236}">
                  <a16:creationId xmlns:a16="http://schemas.microsoft.com/office/drawing/2014/main" id="{CDF7255B-B23D-16A2-462B-D339B6D77245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AA9508F5-95F6-8AB5-3A6F-3F9A4A730436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04B67FF7-7F6E-8E97-3C83-2B994BC0F8D6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B07D3BC0-3066-3431-962E-777AADB2CD5D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3B88DB14-C3A2-39EC-9967-B8BE17A82EFA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A3531B3A-D449-9913-E1EA-16F3FD22AD80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5D1D4FBD-4FF4-C2DA-6192-763EA1CD2BAD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2F6C7E10-4592-C294-22F8-B19C89C03443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87229F4-1CCD-80EA-F807-16F0633750B5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B33AE64A-31BA-691F-4A8F-BBF1DDC134F6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33C6E9D-6EDA-11C7-2D26-FBE4CF525045}"/>
              </a:ext>
            </a:extLst>
          </p:cNvPr>
          <p:cNvGrpSpPr/>
          <p:nvPr/>
        </p:nvGrpSpPr>
        <p:grpSpPr>
          <a:xfrm>
            <a:off x="8034075" y="2933180"/>
            <a:ext cx="943239" cy="1217083"/>
            <a:chOff x="5414830" y="2365364"/>
            <a:chExt cx="943239" cy="1217083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5726AED0-191D-B713-D7F1-EB81EFC2D725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48" name="Grafik 22" descr="Liste mit einfarbiger Füllung">
              <a:extLst>
                <a:ext uri="{FF2B5EF4-FFF2-40B4-BE49-F238E27FC236}">
                  <a16:creationId xmlns:a16="http://schemas.microsoft.com/office/drawing/2014/main" id="{8B40D004-985A-853D-089C-755B95EA459E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4281400A-268C-9B4A-FF76-825E7E09BC44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D7D7D66-5D87-D69D-8E1B-4EDE949FD6F5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33495766-7EDD-28F3-46FF-7542465DDDE5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808ECC1F-7806-D9FC-EF20-3189D12F4F89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E814AE16-555F-1D54-D0F2-1ACA5BE8300C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18326363-2F48-E138-20E0-04640AB1E800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F740BD37-39DB-AC52-D683-0A6EDD6CF29A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DAA2E78F-166C-A67B-1F27-02B686EA6FE4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0B8BDA98-6611-5214-6C87-D5519EDF288B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E03A05F-3B46-2A1F-AD20-54AF820AE95E}"/>
              </a:ext>
            </a:extLst>
          </p:cNvPr>
          <p:cNvGrpSpPr/>
          <p:nvPr/>
        </p:nvGrpSpPr>
        <p:grpSpPr>
          <a:xfrm>
            <a:off x="8324079" y="3176646"/>
            <a:ext cx="943239" cy="1217083"/>
            <a:chOff x="5414830" y="2365364"/>
            <a:chExt cx="943239" cy="1217083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6F1DA137-1EF5-B3CF-0312-D0C78EBFD592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60" name="Grafik 22" descr="Liste mit einfarbiger Füllung">
              <a:extLst>
                <a:ext uri="{FF2B5EF4-FFF2-40B4-BE49-F238E27FC236}">
                  <a16:creationId xmlns:a16="http://schemas.microsoft.com/office/drawing/2014/main" id="{595DC0F9-8075-B289-3548-4ED94AD523FF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3E74D2E-EC4D-1E70-CA36-32294AD32656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A5E578E-B1C4-7FC2-DF95-48A5C8DB3032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FC0C4148-85DE-FEA8-6987-4ABA3E199A6D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E8F2807-3958-A878-5BC2-3CCD4B53BF8D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9371A4B-71F6-C816-9B78-34D096AA91B3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B8DE6F2C-AACD-E5C2-ACA1-6C872CB00CD3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D2BE7B46-E5F2-7ACC-6699-777AEF68FBF6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6D950AF2-44D6-3E47-9CF3-B0642C76E3DD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2BD83C73-666C-20EF-2F6F-D4E50870FA6A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59FD5572-E270-4FDF-EC4C-67874A972FE6}"/>
              </a:ext>
            </a:extLst>
          </p:cNvPr>
          <p:cNvCxnSpPr>
            <a:cxnSpLocks/>
          </p:cNvCxnSpPr>
          <p:nvPr/>
        </p:nvCxnSpPr>
        <p:spPr>
          <a:xfrm flipV="1">
            <a:off x="9121418" y="2163853"/>
            <a:ext cx="822458" cy="568066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Grafik 19" descr="Kiosk mit einfarbiger Füllung">
            <a:extLst>
              <a:ext uri="{FF2B5EF4-FFF2-40B4-BE49-F238E27FC236}">
                <a16:creationId xmlns:a16="http://schemas.microsoft.com/office/drawing/2014/main" id="{1E993275-C8B7-4D1E-E46E-A66D707B8164}"/>
              </a:ext>
            </a:extLst>
          </p:cNvPr>
          <p:cNvSpPr/>
          <p:nvPr/>
        </p:nvSpPr>
        <p:spPr>
          <a:xfrm>
            <a:off x="10389946" y="2934418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4" name="Grafik 19" descr="Kiosk mit einfarbiger Füllung">
            <a:extLst>
              <a:ext uri="{FF2B5EF4-FFF2-40B4-BE49-F238E27FC236}">
                <a16:creationId xmlns:a16="http://schemas.microsoft.com/office/drawing/2014/main" id="{58816C87-A445-22FC-ABB2-5447DFE5F509}"/>
              </a:ext>
            </a:extLst>
          </p:cNvPr>
          <p:cNvSpPr/>
          <p:nvPr/>
        </p:nvSpPr>
        <p:spPr>
          <a:xfrm>
            <a:off x="10389947" y="1154186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57C5C93F-4621-7C74-F44A-5327D174913C}"/>
              </a:ext>
            </a:extLst>
          </p:cNvPr>
          <p:cNvCxnSpPr>
            <a:cxnSpLocks/>
          </p:cNvCxnSpPr>
          <p:nvPr/>
        </p:nvCxnSpPr>
        <p:spPr>
          <a:xfrm>
            <a:off x="9279006" y="4566382"/>
            <a:ext cx="700440" cy="470282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EA66F11E-B09A-1D4A-03C7-8ABCBC2F9FE0}"/>
              </a:ext>
            </a:extLst>
          </p:cNvPr>
          <p:cNvCxnSpPr>
            <a:cxnSpLocks/>
          </p:cNvCxnSpPr>
          <p:nvPr/>
        </p:nvCxnSpPr>
        <p:spPr>
          <a:xfrm>
            <a:off x="9400656" y="3702182"/>
            <a:ext cx="700440" cy="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2FD7534-1CAA-9B80-891A-841B94397E70}"/>
              </a:ext>
            </a:extLst>
          </p:cNvPr>
          <p:cNvGrpSpPr/>
          <p:nvPr/>
        </p:nvGrpSpPr>
        <p:grpSpPr>
          <a:xfrm>
            <a:off x="4783062" y="2205929"/>
            <a:ext cx="1895954" cy="2449480"/>
            <a:chOff x="4282900" y="2370969"/>
            <a:chExt cx="1895954" cy="2449480"/>
          </a:xfrm>
        </p:grpSpPr>
        <p:sp>
          <p:nvSpPr>
            <p:cNvPr id="70" name="Pfeil: Fünfeck 69">
              <a:extLst>
                <a:ext uri="{FF2B5EF4-FFF2-40B4-BE49-F238E27FC236}">
                  <a16:creationId xmlns:a16="http://schemas.microsoft.com/office/drawing/2014/main" id="{8F2589FC-9BC8-6DB1-B035-311EF1E11929}"/>
                </a:ext>
              </a:extLst>
            </p:cNvPr>
            <p:cNvSpPr/>
            <p:nvPr/>
          </p:nvSpPr>
          <p:spPr>
            <a:xfrm>
              <a:off x="4282900" y="2370969"/>
              <a:ext cx="1895954" cy="2449480"/>
            </a:xfrm>
            <a:prstGeom prst="homePlate">
              <a:avLst>
                <a:gd name="adj" fmla="val 22548"/>
              </a:avLst>
            </a:prstGeom>
            <a:solidFill>
              <a:schemeClr val="accent3">
                <a:alpha val="80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72000" bIns="72000" rtlCol="0" anchor="b"/>
            <a:lstStyle/>
            <a:p>
              <a:pPr>
                <a:buClr>
                  <a:schemeClr val="accent2"/>
                </a:buClr>
              </a:pPr>
              <a:r>
                <a:rPr lang="de-DE" sz="2400" b="1" err="1">
                  <a:solidFill>
                    <a:schemeClr val="accent2"/>
                  </a:solidFill>
                </a:rPr>
                <a:t>BahnGPT</a:t>
              </a:r>
              <a:endParaRPr lang="de-DE" sz="2400" b="1">
                <a:solidFill>
                  <a:schemeClr val="accent2"/>
                </a:solidFill>
              </a:endParaRPr>
            </a:p>
          </p:txBody>
        </p:sp>
        <p:sp>
          <p:nvSpPr>
            <p:cNvPr id="31" name="Grafik 29">
              <a:extLst>
                <a:ext uri="{FF2B5EF4-FFF2-40B4-BE49-F238E27FC236}">
                  <a16:creationId xmlns:a16="http://schemas.microsoft.com/office/drawing/2014/main" id="{70EB0AAD-F3A7-00E4-2779-B3A7AC8038C1}"/>
                </a:ext>
              </a:extLst>
            </p:cNvPr>
            <p:cNvSpPr/>
            <p:nvPr/>
          </p:nvSpPr>
          <p:spPr>
            <a:xfrm>
              <a:off x="4576045" y="2789386"/>
              <a:ext cx="1010954" cy="1024534"/>
            </a:xfrm>
            <a:custGeom>
              <a:avLst/>
              <a:gdLst>
                <a:gd name="connsiteX0" fmla="*/ 2809210 w 3007531"/>
                <a:gd name="connsiteY0" fmla="*/ 1247503 h 3047935"/>
                <a:gd name="connsiteX1" fmla="*/ 2743964 w 3007531"/>
                <a:gd name="connsiteY1" fmla="*/ 623806 h 3047935"/>
                <a:gd name="connsiteX2" fmla="*/ 1916813 w 3007531"/>
                <a:gd name="connsiteY2" fmla="*/ 255379 h 3047935"/>
                <a:gd name="connsiteX3" fmla="*/ 1344075 w 3007531"/>
                <a:gd name="connsiteY3" fmla="*/ 14 h 3047935"/>
                <a:gd name="connsiteX4" fmla="*/ 611507 w 3007531"/>
                <a:gd name="connsiteY4" fmla="*/ 531700 h 3047935"/>
                <a:gd name="connsiteX5" fmla="*/ 103729 w 3007531"/>
                <a:gd name="connsiteY5" fmla="*/ 900031 h 3047935"/>
                <a:gd name="connsiteX6" fmla="*/ 198217 w 3007531"/>
                <a:gd name="connsiteY6" fmla="*/ 1800525 h 3047935"/>
                <a:gd name="connsiteX7" fmla="*/ 263463 w 3007531"/>
                <a:gd name="connsiteY7" fmla="*/ 2424222 h 3047935"/>
                <a:gd name="connsiteX8" fmla="*/ 1090614 w 3007531"/>
                <a:gd name="connsiteY8" fmla="*/ 2792649 h 3047935"/>
                <a:gd name="connsiteX9" fmla="*/ 1663353 w 3007531"/>
                <a:gd name="connsiteY9" fmla="*/ 3047919 h 3047935"/>
                <a:gd name="connsiteX10" fmla="*/ 2396206 w 3007531"/>
                <a:gd name="connsiteY10" fmla="*/ 2515853 h 3047935"/>
                <a:gd name="connsiteX11" fmla="*/ 2903984 w 3007531"/>
                <a:gd name="connsiteY11" fmla="*/ 2147521 h 3047935"/>
                <a:gd name="connsiteX12" fmla="*/ 2809306 w 3007531"/>
                <a:gd name="connsiteY12" fmla="*/ 1247313 h 3047935"/>
                <a:gd name="connsiteX13" fmla="*/ 1663543 w 3007531"/>
                <a:gd name="connsiteY13" fmla="*/ 2848751 h 3047935"/>
                <a:gd name="connsiteX14" fmla="*/ 1297878 w 3007531"/>
                <a:gd name="connsiteY14" fmla="*/ 2716544 h 3047935"/>
                <a:gd name="connsiteX15" fmla="*/ 1315881 w 3007531"/>
                <a:gd name="connsiteY15" fmla="*/ 2706353 h 3047935"/>
                <a:gd name="connsiteX16" fmla="*/ 1922814 w 3007531"/>
                <a:gd name="connsiteY16" fmla="*/ 2355833 h 3047935"/>
                <a:gd name="connsiteX17" fmla="*/ 1972725 w 3007531"/>
                <a:gd name="connsiteY17" fmla="*/ 2269441 h 3047935"/>
                <a:gd name="connsiteX18" fmla="*/ 1972725 w 3007531"/>
                <a:gd name="connsiteY18" fmla="*/ 1413810 h 3047935"/>
                <a:gd name="connsiteX19" fmla="*/ 2229233 w 3007531"/>
                <a:gd name="connsiteY19" fmla="*/ 1561924 h 3047935"/>
                <a:gd name="connsiteX20" fmla="*/ 2234186 w 3007531"/>
                <a:gd name="connsiteY20" fmla="*/ 1568972 h 3047935"/>
                <a:gd name="connsiteX21" fmla="*/ 2234186 w 3007531"/>
                <a:gd name="connsiteY21" fmla="*/ 2277537 h 3047935"/>
                <a:gd name="connsiteX22" fmla="*/ 1663543 w 3007531"/>
                <a:gd name="connsiteY22" fmla="*/ 2848751 h 3047935"/>
                <a:gd name="connsiteX23" fmla="*/ 436342 w 3007531"/>
                <a:gd name="connsiteY23" fmla="*/ 2324591 h 3047935"/>
                <a:gd name="connsiteX24" fmla="*/ 368238 w 3007531"/>
                <a:gd name="connsiteY24" fmla="*/ 1941876 h 3047935"/>
                <a:gd name="connsiteX25" fmla="*/ 386241 w 3007531"/>
                <a:gd name="connsiteY25" fmla="*/ 1952639 h 3047935"/>
                <a:gd name="connsiteX26" fmla="*/ 993174 w 3007531"/>
                <a:gd name="connsiteY26" fmla="*/ 2303159 h 3047935"/>
                <a:gd name="connsiteX27" fmla="*/ 1092901 w 3007531"/>
                <a:gd name="connsiteY27" fmla="*/ 2303159 h 3047935"/>
                <a:gd name="connsiteX28" fmla="*/ 1833850 w 3007531"/>
                <a:gd name="connsiteY28" fmla="*/ 1875296 h 3047935"/>
                <a:gd name="connsiteX29" fmla="*/ 1833850 w 3007531"/>
                <a:gd name="connsiteY29" fmla="*/ 2171524 h 3047935"/>
                <a:gd name="connsiteX30" fmla="*/ 1830231 w 3007531"/>
                <a:gd name="connsiteY30" fmla="*/ 2179429 h 3047935"/>
                <a:gd name="connsiteX31" fmla="*/ 1216725 w 3007531"/>
                <a:gd name="connsiteY31" fmla="*/ 2533664 h 3047935"/>
                <a:gd name="connsiteX32" fmla="*/ 436437 w 3007531"/>
                <a:gd name="connsiteY32" fmla="*/ 2324591 h 3047935"/>
                <a:gd name="connsiteX33" fmla="*/ 276608 w 3007531"/>
                <a:gd name="connsiteY33" fmla="*/ 999758 h 3047935"/>
                <a:gd name="connsiteX34" fmla="*/ 573883 w 3007531"/>
                <a:gd name="connsiteY34" fmla="*/ 749346 h 3047935"/>
                <a:gd name="connsiteX35" fmla="*/ 573597 w 3007531"/>
                <a:gd name="connsiteY35" fmla="*/ 770301 h 3047935"/>
                <a:gd name="connsiteX36" fmla="*/ 573597 w 3007531"/>
                <a:gd name="connsiteY36" fmla="*/ 1471436 h 3047935"/>
                <a:gd name="connsiteX37" fmla="*/ 623413 w 3007531"/>
                <a:gd name="connsiteY37" fmla="*/ 1557733 h 3047935"/>
                <a:gd name="connsiteX38" fmla="*/ 1364363 w 3007531"/>
                <a:gd name="connsiteY38" fmla="*/ 1985500 h 3047935"/>
                <a:gd name="connsiteX39" fmla="*/ 1107855 w 3007531"/>
                <a:gd name="connsiteY39" fmla="*/ 2133614 h 3047935"/>
                <a:gd name="connsiteX40" fmla="*/ 1099187 w 3007531"/>
                <a:gd name="connsiteY40" fmla="*/ 2134376 h 3047935"/>
                <a:gd name="connsiteX41" fmla="*/ 485586 w 3007531"/>
                <a:gd name="connsiteY41" fmla="*/ 1779856 h 3047935"/>
                <a:gd name="connsiteX42" fmla="*/ 276513 w 3007531"/>
                <a:gd name="connsiteY42" fmla="*/ 999853 h 3047935"/>
                <a:gd name="connsiteX43" fmla="*/ 2384109 w 3007531"/>
                <a:gd name="connsiteY43" fmla="*/ 1490200 h 3047935"/>
                <a:gd name="connsiteX44" fmla="*/ 1643160 w 3007531"/>
                <a:gd name="connsiteY44" fmla="*/ 1062337 h 3047935"/>
                <a:gd name="connsiteX45" fmla="*/ 1899668 w 3007531"/>
                <a:gd name="connsiteY45" fmla="*/ 914319 h 3047935"/>
                <a:gd name="connsiteX46" fmla="*/ 1908336 w 3007531"/>
                <a:gd name="connsiteY46" fmla="*/ 913557 h 3047935"/>
                <a:gd name="connsiteX47" fmla="*/ 2521936 w 3007531"/>
                <a:gd name="connsiteY47" fmla="*/ 1267792 h 3047935"/>
                <a:gd name="connsiteX48" fmla="*/ 2730915 w 3007531"/>
                <a:gd name="connsiteY48" fmla="*/ 2048270 h 3047935"/>
                <a:gd name="connsiteX49" fmla="*/ 2433735 w 3007531"/>
                <a:gd name="connsiteY49" fmla="*/ 2298587 h 3047935"/>
                <a:gd name="connsiteX50" fmla="*/ 2433735 w 3007531"/>
                <a:gd name="connsiteY50" fmla="*/ 1576497 h 3047935"/>
                <a:gd name="connsiteX51" fmla="*/ 2384205 w 3007531"/>
                <a:gd name="connsiteY51" fmla="*/ 1490200 h 3047935"/>
                <a:gd name="connsiteX52" fmla="*/ 2639380 w 3007531"/>
                <a:gd name="connsiteY52" fmla="*/ 1105962 h 3047935"/>
                <a:gd name="connsiteX53" fmla="*/ 2621377 w 3007531"/>
                <a:gd name="connsiteY53" fmla="*/ 1095199 h 3047935"/>
                <a:gd name="connsiteX54" fmla="*/ 2014444 w 3007531"/>
                <a:gd name="connsiteY54" fmla="*/ 744679 h 3047935"/>
                <a:gd name="connsiteX55" fmla="*/ 1914717 w 3007531"/>
                <a:gd name="connsiteY55" fmla="*/ 744679 h 3047935"/>
                <a:gd name="connsiteX56" fmla="*/ 1173768 w 3007531"/>
                <a:gd name="connsiteY56" fmla="*/ 1172542 h 3047935"/>
                <a:gd name="connsiteX57" fmla="*/ 1173768 w 3007531"/>
                <a:gd name="connsiteY57" fmla="*/ 876314 h 3047935"/>
                <a:gd name="connsiteX58" fmla="*/ 1177387 w 3007531"/>
                <a:gd name="connsiteY58" fmla="*/ 868408 h 3047935"/>
                <a:gd name="connsiteX59" fmla="*/ 1790892 w 3007531"/>
                <a:gd name="connsiteY59" fmla="*/ 514459 h 3047935"/>
                <a:gd name="connsiteX60" fmla="*/ 2571085 w 3007531"/>
                <a:gd name="connsiteY60" fmla="*/ 724009 h 3047935"/>
                <a:gd name="connsiteX61" fmla="*/ 2639189 w 3007531"/>
                <a:gd name="connsiteY61" fmla="*/ 1105962 h 3047935"/>
                <a:gd name="connsiteX62" fmla="*/ 1034322 w 3007531"/>
                <a:gd name="connsiteY62" fmla="*/ 1633933 h 3047935"/>
                <a:gd name="connsiteX63" fmla="*/ 777718 w 3007531"/>
                <a:gd name="connsiteY63" fmla="*/ 1485819 h 3047935"/>
                <a:gd name="connsiteX64" fmla="*/ 772765 w 3007531"/>
                <a:gd name="connsiteY64" fmla="*/ 1478770 h 3047935"/>
                <a:gd name="connsiteX65" fmla="*/ 772765 w 3007531"/>
                <a:gd name="connsiteY65" fmla="*/ 770206 h 3047935"/>
                <a:gd name="connsiteX66" fmla="*/ 1344361 w 3007531"/>
                <a:gd name="connsiteY66" fmla="*/ 199277 h 3047935"/>
                <a:gd name="connsiteX67" fmla="*/ 1709549 w 3007531"/>
                <a:gd name="connsiteY67" fmla="*/ 331484 h 3047935"/>
                <a:gd name="connsiteX68" fmla="*/ 1691547 w 3007531"/>
                <a:gd name="connsiteY68" fmla="*/ 341676 h 3047935"/>
                <a:gd name="connsiteX69" fmla="*/ 1084614 w 3007531"/>
                <a:gd name="connsiteY69" fmla="*/ 692196 h 3047935"/>
                <a:gd name="connsiteX70" fmla="*/ 1034703 w 3007531"/>
                <a:gd name="connsiteY70" fmla="*/ 778492 h 3047935"/>
                <a:gd name="connsiteX71" fmla="*/ 1034322 w 3007531"/>
                <a:gd name="connsiteY71" fmla="*/ 1633742 h 3047935"/>
                <a:gd name="connsiteX72" fmla="*/ 1173672 w 3007531"/>
                <a:gd name="connsiteY72" fmla="*/ 1333514 h 3047935"/>
                <a:gd name="connsiteX73" fmla="*/ 1503714 w 3007531"/>
                <a:gd name="connsiteY73" fmla="*/ 1142919 h 3047935"/>
                <a:gd name="connsiteX74" fmla="*/ 1833755 w 3007531"/>
                <a:gd name="connsiteY74" fmla="*/ 1333419 h 3047935"/>
                <a:gd name="connsiteX75" fmla="*/ 1833755 w 3007531"/>
                <a:gd name="connsiteY75" fmla="*/ 1714514 h 3047935"/>
                <a:gd name="connsiteX76" fmla="*/ 1503714 w 3007531"/>
                <a:gd name="connsiteY76" fmla="*/ 1905014 h 3047935"/>
                <a:gd name="connsiteX77" fmla="*/ 1173672 w 3007531"/>
                <a:gd name="connsiteY77" fmla="*/ 1714514 h 304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007531" h="3047935">
                  <a:moveTo>
                    <a:pt x="2809210" y="1247503"/>
                  </a:moveTo>
                  <a:cubicBezTo>
                    <a:pt x="2878362" y="1039954"/>
                    <a:pt x="2854549" y="812592"/>
                    <a:pt x="2743964" y="623806"/>
                  </a:cubicBezTo>
                  <a:cubicBezTo>
                    <a:pt x="2577658" y="334246"/>
                    <a:pt x="2243330" y="185275"/>
                    <a:pt x="1916813" y="255379"/>
                  </a:cubicBezTo>
                  <a:cubicBezTo>
                    <a:pt x="1771557" y="91740"/>
                    <a:pt x="1562864" y="-1319"/>
                    <a:pt x="1344075" y="14"/>
                  </a:cubicBezTo>
                  <a:cubicBezTo>
                    <a:pt x="1010319" y="-748"/>
                    <a:pt x="714186" y="214136"/>
                    <a:pt x="611507" y="531700"/>
                  </a:cubicBezTo>
                  <a:cubicBezTo>
                    <a:pt x="397099" y="575610"/>
                    <a:pt x="212028" y="709817"/>
                    <a:pt x="103729" y="900031"/>
                  </a:cubicBezTo>
                  <a:cubicBezTo>
                    <a:pt x="-63816" y="1188829"/>
                    <a:pt x="-25620" y="1552875"/>
                    <a:pt x="198217" y="1800525"/>
                  </a:cubicBezTo>
                  <a:cubicBezTo>
                    <a:pt x="129066" y="2008075"/>
                    <a:pt x="152878" y="2235437"/>
                    <a:pt x="263463" y="2424222"/>
                  </a:cubicBezTo>
                  <a:cubicBezTo>
                    <a:pt x="429770" y="2713782"/>
                    <a:pt x="764097" y="2862753"/>
                    <a:pt x="1090614" y="2792649"/>
                  </a:cubicBezTo>
                  <a:cubicBezTo>
                    <a:pt x="1235775" y="2956288"/>
                    <a:pt x="1444563" y="3049348"/>
                    <a:pt x="1663353" y="3047919"/>
                  </a:cubicBezTo>
                  <a:cubicBezTo>
                    <a:pt x="1997299" y="3048776"/>
                    <a:pt x="2293527" y="2833702"/>
                    <a:pt x="2396206" y="2515853"/>
                  </a:cubicBezTo>
                  <a:cubicBezTo>
                    <a:pt x="2610614" y="2471942"/>
                    <a:pt x="2795685" y="2337735"/>
                    <a:pt x="2903984" y="2147521"/>
                  </a:cubicBezTo>
                  <a:cubicBezTo>
                    <a:pt x="3071338" y="1858723"/>
                    <a:pt x="3033048" y="1494963"/>
                    <a:pt x="2809306" y="1247313"/>
                  </a:cubicBezTo>
                  <a:close/>
                  <a:moveTo>
                    <a:pt x="1663543" y="2848751"/>
                  </a:moveTo>
                  <a:cubicBezTo>
                    <a:pt x="1529907" y="2848942"/>
                    <a:pt x="1400463" y="2802174"/>
                    <a:pt x="1297878" y="2716544"/>
                  </a:cubicBezTo>
                  <a:cubicBezTo>
                    <a:pt x="1302546" y="2714068"/>
                    <a:pt x="1310642" y="2709591"/>
                    <a:pt x="1315881" y="2706353"/>
                  </a:cubicBezTo>
                  <a:lnTo>
                    <a:pt x="1922814" y="2355833"/>
                  </a:lnTo>
                  <a:cubicBezTo>
                    <a:pt x="1953865" y="2338211"/>
                    <a:pt x="1972915" y="2305159"/>
                    <a:pt x="1972725" y="2269441"/>
                  </a:cubicBezTo>
                  <a:lnTo>
                    <a:pt x="1972725" y="1413810"/>
                  </a:lnTo>
                  <a:lnTo>
                    <a:pt x="2229233" y="1561924"/>
                  </a:lnTo>
                  <a:cubicBezTo>
                    <a:pt x="2231995" y="1563257"/>
                    <a:pt x="2233805" y="1565924"/>
                    <a:pt x="2234186" y="1568972"/>
                  </a:cubicBezTo>
                  <a:lnTo>
                    <a:pt x="2234186" y="2277537"/>
                  </a:lnTo>
                  <a:cubicBezTo>
                    <a:pt x="2233805" y="2592624"/>
                    <a:pt x="1978630" y="2848085"/>
                    <a:pt x="1663543" y="2848751"/>
                  </a:cubicBezTo>
                  <a:close/>
                  <a:moveTo>
                    <a:pt x="436342" y="2324591"/>
                  </a:moveTo>
                  <a:cubicBezTo>
                    <a:pt x="369381" y="2208957"/>
                    <a:pt x="345283" y="2073416"/>
                    <a:pt x="368238" y="1941876"/>
                  </a:cubicBezTo>
                  <a:cubicBezTo>
                    <a:pt x="372715" y="1944543"/>
                    <a:pt x="380621" y="1949401"/>
                    <a:pt x="386241" y="1952639"/>
                  </a:cubicBezTo>
                  <a:lnTo>
                    <a:pt x="993174" y="2303159"/>
                  </a:lnTo>
                  <a:cubicBezTo>
                    <a:pt x="1023939" y="2321162"/>
                    <a:pt x="1062039" y="2321162"/>
                    <a:pt x="1092901" y="2303159"/>
                  </a:cubicBezTo>
                  <a:lnTo>
                    <a:pt x="1833850" y="1875296"/>
                  </a:lnTo>
                  <a:lnTo>
                    <a:pt x="1833850" y="2171524"/>
                  </a:lnTo>
                  <a:cubicBezTo>
                    <a:pt x="1834041" y="2174572"/>
                    <a:pt x="1832612" y="2177525"/>
                    <a:pt x="1830231" y="2179429"/>
                  </a:cubicBezTo>
                  <a:lnTo>
                    <a:pt x="1216725" y="2533664"/>
                  </a:lnTo>
                  <a:cubicBezTo>
                    <a:pt x="943453" y="2691017"/>
                    <a:pt x="594457" y="2597482"/>
                    <a:pt x="436437" y="2324591"/>
                  </a:cubicBezTo>
                  <a:close/>
                  <a:moveTo>
                    <a:pt x="276608" y="999758"/>
                  </a:moveTo>
                  <a:cubicBezTo>
                    <a:pt x="343283" y="883934"/>
                    <a:pt x="448534" y="795352"/>
                    <a:pt x="573883" y="749346"/>
                  </a:cubicBezTo>
                  <a:cubicBezTo>
                    <a:pt x="573883" y="754585"/>
                    <a:pt x="573597" y="763824"/>
                    <a:pt x="573597" y="770301"/>
                  </a:cubicBezTo>
                  <a:lnTo>
                    <a:pt x="573597" y="1471436"/>
                  </a:lnTo>
                  <a:cubicBezTo>
                    <a:pt x="573407" y="1507060"/>
                    <a:pt x="592457" y="1540111"/>
                    <a:pt x="623413" y="1557733"/>
                  </a:cubicBezTo>
                  <a:lnTo>
                    <a:pt x="1364363" y="1985500"/>
                  </a:lnTo>
                  <a:lnTo>
                    <a:pt x="1107855" y="2133614"/>
                  </a:lnTo>
                  <a:cubicBezTo>
                    <a:pt x="1105283" y="2135329"/>
                    <a:pt x="1102045" y="2135615"/>
                    <a:pt x="1099187" y="2134376"/>
                  </a:cubicBezTo>
                  <a:lnTo>
                    <a:pt x="485586" y="1779856"/>
                  </a:lnTo>
                  <a:cubicBezTo>
                    <a:pt x="212886" y="1621931"/>
                    <a:pt x="119350" y="1273030"/>
                    <a:pt x="276513" y="999853"/>
                  </a:cubicBezTo>
                  <a:close/>
                  <a:moveTo>
                    <a:pt x="2384109" y="1490200"/>
                  </a:moveTo>
                  <a:lnTo>
                    <a:pt x="1643160" y="1062337"/>
                  </a:lnTo>
                  <a:lnTo>
                    <a:pt x="1899668" y="914319"/>
                  </a:lnTo>
                  <a:cubicBezTo>
                    <a:pt x="1902240" y="912604"/>
                    <a:pt x="1905478" y="912319"/>
                    <a:pt x="1908336" y="913557"/>
                  </a:cubicBezTo>
                  <a:lnTo>
                    <a:pt x="2521936" y="1267792"/>
                  </a:lnTo>
                  <a:cubicBezTo>
                    <a:pt x="2795113" y="1425621"/>
                    <a:pt x="2888744" y="1775093"/>
                    <a:pt x="2730915" y="2048270"/>
                  </a:cubicBezTo>
                  <a:cubicBezTo>
                    <a:pt x="2664144" y="2163904"/>
                    <a:pt x="2558989" y="2252486"/>
                    <a:pt x="2433735" y="2298587"/>
                  </a:cubicBezTo>
                  <a:lnTo>
                    <a:pt x="2433735" y="1576497"/>
                  </a:lnTo>
                  <a:cubicBezTo>
                    <a:pt x="2434021" y="1540873"/>
                    <a:pt x="2415066" y="1507917"/>
                    <a:pt x="2384205" y="1490200"/>
                  </a:cubicBezTo>
                  <a:close/>
                  <a:moveTo>
                    <a:pt x="2639380" y="1105962"/>
                  </a:moveTo>
                  <a:cubicBezTo>
                    <a:pt x="2634903" y="1103200"/>
                    <a:pt x="2626997" y="1098437"/>
                    <a:pt x="2621377" y="1095199"/>
                  </a:cubicBezTo>
                  <a:lnTo>
                    <a:pt x="2014444" y="744679"/>
                  </a:lnTo>
                  <a:cubicBezTo>
                    <a:pt x="1983678" y="726676"/>
                    <a:pt x="1945578" y="726676"/>
                    <a:pt x="1914717" y="744679"/>
                  </a:cubicBezTo>
                  <a:lnTo>
                    <a:pt x="1173768" y="1172542"/>
                  </a:lnTo>
                  <a:lnTo>
                    <a:pt x="1173768" y="876314"/>
                  </a:lnTo>
                  <a:cubicBezTo>
                    <a:pt x="1173577" y="873266"/>
                    <a:pt x="1175006" y="870313"/>
                    <a:pt x="1177387" y="868408"/>
                  </a:cubicBezTo>
                  <a:lnTo>
                    <a:pt x="1790892" y="514459"/>
                  </a:lnTo>
                  <a:cubicBezTo>
                    <a:pt x="2064165" y="356821"/>
                    <a:pt x="2413542" y="450642"/>
                    <a:pt x="2571085" y="724009"/>
                  </a:cubicBezTo>
                  <a:cubicBezTo>
                    <a:pt x="2637665" y="839452"/>
                    <a:pt x="2661763" y="974612"/>
                    <a:pt x="2639189" y="1105962"/>
                  </a:cubicBezTo>
                  <a:close/>
                  <a:moveTo>
                    <a:pt x="1034322" y="1633933"/>
                  </a:moveTo>
                  <a:lnTo>
                    <a:pt x="777718" y="1485819"/>
                  </a:lnTo>
                  <a:cubicBezTo>
                    <a:pt x="774956" y="1484486"/>
                    <a:pt x="773146" y="1481819"/>
                    <a:pt x="772765" y="1478770"/>
                  </a:cubicBezTo>
                  <a:lnTo>
                    <a:pt x="772765" y="770206"/>
                  </a:lnTo>
                  <a:cubicBezTo>
                    <a:pt x="772956" y="454738"/>
                    <a:pt x="1028892" y="199087"/>
                    <a:pt x="1344361" y="199277"/>
                  </a:cubicBezTo>
                  <a:cubicBezTo>
                    <a:pt x="1477806" y="199277"/>
                    <a:pt x="1606965" y="246140"/>
                    <a:pt x="1709549" y="331484"/>
                  </a:cubicBezTo>
                  <a:cubicBezTo>
                    <a:pt x="1704882" y="333961"/>
                    <a:pt x="1696881" y="338437"/>
                    <a:pt x="1691547" y="341676"/>
                  </a:cubicBezTo>
                  <a:lnTo>
                    <a:pt x="1084614" y="692196"/>
                  </a:lnTo>
                  <a:cubicBezTo>
                    <a:pt x="1053562" y="709817"/>
                    <a:pt x="1034512" y="742774"/>
                    <a:pt x="1034703" y="778492"/>
                  </a:cubicBezTo>
                  <a:lnTo>
                    <a:pt x="1034322" y="1633742"/>
                  </a:lnTo>
                  <a:close/>
                  <a:moveTo>
                    <a:pt x="1173672" y="1333514"/>
                  </a:moveTo>
                  <a:lnTo>
                    <a:pt x="1503714" y="1142919"/>
                  </a:lnTo>
                  <a:lnTo>
                    <a:pt x="1833755" y="1333419"/>
                  </a:lnTo>
                  <a:lnTo>
                    <a:pt x="1833755" y="1714514"/>
                  </a:lnTo>
                  <a:lnTo>
                    <a:pt x="1503714" y="1905014"/>
                  </a:lnTo>
                  <a:lnTo>
                    <a:pt x="1173672" y="171451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A7F43FFA-3879-7EE5-AE24-E1058B9C6C86}"/>
              </a:ext>
            </a:extLst>
          </p:cNvPr>
          <p:cNvSpPr/>
          <p:nvPr/>
        </p:nvSpPr>
        <p:spPr>
          <a:xfrm>
            <a:off x="4218491" y="2205927"/>
            <a:ext cx="534502" cy="2449481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72000" bIns="72000" rtlCol="0" anchor="b"/>
          <a:lstStyle/>
          <a:p>
            <a:pPr>
              <a:buClr>
                <a:schemeClr val="accent2"/>
              </a:buClr>
            </a:pPr>
            <a:endParaRPr lang="de-DE" sz="2400" b="1">
              <a:solidFill>
                <a:schemeClr val="accent2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5BBE0FF-FEE7-4C7B-E4E5-43855A8A054F}"/>
              </a:ext>
            </a:extLst>
          </p:cNvPr>
          <p:cNvSpPr txBox="1"/>
          <p:nvPr/>
        </p:nvSpPr>
        <p:spPr>
          <a:xfrm rot="16200000">
            <a:off x="3604892" y="3276779"/>
            <a:ext cx="1761701" cy="3077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2000" b="1" err="1">
                <a:solidFill>
                  <a:schemeClr val="bg1"/>
                </a:solidFill>
                <a:latin typeface="+mj-lt"/>
              </a:rPr>
              <a:t>PromptBuddy</a:t>
            </a:r>
            <a:endParaRPr lang="de-DE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D58875B7-CC90-CA57-CFA7-7B05DD9BF50B}"/>
              </a:ext>
            </a:extLst>
          </p:cNvPr>
          <p:cNvSpPr/>
          <p:nvPr/>
        </p:nvSpPr>
        <p:spPr>
          <a:xfrm>
            <a:off x="2362708" y="4345432"/>
            <a:ext cx="5248148" cy="926291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581400"/>
              <a:gd name="connsiteY0" fmla="*/ 565150 h 565150"/>
              <a:gd name="connsiteX1" fmla="*/ 3581400 w 3581400"/>
              <a:gd name="connsiteY1" fmla="*/ 0 h 565150"/>
              <a:gd name="connsiteX0" fmla="*/ 0 w 4711700"/>
              <a:gd name="connsiteY0" fmla="*/ 704850 h 704850"/>
              <a:gd name="connsiteX1" fmla="*/ 4711700 w 4711700"/>
              <a:gd name="connsiteY1" fmla="*/ 0 h 704850"/>
              <a:gd name="connsiteX0" fmla="*/ 0 w 4711700"/>
              <a:gd name="connsiteY0" fmla="*/ 704850 h 704850"/>
              <a:gd name="connsiteX1" fmla="*/ 4711700 w 4711700"/>
              <a:gd name="connsiteY1" fmla="*/ 0 h 704850"/>
              <a:gd name="connsiteX0" fmla="*/ 0 w 4711700"/>
              <a:gd name="connsiteY0" fmla="*/ 704850 h 756114"/>
              <a:gd name="connsiteX1" fmla="*/ 4711700 w 4711700"/>
              <a:gd name="connsiteY1" fmla="*/ 0 h 756114"/>
              <a:gd name="connsiteX0" fmla="*/ 0 w 4711700"/>
              <a:gd name="connsiteY0" fmla="*/ 685800 h 738155"/>
              <a:gd name="connsiteX1" fmla="*/ 4711700 w 4711700"/>
              <a:gd name="connsiteY1" fmla="*/ 0 h 738155"/>
              <a:gd name="connsiteX0" fmla="*/ 0 w 4711700"/>
              <a:gd name="connsiteY0" fmla="*/ 685800 h 828497"/>
              <a:gd name="connsiteX1" fmla="*/ 4711700 w 4711700"/>
              <a:gd name="connsiteY1" fmla="*/ 0 h 828497"/>
              <a:gd name="connsiteX0" fmla="*/ 0 w 5083556"/>
              <a:gd name="connsiteY0" fmla="*/ 734568 h 864634"/>
              <a:gd name="connsiteX1" fmla="*/ 5083556 w 5083556"/>
              <a:gd name="connsiteY1" fmla="*/ 0 h 864634"/>
              <a:gd name="connsiteX0" fmla="*/ 0 w 5248148"/>
              <a:gd name="connsiteY0" fmla="*/ 813816 h 926291"/>
              <a:gd name="connsiteX1" fmla="*/ 5248148 w 5248148"/>
              <a:gd name="connsiteY1" fmla="*/ 0 h 9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48148" h="926291">
                <a:moveTo>
                  <a:pt x="0" y="813816"/>
                </a:moveTo>
                <a:cubicBezTo>
                  <a:pt x="1043517" y="1061466"/>
                  <a:pt x="4426881" y="946150"/>
                  <a:pt x="5248148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2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81D8335-4B3D-39F5-8EBB-C6AEC861DF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857" y="4393729"/>
            <a:ext cx="528163" cy="230622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" name="Freihandform: Form 70">
            <a:extLst>
              <a:ext uri="{FF2B5EF4-FFF2-40B4-BE49-F238E27FC236}">
                <a16:creationId xmlns:a16="http://schemas.microsoft.com/office/drawing/2014/main" id="{28E08726-FD50-56CA-52D9-9DC6DD12D13B}"/>
              </a:ext>
            </a:extLst>
          </p:cNvPr>
          <p:cNvSpPr/>
          <p:nvPr/>
        </p:nvSpPr>
        <p:spPr>
          <a:xfrm rot="20900012" flipV="1">
            <a:off x="2225342" y="4161722"/>
            <a:ext cx="5137232" cy="454040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581400"/>
              <a:gd name="connsiteY0" fmla="*/ 565150 h 565150"/>
              <a:gd name="connsiteX1" fmla="*/ 3581400 w 3581400"/>
              <a:gd name="connsiteY1" fmla="*/ 0 h 565150"/>
              <a:gd name="connsiteX0" fmla="*/ 0 w 4711700"/>
              <a:gd name="connsiteY0" fmla="*/ 704850 h 704850"/>
              <a:gd name="connsiteX1" fmla="*/ 4711700 w 4711700"/>
              <a:gd name="connsiteY1" fmla="*/ 0 h 704850"/>
              <a:gd name="connsiteX0" fmla="*/ 0 w 4711700"/>
              <a:gd name="connsiteY0" fmla="*/ 704850 h 704850"/>
              <a:gd name="connsiteX1" fmla="*/ 4711700 w 4711700"/>
              <a:gd name="connsiteY1" fmla="*/ 0 h 704850"/>
              <a:gd name="connsiteX0" fmla="*/ 0 w 4711700"/>
              <a:gd name="connsiteY0" fmla="*/ 704850 h 756114"/>
              <a:gd name="connsiteX1" fmla="*/ 4711700 w 4711700"/>
              <a:gd name="connsiteY1" fmla="*/ 0 h 756114"/>
              <a:gd name="connsiteX0" fmla="*/ 0 w 4711700"/>
              <a:gd name="connsiteY0" fmla="*/ 685800 h 738155"/>
              <a:gd name="connsiteX1" fmla="*/ 4711700 w 4711700"/>
              <a:gd name="connsiteY1" fmla="*/ 0 h 738155"/>
              <a:gd name="connsiteX0" fmla="*/ 0 w 4711700"/>
              <a:gd name="connsiteY0" fmla="*/ 685800 h 828497"/>
              <a:gd name="connsiteX1" fmla="*/ 4711700 w 4711700"/>
              <a:gd name="connsiteY1" fmla="*/ 0 h 828497"/>
              <a:gd name="connsiteX0" fmla="*/ 0 w 5083556"/>
              <a:gd name="connsiteY0" fmla="*/ 734568 h 864634"/>
              <a:gd name="connsiteX1" fmla="*/ 5083556 w 5083556"/>
              <a:gd name="connsiteY1" fmla="*/ 0 h 864634"/>
              <a:gd name="connsiteX0" fmla="*/ 0 w 5248148"/>
              <a:gd name="connsiteY0" fmla="*/ 813816 h 926291"/>
              <a:gd name="connsiteX1" fmla="*/ 5248148 w 5248148"/>
              <a:gd name="connsiteY1" fmla="*/ 0 h 926291"/>
              <a:gd name="connsiteX0" fmla="*/ 0 w 5088746"/>
              <a:gd name="connsiteY0" fmla="*/ 108647 h 518611"/>
              <a:gd name="connsiteX1" fmla="*/ 5088746 w 5088746"/>
              <a:gd name="connsiteY1" fmla="*/ 0 h 518611"/>
              <a:gd name="connsiteX0" fmla="*/ 0 w 5088746"/>
              <a:gd name="connsiteY0" fmla="*/ 136507 h 206072"/>
              <a:gd name="connsiteX1" fmla="*/ 5088746 w 5088746"/>
              <a:gd name="connsiteY1" fmla="*/ 27860 h 206072"/>
              <a:gd name="connsiteX0" fmla="*/ 0 w 5137232"/>
              <a:gd name="connsiteY0" fmla="*/ 405207 h 454040"/>
              <a:gd name="connsiteX1" fmla="*/ 5137232 w 5137232"/>
              <a:gd name="connsiteY1" fmla="*/ 18891 h 45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37232" h="454040">
                <a:moveTo>
                  <a:pt x="0" y="405207"/>
                </a:moveTo>
                <a:cubicBezTo>
                  <a:pt x="1043517" y="652857"/>
                  <a:pt x="3648017" y="-129510"/>
                  <a:pt x="5137232" y="18891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Freihandform: Form 72">
            <a:extLst>
              <a:ext uri="{FF2B5EF4-FFF2-40B4-BE49-F238E27FC236}">
                <a16:creationId xmlns:a16="http://schemas.microsoft.com/office/drawing/2014/main" id="{34E1BC5E-3B36-1EAD-3E74-DF316D4B12BC}"/>
              </a:ext>
            </a:extLst>
          </p:cNvPr>
          <p:cNvSpPr/>
          <p:nvPr/>
        </p:nvSpPr>
        <p:spPr>
          <a:xfrm rot="1721818">
            <a:off x="2302580" y="2383249"/>
            <a:ext cx="4936881" cy="1868606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581400"/>
              <a:gd name="connsiteY0" fmla="*/ 565150 h 565150"/>
              <a:gd name="connsiteX1" fmla="*/ 3581400 w 3581400"/>
              <a:gd name="connsiteY1" fmla="*/ 0 h 565150"/>
              <a:gd name="connsiteX0" fmla="*/ 0 w 4435742"/>
              <a:gd name="connsiteY0" fmla="*/ 970371 h 970371"/>
              <a:gd name="connsiteX1" fmla="*/ 4435742 w 4435742"/>
              <a:gd name="connsiteY1" fmla="*/ 0 h 970371"/>
              <a:gd name="connsiteX0" fmla="*/ 0 w 4435742"/>
              <a:gd name="connsiteY0" fmla="*/ 970371 h 1115238"/>
              <a:gd name="connsiteX1" fmla="*/ 4435742 w 4435742"/>
              <a:gd name="connsiteY1" fmla="*/ 0 h 1115238"/>
              <a:gd name="connsiteX0" fmla="*/ 0 w 4435742"/>
              <a:gd name="connsiteY0" fmla="*/ 970371 h 1163517"/>
              <a:gd name="connsiteX1" fmla="*/ 4435742 w 4435742"/>
              <a:gd name="connsiteY1" fmla="*/ 0 h 1163517"/>
              <a:gd name="connsiteX0" fmla="*/ 0 w 5069893"/>
              <a:gd name="connsiteY0" fmla="*/ 1446334 h 1586992"/>
              <a:gd name="connsiteX1" fmla="*/ 5069893 w 5069893"/>
              <a:gd name="connsiteY1" fmla="*/ 0 h 158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9893" h="1586992">
                <a:moveTo>
                  <a:pt x="0" y="1446334"/>
                </a:moveTo>
                <a:cubicBezTo>
                  <a:pt x="1354760" y="2002788"/>
                  <a:pt x="4251024" y="781019"/>
                  <a:pt x="5069893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F6FE9E-A6F5-006A-33FD-934DDA96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F748E1-0FB8-6378-C5DE-812B2760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12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6F80BE-6C52-9579-51EB-DD9FC1B473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504B70-3E0B-0700-358F-4E020C33ED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99E5501-F660-8319-8D02-AE4DD3B842B6}"/>
              </a:ext>
            </a:extLst>
          </p:cNvPr>
          <p:cNvGrpSpPr/>
          <p:nvPr/>
        </p:nvGrpSpPr>
        <p:grpSpPr>
          <a:xfrm>
            <a:off x="372061" y="3637708"/>
            <a:ext cx="1405750" cy="1636066"/>
            <a:chOff x="3168650" y="2436174"/>
            <a:chExt cx="609600" cy="709476"/>
          </a:xfrm>
          <a:solidFill>
            <a:schemeClr val="accent1"/>
          </a:solidFill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E51C06BF-3DC7-7607-343B-EA26928A46E7}"/>
                </a:ext>
              </a:extLst>
            </p:cNvPr>
            <p:cNvSpPr/>
            <p:nvPr/>
          </p:nvSpPr>
          <p:spPr>
            <a:xfrm>
              <a:off x="31686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EAB5069-458A-5E1F-3045-B450206C83D9}"/>
                </a:ext>
              </a:extLst>
            </p:cNvPr>
            <p:cNvSpPr/>
            <p:nvPr/>
          </p:nvSpPr>
          <p:spPr>
            <a:xfrm>
              <a:off x="3278282" y="2436174"/>
              <a:ext cx="394239" cy="410359"/>
            </a:xfrm>
            <a:custGeom>
              <a:avLst/>
              <a:gdLst>
                <a:gd name="connsiteX0" fmla="*/ 358140 w 394239"/>
                <a:gd name="connsiteY0" fmla="*/ 324666 h 410359"/>
                <a:gd name="connsiteX1" fmla="*/ 383191 w 394239"/>
                <a:gd name="connsiteY1" fmla="*/ 144262 h 410359"/>
                <a:gd name="connsiteX2" fmla="*/ 343567 w 394239"/>
                <a:gd name="connsiteY2" fmla="*/ 59680 h 410359"/>
                <a:gd name="connsiteX3" fmla="*/ 294132 w 394239"/>
                <a:gd name="connsiteY3" fmla="*/ 59013 h 410359"/>
                <a:gd name="connsiteX4" fmla="*/ 216694 w 394239"/>
                <a:gd name="connsiteY4" fmla="*/ 6721 h 410359"/>
                <a:gd name="connsiteX5" fmla="*/ 71342 w 394239"/>
                <a:gd name="connsiteY5" fmla="*/ 25295 h 410359"/>
                <a:gd name="connsiteX6" fmla="*/ 15811 w 394239"/>
                <a:gd name="connsiteY6" fmla="*/ 165408 h 410359"/>
                <a:gd name="connsiteX7" fmla="*/ 21145 w 394239"/>
                <a:gd name="connsiteY7" fmla="*/ 355908 h 410359"/>
                <a:gd name="connsiteX8" fmla="*/ 0 w 394239"/>
                <a:gd name="connsiteY8" fmla="*/ 408771 h 410359"/>
                <a:gd name="connsiteX9" fmla="*/ 89059 w 394239"/>
                <a:gd name="connsiteY9" fmla="*/ 399246 h 410359"/>
                <a:gd name="connsiteX10" fmla="*/ 134588 w 394239"/>
                <a:gd name="connsiteY10" fmla="*/ 363432 h 410359"/>
                <a:gd name="connsiteX11" fmla="*/ 38005 w 394239"/>
                <a:gd name="connsiteY11" fmla="*/ 243989 h 410359"/>
                <a:gd name="connsiteX12" fmla="*/ 41719 w 394239"/>
                <a:gd name="connsiteY12" fmla="*/ 192744 h 410359"/>
                <a:gd name="connsiteX13" fmla="*/ 93155 w 394239"/>
                <a:gd name="connsiteY13" fmla="*/ 175695 h 410359"/>
                <a:gd name="connsiteX14" fmla="*/ 188976 w 394239"/>
                <a:gd name="connsiteY14" fmla="*/ 148739 h 410359"/>
                <a:gd name="connsiteX15" fmla="*/ 283464 w 394239"/>
                <a:gd name="connsiteY15" fmla="*/ 83969 h 410359"/>
                <a:gd name="connsiteX16" fmla="*/ 296934 w 394239"/>
                <a:gd name="connsiteY16" fmla="*/ 84072 h 410359"/>
                <a:gd name="connsiteX17" fmla="*/ 299561 w 394239"/>
                <a:gd name="connsiteY17" fmla="*/ 89303 h 410359"/>
                <a:gd name="connsiteX18" fmla="*/ 315563 w 394239"/>
                <a:gd name="connsiteY18" fmla="*/ 133499 h 410359"/>
                <a:gd name="connsiteX19" fmla="*/ 329660 w 394239"/>
                <a:gd name="connsiteY19" fmla="*/ 145881 h 410359"/>
                <a:gd name="connsiteX20" fmla="*/ 345662 w 394239"/>
                <a:gd name="connsiteY20" fmla="*/ 160836 h 410359"/>
                <a:gd name="connsiteX21" fmla="*/ 357092 w 394239"/>
                <a:gd name="connsiteY21" fmla="*/ 204079 h 410359"/>
                <a:gd name="connsiteX22" fmla="*/ 251555 w 394239"/>
                <a:gd name="connsiteY22" fmla="*/ 364290 h 410359"/>
                <a:gd name="connsiteX23" fmla="*/ 296609 w 394239"/>
                <a:gd name="connsiteY23" fmla="*/ 400485 h 410359"/>
                <a:gd name="connsiteX24" fmla="*/ 394240 w 394239"/>
                <a:gd name="connsiteY24" fmla="*/ 392579 h 410359"/>
                <a:gd name="connsiteX25" fmla="*/ 358140 w 394239"/>
                <a:gd name="connsiteY25" fmla="*/ 324666 h 41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4239" h="410359">
                  <a:moveTo>
                    <a:pt x="358140" y="324666"/>
                  </a:moveTo>
                  <a:cubicBezTo>
                    <a:pt x="349377" y="290376"/>
                    <a:pt x="382905" y="204651"/>
                    <a:pt x="383191" y="144262"/>
                  </a:cubicBezTo>
                  <a:cubicBezTo>
                    <a:pt x="383191" y="95970"/>
                    <a:pt x="369475" y="74349"/>
                    <a:pt x="343567" y="59680"/>
                  </a:cubicBezTo>
                  <a:cubicBezTo>
                    <a:pt x="328612" y="51203"/>
                    <a:pt x="294132" y="59013"/>
                    <a:pt x="294132" y="59013"/>
                  </a:cubicBezTo>
                  <a:cubicBezTo>
                    <a:pt x="294132" y="59013"/>
                    <a:pt x="276320" y="25295"/>
                    <a:pt x="216694" y="6721"/>
                  </a:cubicBezTo>
                  <a:cubicBezTo>
                    <a:pt x="167698" y="-6618"/>
                    <a:pt x="115410" y="63"/>
                    <a:pt x="71342" y="25295"/>
                  </a:cubicBezTo>
                  <a:cubicBezTo>
                    <a:pt x="34480" y="49107"/>
                    <a:pt x="16669" y="75301"/>
                    <a:pt x="15811" y="165408"/>
                  </a:cubicBezTo>
                  <a:cubicBezTo>
                    <a:pt x="15049" y="247989"/>
                    <a:pt x="26384" y="321332"/>
                    <a:pt x="21145" y="355908"/>
                  </a:cubicBezTo>
                  <a:cubicBezTo>
                    <a:pt x="18730" y="375046"/>
                    <a:pt x="11450" y="393247"/>
                    <a:pt x="0" y="408771"/>
                  </a:cubicBezTo>
                  <a:cubicBezTo>
                    <a:pt x="0" y="408771"/>
                    <a:pt x="57150" y="416106"/>
                    <a:pt x="89059" y="399246"/>
                  </a:cubicBezTo>
                  <a:cubicBezTo>
                    <a:pt x="105116" y="388473"/>
                    <a:pt x="120336" y="376501"/>
                    <a:pt x="134588" y="363432"/>
                  </a:cubicBezTo>
                  <a:cubicBezTo>
                    <a:pt x="85704" y="340633"/>
                    <a:pt x="50068" y="296562"/>
                    <a:pt x="38005" y="243989"/>
                  </a:cubicBezTo>
                  <a:cubicBezTo>
                    <a:pt x="36767" y="239417"/>
                    <a:pt x="28480" y="209508"/>
                    <a:pt x="41719" y="192744"/>
                  </a:cubicBezTo>
                  <a:cubicBezTo>
                    <a:pt x="48959" y="183219"/>
                    <a:pt x="65532" y="180552"/>
                    <a:pt x="93155" y="175695"/>
                  </a:cubicBezTo>
                  <a:cubicBezTo>
                    <a:pt x="126220" y="171339"/>
                    <a:pt x="158489" y="162262"/>
                    <a:pt x="188976" y="148739"/>
                  </a:cubicBezTo>
                  <a:cubicBezTo>
                    <a:pt x="223247" y="131505"/>
                    <a:pt x="255030" y="109718"/>
                    <a:pt x="283464" y="83969"/>
                  </a:cubicBezTo>
                  <a:cubicBezTo>
                    <a:pt x="287212" y="80278"/>
                    <a:pt x="293242" y="80324"/>
                    <a:pt x="296934" y="84072"/>
                  </a:cubicBezTo>
                  <a:cubicBezTo>
                    <a:pt x="298337" y="85497"/>
                    <a:pt x="299256" y="87326"/>
                    <a:pt x="299561" y="89303"/>
                  </a:cubicBezTo>
                  <a:cubicBezTo>
                    <a:pt x="301829" y="104972"/>
                    <a:pt x="307275" y="120011"/>
                    <a:pt x="315563" y="133499"/>
                  </a:cubicBezTo>
                  <a:cubicBezTo>
                    <a:pt x="319446" y="138473"/>
                    <a:pt x="324227" y="142673"/>
                    <a:pt x="329660" y="145881"/>
                  </a:cubicBezTo>
                  <a:cubicBezTo>
                    <a:pt x="335993" y="149676"/>
                    <a:pt x="341448" y="154773"/>
                    <a:pt x="345662" y="160836"/>
                  </a:cubicBezTo>
                  <a:cubicBezTo>
                    <a:pt x="352540" y="174259"/>
                    <a:pt x="356439" y="189010"/>
                    <a:pt x="357092" y="204079"/>
                  </a:cubicBezTo>
                  <a:cubicBezTo>
                    <a:pt x="356469" y="273587"/>
                    <a:pt x="315172" y="336279"/>
                    <a:pt x="251555" y="364290"/>
                  </a:cubicBezTo>
                  <a:cubicBezTo>
                    <a:pt x="263557" y="374862"/>
                    <a:pt x="279273" y="387912"/>
                    <a:pt x="296609" y="400485"/>
                  </a:cubicBezTo>
                  <a:cubicBezTo>
                    <a:pt x="325184" y="421154"/>
                    <a:pt x="394240" y="392579"/>
                    <a:pt x="394240" y="392579"/>
                  </a:cubicBezTo>
                  <a:cubicBezTo>
                    <a:pt x="394240" y="392579"/>
                    <a:pt x="371951" y="379244"/>
                    <a:pt x="358140" y="3246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431662D-3504-04B0-01D2-60F559BD5D01}"/>
                </a:ext>
              </a:extLst>
            </p:cNvPr>
            <p:cNvSpPr/>
            <p:nvPr/>
          </p:nvSpPr>
          <p:spPr>
            <a:xfrm>
              <a:off x="3331400" y="2544908"/>
              <a:ext cx="284924" cy="248316"/>
            </a:xfrm>
            <a:custGeom>
              <a:avLst/>
              <a:gdLst>
                <a:gd name="connsiteX0" fmla="*/ 284924 w 284924"/>
                <a:gd name="connsiteY0" fmla="*/ 95917 h 248316"/>
                <a:gd name="connsiteX1" fmla="*/ 276733 w 284924"/>
                <a:gd name="connsiteY1" fmla="*/ 62675 h 248316"/>
                <a:gd name="connsiteX2" fmla="*/ 266065 w 284924"/>
                <a:gd name="connsiteY2" fmla="*/ 53150 h 248316"/>
                <a:gd name="connsiteX3" fmla="*/ 247015 w 284924"/>
                <a:gd name="connsiteY3" fmla="*/ 36481 h 248316"/>
                <a:gd name="connsiteX4" fmla="*/ 230727 w 284924"/>
                <a:gd name="connsiteY4" fmla="*/ 0 h 248316"/>
                <a:gd name="connsiteX5" fmla="*/ 144050 w 284924"/>
                <a:gd name="connsiteY5" fmla="*/ 57150 h 248316"/>
                <a:gd name="connsiteX6" fmla="*/ 42894 w 284924"/>
                <a:gd name="connsiteY6" fmla="*/ 85725 h 248316"/>
                <a:gd name="connsiteX7" fmla="*/ 3270 w 284924"/>
                <a:gd name="connsiteY7" fmla="*/ 95726 h 248316"/>
                <a:gd name="connsiteX8" fmla="*/ 3270 w 284924"/>
                <a:gd name="connsiteY8" fmla="*/ 130112 h 248316"/>
                <a:gd name="connsiteX9" fmla="*/ 142049 w 284924"/>
                <a:gd name="connsiteY9" fmla="*/ 248317 h 248316"/>
                <a:gd name="connsiteX10" fmla="*/ 284924 w 284924"/>
                <a:gd name="connsiteY10" fmla="*/ 95917 h 24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924" h="248316">
                  <a:moveTo>
                    <a:pt x="284924" y="95917"/>
                  </a:moveTo>
                  <a:cubicBezTo>
                    <a:pt x="284416" y="84404"/>
                    <a:pt x="281632" y="73105"/>
                    <a:pt x="276733" y="62675"/>
                  </a:cubicBezTo>
                  <a:cubicBezTo>
                    <a:pt x="273943" y="58733"/>
                    <a:pt x="270296" y="55476"/>
                    <a:pt x="266065" y="53150"/>
                  </a:cubicBezTo>
                  <a:cubicBezTo>
                    <a:pt x="258780" y="48761"/>
                    <a:pt x="252331" y="43119"/>
                    <a:pt x="247015" y="36481"/>
                  </a:cubicBezTo>
                  <a:cubicBezTo>
                    <a:pt x="239351" y="25447"/>
                    <a:pt x="233826" y="13072"/>
                    <a:pt x="230727" y="0"/>
                  </a:cubicBezTo>
                  <a:cubicBezTo>
                    <a:pt x="204134" y="22328"/>
                    <a:pt x="175049" y="41504"/>
                    <a:pt x="144050" y="57150"/>
                  </a:cubicBezTo>
                  <a:cubicBezTo>
                    <a:pt x="111871" y="71464"/>
                    <a:pt x="77806" y="81087"/>
                    <a:pt x="42894" y="85725"/>
                  </a:cubicBezTo>
                  <a:cubicBezTo>
                    <a:pt x="26797" y="88582"/>
                    <a:pt x="6699" y="92107"/>
                    <a:pt x="3270" y="95726"/>
                  </a:cubicBezTo>
                  <a:cubicBezTo>
                    <a:pt x="-2445" y="103156"/>
                    <a:pt x="508" y="122111"/>
                    <a:pt x="3270" y="130112"/>
                  </a:cubicBezTo>
                  <a:cubicBezTo>
                    <a:pt x="19558" y="198787"/>
                    <a:pt x="77851" y="248317"/>
                    <a:pt x="142049" y="248317"/>
                  </a:cubicBezTo>
                  <a:cubicBezTo>
                    <a:pt x="218249" y="248317"/>
                    <a:pt x="284924" y="177070"/>
                    <a:pt x="284924" y="9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FE14A10-BB0B-77E1-FB56-864924B0441A}"/>
              </a:ext>
            </a:extLst>
          </p:cNvPr>
          <p:cNvGrpSpPr/>
          <p:nvPr/>
        </p:nvGrpSpPr>
        <p:grpSpPr>
          <a:xfrm>
            <a:off x="372061" y="967526"/>
            <a:ext cx="1405750" cy="1559698"/>
            <a:chOff x="4690250" y="2469291"/>
            <a:chExt cx="609600" cy="676359"/>
          </a:xfrm>
          <a:solidFill>
            <a:schemeClr val="accent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BBA65CAE-DC32-AAD6-1E59-E8D1EE442D13}"/>
                </a:ext>
              </a:extLst>
            </p:cNvPr>
            <p:cNvSpPr/>
            <p:nvPr/>
          </p:nvSpPr>
          <p:spPr>
            <a:xfrm>
              <a:off x="46902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483CB09A-03A5-EF4C-1777-F5DC549FEAA9}"/>
                </a:ext>
              </a:extLst>
            </p:cNvPr>
            <p:cNvSpPr/>
            <p:nvPr/>
          </p:nvSpPr>
          <p:spPr>
            <a:xfrm>
              <a:off x="4825073" y="2469291"/>
              <a:ext cx="326044" cy="171533"/>
            </a:xfrm>
            <a:custGeom>
              <a:avLst/>
              <a:gdLst>
                <a:gd name="connsiteX0" fmla="*/ 141402 w 326044"/>
                <a:gd name="connsiteY0" fmla="*/ 140577 h 171533"/>
                <a:gd name="connsiteX1" fmla="*/ 227127 w 326044"/>
                <a:gd name="connsiteY1" fmla="*/ 78951 h 171533"/>
                <a:gd name="connsiteX2" fmla="*/ 227127 w 326044"/>
                <a:gd name="connsiteY2" fmla="*/ 78951 h 171533"/>
                <a:gd name="connsiteX3" fmla="*/ 253416 w 326044"/>
                <a:gd name="connsiteY3" fmla="*/ 89523 h 171533"/>
                <a:gd name="connsiteX4" fmla="*/ 298945 w 326044"/>
                <a:gd name="connsiteY4" fmla="*/ 137815 h 171533"/>
                <a:gd name="connsiteX5" fmla="*/ 321329 w 326044"/>
                <a:gd name="connsiteY5" fmla="*/ 170200 h 171533"/>
                <a:gd name="connsiteX6" fmla="*/ 321329 w 326044"/>
                <a:gd name="connsiteY6" fmla="*/ 170200 h 171533"/>
                <a:gd name="connsiteX7" fmla="*/ 322377 w 326044"/>
                <a:gd name="connsiteY7" fmla="*/ 171534 h 171533"/>
                <a:gd name="connsiteX8" fmla="*/ 322377 w 326044"/>
                <a:gd name="connsiteY8" fmla="*/ 171534 h 171533"/>
                <a:gd name="connsiteX9" fmla="*/ 323615 w 326044"/>
                <a:gd name="connsiteY9" fmla="*/ 111240 h 171533"/>
                <a:gd name="connsiteX10" fmla="*/ 293802 w 326044"/>
                <a:gd name="connsiteY10" fmla="*/ 50090 h 171533"/>
                <a:gd name="connsiteX11" fmla="*/ 243795 w 326044"/>
                <a:gd name="connsiteY11" fmla="*/ 33421 h 171533"/>
                <a:gd name="connsiteX12" fmla="*/ 157880 w 326044"/>
                <a:gd name="connsiteY12" fmla="*/ 84 h 171533"/>
                <a:gd name="connsiteX13" fmla="*/ 36150 w 326044"/>
                <a:gd name="connsiteY13" fmla="*/ 52376 h 171533"/>
                <a:gd name="connsiteX14" fmla="*/ 6432 w 326044"/>
                <a:gd name="connsiteY14" fmla="*/ 134958 h 171533"/>
                <a:gd name="connsiteX15" fmla="*/ 2908 w 326044"/>
                <a:gd name="connsiteY15" fmla="*/ 162866 h 171533"/>
                <a:gd name="connsiteX16" fmla="*/ 18815 w 326044"/>
                <a:gd name="connsiteY16" fmla="*/ 162866 h 171533"/>
                <a:gd name="connsiteX17" fmla="*/ 18815 w 326044"/>
                <a:gd name="connsiteY17" fmla="*/ 162866 h 171533"/>
                <a:gd name="connsiteX18" fmla="*/ 141402 w 326044"/>
                <a:gd name="connsiteY18" fmla="*/ 140577 h 17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044" h="171533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C83C0A69-7F1E-22BA-2187-FB785E3F5354}"/>
                </a:ext>
              </a:extLst>
            </p:cNvPr>
            <p:cNvSpPr/>
            <p:nvPr/>
          </p:nvSpPr>
          <p:spPr>
            <a:xfrm>
              <a:off x="4842745" y="2568434"/>
              <a:ext cx="303276" cy="233186"/>
            </a:xfrm>
            <a:custGeom>
              <a:avLst/>
              <a:gdLst>
                <a:gd name="connsiteX0" fmla="*/ 289655 w 303276"/>
                <a:gd name="connsiteY0" fmla="*/ 83534 h 233186"/>
                <a:gd name="connsiteX1" fmla="*/ 265938 w 303276"/>
                <a:gd name="connsiteY1" fmla="*/ 49340 h 233186"/>
                <a:gd name="connsiteX2" fmla="*/ 225076 w 303276"/>
                <a:gd name="connsiteY2" fmla="*/ 5715 h 233186"/>
                <a:gd name="connsiteX3" fmla="*/ 214694 w 303276"/>
                <a:gd name="connsiteY3" fmla="*/ 0 h 233186"/>
                <a:gd name="connsiteX4" fmla="*/ 133350 w 303276"/>
                <a:gd name="connsiteY4" fmla="*/ 57721 h 233186"/>
                <a:gd name="connsiteX5" fmla="*/ 0 w 303276"/>
                <a:gd name="connsiteY5" fmla="*/ 82677 h 233186"/>
                <a:gd name="connsiteX6" fmla="*/ 154278 w 303276"/>
                <a:gd name="connsiteY6" fmla="*/ 233175 h 233186"/>
                <a:gd name="connsiteX7" fmla="*/ 303276 w 303276"/>
                <a:gd name="connsiteY7" fmla="*/ 102203 h 23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276" h="233186">
                  <a:moveTo>
                    <a:pt x="289655" y="83534"/>
                  </a:moveTo>
                  <a:cubicBezTo>
                    <a:pt x="289179" y="82868"/>
                    <a:pt x="278702" y="68294"/>
                    <a:pt x="265938" y="49340"/>
                  </a:cubicBezTo>
                  <a:cubicBezTo>
                    <a:pt x="255456" y="32148"/>
                    <a:pt x="241546" y="17297"/>
                    <a:pt x="225076" y="5715"/>
                  </a:cubicBezTo>
                  <a:cubicBezTo>
                    <a:pt x="221870" y="3380"/>
                    <a:pt x="218382" y="1460"/>
                    <a:pt x="214694" y="0"/>
                  </a:cubicBezTo>
                  <a:cubicBezTo>
                    <a:pt x="197739" y="12859"/>
                    <a:pt x="154115" y="45625"/>
                    <a:pt x="133350" y="57721"/>
                  </a:cubicBezTo>
                  <a:cubicBezTo>
                    <a:pt x="100394" y="76771"/>
                    <a:pt x="40291" y="81820"/>
                    <a:pt x="0" y="82677"/>
                  </a:cubicBezTo>
                  <a:cubicBezTo>
                    <a:pt x="1044" y="166839"/>
                    <a:pt x="70116" y="234219"/>
                    <a:pt x="154278" y="233175"/>
                  </a:cubicBezTo>
                  <a:cubicBezTo>
                    <a:pt x="229450" y="232243"/>
                    <a:pt x="292712" y="176634"/>
                    <a:pt x="303276" y="102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1" name="Grafik 19" descr="Kiosk mit einfarbiger Füllung">
            <a:extLst>
              <a:ext uri="{FF2B5EF4-FFF2-40B4-BE49-F238E27FC236}">
                <a16:creationId xmlns:a16="http://schemas.microsoft.com/office/drawing/2014/main" id="{EFD894FB-CBEA-2726-CF19-626E5DB2CF7C}"/>
              </a:ext>
            </a:extLst>
          </p:cNvPr>
          <p:cNvSpPr/>
          <p:nvPr/>
        </p:nvSpPr>
        <p:spPr>
          <a:xfrm>
            <a:off x="10389947" y="4714650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2E1A16D-628A-55EA-39CC-076550CEC8F0}"/>
              </a:ext>
            </a:extLst>
          </p:cNvPr>
          <p:cNvGrpSpPr/>
          <p:nvPr/>
        </p:nvGrpSpPr>
        <p:grpSpPr>
          <a:xfrm>
            <a:off x="7744071" y="2689715"/>
            <a:ext cx="943239" cy="1217083"/>
            <a:chOff x="5414830" y="2365364"/>
            <a:chExt cx="943239" cy="1217083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5221FB7F-F9D2-A232-7D43-93CCC7F05938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34" name="Grafik 22" descr="Liste mit einfarbiger Füllung">
              <a:extLst>
                <a:ext uri="{FF2B5EF4-FFF2-40B4-BE49-F238E27FC236}">
                  <a16:creationId xmlns:a16="http://schemas.microsoft.com/office/drawing/2014/main" id="{CDF7255B-B23D-16A2-462B-D339B6D77245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AA9508F5-95F6-8AB5-3A6F-3F9A4A730436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04B67FF7-7F6E-8E97-3C83-2B994BC0F8D6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B07D3BC0-3066-3431-962E-777AADB2CD5D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3B88DB14-C3A2-39EC-9967-B8BE17A82EFA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A3531B3A-D449-9913-E1EA-16F3FD22AD80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5D1D4FBD-4FF4-C2DA-6192-763EA1CD2BAD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2F6C7E10-4592-C294-22F8-B19C89C03443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87229F4-1CCD-80EA-F807-16F0633750B5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B33AE64A-31BA-691F-4A8F-BBF1DDC134F6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33C6E9D-6EDA-11C7-2D26-FBE4CF525045}"/>
              </a:ext>
            </a:extLst>
          </p:cNvPr>
          <p:cNvGrpSpPr/>
          <p:nvPr/>
        </p:nvGrpSpPr>
        <p:grpSpPr>
          <a:xfrm>
            <a:off x="8038325" y="2946820"/>
            <a:ext cx="943239" cy="1217083"/>
            <a:chOff x="5414830" y="2365364"/>
            <a:chExt cx="943239" cy="1217083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5726AED0-191D-B713-D7F1-EB81EFC2D725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48" name="Grafik 22" descr="Liste mit einfarbiger Füllung">
              <a:extLst>
                <a:ext uri="{FF2B5EF4-FFF2-40B4-BE49-F238E27FC236}">
                  <a16:creationId xmlns:a16="http://schemas.microsoft.com/office/drawing/2014/main" id="{8B40D004-985A-853D-089C-755B95EA459E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4281400A-268C-9B4A-FF76-825E7E09BC44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D7D7D66-5D87-D69D-8E1B-4EDE949FD6F5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33495766-7EDD-28F3-46FF-7542465DDDE5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808ECC1F-7806-D9FC-EF20-3189D12F4F89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E814AE16-555F-1D54-D0F2-1ACA5BE8300C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18326363-2F48-E138-20E0-04640AB1E800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F740BD37-39DB-AC52-D683-0A6EDD6CF29A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DAA2E78F-166C-A67B-1F27-02B686EA6FE4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0B8BDA98-6611-5214-6C87-D5519EDF288B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E03A05F-3B46-2A1F-AD20-54AF820AE95E}"/>
              </a:ext>
            </a:extLst>
          </p:cNvPr>
          <p:cNvGrpSpPr/>
          <p:nvPr/>
        </p:nvGrpSpPr>
        <p:grpSpPr>
          <a:xfrm>
            <a:off x="8324079" y="3176646"/>
            <a:ext cx="943239" cy="1217083"/>
            <a:chOff x="5414830" y="2365364"/>
            <a:chExt cx="943239" cy="1217083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6F1DA137-1EF5-B3CF-0312-D0C78EBFD592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60" name="Grafik 22" descr="Liste mit einfarbiger Füllung">
              <a:extLst>
                <a:ext uri="{FF2B5EF4-FFF2-40B4-BE49-F238E27FC236}">
                  <a16:creationId xmlns:a16="http://schemas.microsoft.com/office/drawing/2014/main" id="{595DC0F9-8075-B289-3548-4ED94AD523FF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3E74D2E-EC4D-1E70-CA36-32294AD32656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A5E578E-B1C4-7FC2-DF95-48A5C8DB3032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FC0C4148-85DE-FEA8-6987-4ABA3E199A6D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E8F2807-3958-A878-5BC2-3CCD4B53BF8D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9371A4B-71F6-C816-9B78-34D096AA91B3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B8DE6F2C-AACD-E5C2-ACA1-6C872CB00CD3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D2BE7B46-E5F2-7ACC-6699-777AEF68FBF6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6D950AF2-44D6-3E47-9CF3-B0642C76E3DD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2BD83C73-666C-20EF-2F6F-D4E50870FA6A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59FD5572-E270-4FDF-EC4C-67874A972FE6}"/>
              </a:ext>
            </a:extLst>
          </p:cNvPr>
          <p:cNvCxnSpPr>
            <a:cxnSpLocks/>
          </p:cNvCxnSpPr>
          <p:nvPr/>
        </p:nvCxnSpPr>
        <p:spPr>
          <a:xfrm flipV="1">
            <a:off x="9121418" y="2163853"/>
            <a:ext cx="822458" cy="568066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Grafik 19" descr="Kiosk mit einfarbiger Füllung">
            <a:extLst>
              <a:ext uri="{FF2B5EF4-FFF2-40B4-BE49-F238E27FC236}">
                <a16:creationId xmlns:a16="http://schemas.microsoft.com/office/drawing/2014/main" id="{1E993275-C8B7-4D1E-E46E-A66D707B8164}"/>
              </a:ext>
            </a:extLst>
          </p:cNvPr>
          <p:cNvSpPr/>
          <p:nvPr/>
        </p:nvSpPr>
        <p:spPr>
          <a:xfrm>
            <a:off x="10389946" y="2934418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4" name="Grafik 19" descr="Kiosk mit einfarbiger Füllung">
            <a:extLst>
              <a:ext uri="{FF2B5EF4-FFF2-40B4-BE49-F238E27FC236}">
                <a16:creationId xmlns:a16="http://schemas.microsoft.com/office/drawing/2014/main" id="{58816C87-A445-22FC-ABB2-5447DFE5F509}"/>
              </a:ext>
            </a:extLst>
          </p:cNvPr>
          <p:cNvSpPr/>
          <p:nvPr/>
        </p:nvSpPr>
        <p:spPr>
          <a:xfrm>
            <a:off x="10389947" y="1154186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57C5C93F-4621-7C74-F44A-5327D174913C}"/>
              </a:ext>
            </a:extLst>
          </p:cNvPr>
          <p:cNvCxnSpPr>
            <a:cxnSpLocks/>
          </p:cNvCxnSpPr>
          <p:nvPr/>
        </p:nvCxnSpPr>
        <p:spPr>
          <a:xfrm>
            <a:off x="9279006" y="4566382"/>
            <a:ext cx="700440" cy="470282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EA66F11E-B09A-1D4A-03C7-8ABCBC2F9FE0}"/>
              </a:ext>
            </a:extLst>
          </p:cNvPr>
          <p:cNvCxnSpPr>
            <a:cxnSpLocks/>
          </p:cNvCxnSpPr>
          <p:nvPr/>
        </p:nvCxnSpPr>
        <p:spPr>
          <a:xfrm>
            <a:off x="9400656" y="3702182"/>
            <a:ext cx="700440" cy="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2FD7534-1CAA-9B80-891A-841B94397E70}"/>
              </a:ext>
            </a:extLst>
          </p:cNvPr>
          <p:cNvGrpSpPr/>
          <p:nvPr/>
        </p:nvGrpSpPr>
        <p:grpSpPr>
          <a:xfrm>
            <a:off x="4783062" y="2205929"/>
            <a:ext cx="1895954" cy="2449480"/>
            <a:chOff x="4282900" y="2370969"/>
            <a:chExt cx="1895954" cy="2449480"/>
          </a:xfrm>
        </p:grpSpPr>
        <p:sp>
          <p:nvSpPr>
            <p:cNvPr id="70" name="Pfeil: Fünfeck 69">
              <a:extLst>
                <a:ext uri="{FF2B5EF4-FFF2-40B4-BE49-F238E27FC236}">
                  <a16:creationId xmlns:a16="http://schemas.microsoft.com/office/drawing/2014/main" id="{8F2589FC-9BC8-6DB1-B035-311EF1E11929}"/>
                </a:ext>
              </a:extLst>
            </p:cNvPr>
            <p:cNvSpPr/>
            <p:nvPr/>
          </p:nvSpPr>
          <p:spPr>
            <a:xfrm>
              <a:off x="4282900" y="2370969"/>
              <a:ext cx="1895954" cy="2449480"/>
            </a:xfrm>
            <a:prstGeom prst="homePlate">
              <a:avLst>
                <a:gd name="adj" fmla="val 22548"/>
              </a:avLst>
            </a:prstGeom>
            <a:solidFill>
              <a:schemeClr val="accent3">
                <a:alpha val="80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72000" bIns="72000" rtlCol="0" anchor="b"/>
            <a:lstStyle/>
            <a:p>
              <a:pPr>
                <a:buClr>
                  <a:schemeClr val="accent2"/>
                </a:buClr>
              </a:pPr>
              <a:r>
                <a:rPr lang="de-DE" sz="2400" b="1" err="1">
                  <a:solidFill>
                    <a:schemeClr val="accent2"/>
                  </a:solidFill>
                </a:rPr>
                <a:t>BahnGPT</a:t>
              </a:r>
              <a:endParaRPr lang="de-DE" sz="2400" b="1">
                <a:solidFill>
                  <a:schemeClr val="accent2"/>
                </a:solidFill>
              </a:endParaRPr>
            </a:p>
          </p:txBody>
        </p:sp>
        <p:sp>
          <p:nvSpPr>
            <p:cNvPr id="31" name="Grafik 29">
              <a:extLst>
                <a:ext uri="{FF2B5EF4-FFF2-40B4-BE49-F238E27FC236}">
                  <a16:creationId xmlns:a16="http://schemas.microsoft.com/office/drawing/2014/main" id="{70EB0AAD-F3A7-00E4-2779-B3A7AC8038C1}"/>
                </a:ext>
              </a:extLst>
            </p:cNvPr>
            <p:cNvSpPr/>
            <p:nvPr/>
          </p:nvSpPr>
          <p:spPr>
            <a:xfrm>
              <a:off x="4576045" y="2789386"/>
              <a:ext cx="1010954" cy="1024534"/>
            </a:xfrm>
            <a:custGeom>
              <a:avLst/>
              <a:gdLst>
                <a:gd name="connsiteX0" fmla="*/ 2809210 w 3007531"/>
                <a:gd name="connsiteY0" fmla="*/ 1247503 h 3047935"/>
                <a:gd name="connsiteX1" fmla="*/ 2743964 w 3007531"/>
                <a:gd name="connsiteY1" fmla="*/ 623806 h 3047935"/>
                <a:gd name="connsiteX2" fmla="*/ 1916813 w 3007531"/>
                <a:gd name="connsiteY2" fmla="*/ 255379 h 3047935"/>
                <a:gd name="connsiteX3" fmla="*/ 1344075 w 3007531"/>
                <a:gd name="connsiteY3" fmla="*/ 14 h 3047935"/>
                <a:gd name="connsiteX4" fmla="*/ 611507 w 3007531"/>
                <a:gd name="connsiteY4" fmla="*/ 531700 h 3047935"/>
                <a:gd name="connsiteX5" fmla="*/ 103729 w 3007531"/>
                <a:gd name="connsiteY5" fmla="*/ 900031 h 3047935"/>
                <a:gd name="connsiteX6" fmla="*/ 198217 w 3007531"/>
                <a:gd name="connsiteY6" fmla="*/ 1800525 h 3047935"/>
                <a:gd name="connsiteX7" fmla="*/ 263463 w 3007531"/>
                <a:gd name="connsiteY7" fmla="*/ 2424222 h 3047935"/>
                <a:gd name="connsiteX8" fmla="*/ 1090614 w 3007531"/>
                <a:gd name="connsiteY8" fmla="*/ 2792649 h 3047935"/>
                <a:gd name="connsiteX9" fmla="*/ 1663353 w 3007531"/>
                <a:gd name="connsiteY9" fmla="*/ 3047919 h 3047935"/>
                <a:gd name="connsiteX10" fmla="*/ 2396206 w 3007531"/>
                <a:gd name="connsiteY10" fmla="*/ 2515853 h 3047935"/>
                <a:gd name="connsiteX11" fmla="*/ 2903984 w 3007531"/>
                <a:gd name="connsiteY11" fmla="*/ 2147521 h 3047935"/>
                <a:gd name="connsiteX12" fmla="*/ 2809306 w 3007531"/>
                <a:gd name="connsiteY12" fmla="*/ 1247313 h 3047935"/>
                <a:gd name="connsiteX13" fmla="*/ 1663543 w 3007531"/>
                <a:gd name="connsiteY13" fmla="*/ 2848751 h 3047935"/>
                <a:gd name="connsiteX14" fmla="*/ 1297878 w 3007531"/>
                <a:gd name="connsiteY14" fmla="*/ 2716544 h 3047935"/>
                <a:gd name="connsiteX15" fmla="*/ 1315881 w 3007531"/>
                <a:gd name="connsiteY15" fmla="*/ 2706353 h 3047935"/>
                <a:gd name="connsiteX16" fmla="*/ 1922814 w 3007531"/>
                <a:gd name="connsiteY16" fmla="*/ 2355833 h 3047935"/>
                <a:gd name="connsiteX17" fmla="*/ 1972725 w 3007531"/>
                <a:gd name="connsiteY17" fmla="*/ 2269441 h 3047935"/>
                <a:gd name="connsiteX18" fmla="*/ 1972725 w 3007531"/>
                <a:gd name="connsiteY18" fmla="*/ 1413810 h 3047935"/>
                <a:gd name="connsiteX19" fmla="*/ 2229233 w 3007531"/>
                <a:gd name="connsiteY19" fmla="*/ 1561924 h 3047935"/>
                <a:gd name="connsiteX20" fmla="*/ 2234186 w 3007531"/>
                <a:gd name="connsiteY20" fmla="*/ 1568972 h 3047935"/>
                <a:gd name="connsiteX21" fmla="*/ 2234186 w 3007531"/>
                <a:gd name="connsiteY21" fmla="*/ 2277537 h 3047935"/>
                <a:gd name="connsiteX22" fmla="*/ 1663543 w 3007531"/>
                <a:gd name="connsiteY22" fmla="*/ 2848751 h 3047935"/>
                <a:gd name="connsiteX23" fmla="*/ 436342 w 3007531"/>
                <a:gd name="connsiteY23" fmla="*/ 2324591 h 3047935"/>
                <a:gd name="connsiteX24" fmla="*/ 368238 w 3007531"/>
                <a:gd name="connsiteY24" fmla="*/ 1941876 h 3047935"/>
                <a:gd name="connsiteX25" fmla="*/ 386241 w 3007531"/>
                <a:gd name="connsiteY25" fmla="*/ 1952639 h 3047935"/>
                <a:gd name="connsiteX26" fmla="*/ 993174 w 3007531"/>
                <a:gd name="connsiteY26" fmla="*/ 2303159 h 3047935"/>
                <a:gd name="connsiteX27" fmla="*/ 1092901 w 3007531"/>
                <a:gd name="connsiteY27" fmla="*/ 2303159 h 3047935"/>
                <a:gd name="connsiteX28" fmla="*/ 1833850 w 3007531"/>
                <a:gd name="connsiteY28" fmla="*/ 1875296 h 3047935"/>
                <a:gd name="connsiteX29" fmla="*/ 1833850 w 3007531"/>
                <a:gd name="connsiteY29" fmla="*/ 2171524 h 3047935"/>
                <a:gd name="connsiteX30" fmla="*/ 1830231 w 3007531"/>
                <a:gd name="connsiteY30" fmla="*/ 2179429 h 3047935"/>
                <a:gd name="connsiteX31" fmla="*/ 1216725 w 3007531"/>
                <a:gd name="connsiteY31" fmla="*/ 2533664 h 3047935"/>
                <a:gd name="connsiteX32" fmla="*/ 436437 w 3007531"/>
                <a:gd name="connsiteY32" fmla="*/ 2324591 h 3047935"/>
                <a:gd name="connsiteX33" fmla="*/ 276608 w 3007531"/>
                <a:gd name="connsiteY33" fmla="*/ 999758 h 3047935"/>
                <a:gd name="connsiteX34" fmla="*/ 573883 w 3007531"/>
                <a:gd name="connsiteY34" fmla="*/ 749346 h 3047935"/>
                <a:gd name="connsiteX35" fmla="*/ 573597 w 3007531"/>
                <a:gd name="connsiteY35" fmla="*/ 770301 h 3047935"/>
                <a:gd name="connsiteX36" fmla="*/ 573597 w 3007531"/>
                <a:gd name="connsiteY36" fmla="*/ 1471436 h 3047935"/>
                <a:gd name="connsiteX37" fmla="*/ 623413 w 3007531"/>
                <a:gd name="connsiteY37" fmla="*/ 1557733 h 3047935"/>
                <a:gd name="connsiteX38" fmla="*/ 1364363 w 3007531"/>
                <a:gd name="connsiteY38" fmla="*/ 1985500 h 3047935"/>
                <a:gd name="connsiteX39" fmla="*/ 1107855 w 3007531"/>
                <a:gd name="connsiteY39" fmla="*/ 2133614 h 3047935"/>
                <a:gd name="connsiteX40" fmla="*/ 1099187 w 3007531"/>
                <a:gd name="connsiteY40" fmla="*/ 2134376 h 3047935"/>
                <a:gd name="connsiteX41" fmla="*/ 485586 w 3007531"/>
                <a:gd name="connsiteY41" fmla="*/ 1779856 h 3047935"/>
                <a:gd name="connsiteX42" fmla="*/ 276513 w 3007531"/>
                <a:gd name="connsiteY42" fmla="*/ 999853 h 3047935"/>
                <a:gd name="connsiteX43" fmla="*/ 2384109 w 3007531"/>
                <a:gd name="connsiteY43" fmla="*/ 1490200 h 3047935"/>
                <a:gd name="connsiteX44" fmla="*/ 1643160 w 3007531"/>
                <a:gd name="connsiteY44" fmla="*/ 1062337 h 3047935"/>
                <a:gd name="connsiteX45" fmla="*/ 1899668 w 3007531"/>
                <a:gd name="connsiteY45" fmla="*/ 914319 h 3047935"/>
                <a:gd name="connsiteX46" fmla="*/ 1908336 w 3007531"/>
                <a:gd name="connsiteY46" fmla="*/ 913557 h 3047935"/>
                <a:gd name="connsiteX47" fmla="*/ 2521936 w 3007531"/>
                <a:gd name="connsiteY47" fmla="*/ 1267792 h 3047935"/>
                <a:gd name="connsiteX48" fmla="*/ 2730915 w 3007531"/>
                <a:gd name="connsiteY48" fmla="*/ 2048270 h 3047935"/>
                <a:gd name="connsiteX49" fmla="*/ 2433735 w 3007531"/>
                <a:gd name="connsiteY49" fmla="*/ 2298587 h 3047935"/>
                <a:gd name="connsiteX50" fmla="*/ 2433735 w 3007531"/>
                <a:gd name="connsiteY50" fmla="*/ 1576497 h 3047935"/>
                <a:gd name="connsiteX51" fmla="*/ 2384205 w 3007531"/>
                <a:gd name="connsiteY51" fmla="*/ 1490200 h 3047935"/>
                <a:gd name="connsiteX52" fmla="*/ 2639380 w 3007531"/>
                <a:gd name="connsiteY52" fmla="*/ 1105962 h 3047935"/>
                <a:gd name="connsiteX53" fmla="*/ 2621377 w 3007531"/>
                <a:gd name="connsiteY53" fmla="*/ 1095199 h 3047935"/>
                <a:gd name="connsiteX54" fmla="*/ 2014444 w 3007531"/>
                <a:gd name="connsiteY54" fmla="*/ 744679 h 3047935"/>
                <a:gd name="connsiteX55" fmla="*/ 1914717 w 3007531"/>
                <a:gd name="connsiteY55" fmla="*/ 744679 h 3047935"/>
                <a:gd name="connsiteX56" fmla="*/ 1173768 w 3007531"/>
                <a:gd name="connsiteY56" fmla="*/ 1172542 h 3047935"/>
                <a:gd name="connsiteX57" fmla="*/ 1173768 w 3007531"/>
                <a:gd name="connsiteY57" fmla="*/ 876314 h 3047935"/>
                <a:gd name="connsiteX58" fmla="*/ 1177387 w 3007531"/>
                <a:gd name="connsiteY58" fmla="*/ 868408 h 3047935"/>
                <a:gd name="connsiteX59" fmla="*/ 1790892 w 3007531"/>
                <a:gd name="connsiteY59" fmla="*/ 514459 h 3047935"/>
                <a:gd name="connsiteX60" fmla="*/ 2571085 w 3007531"/>
                <a:gd name="connsiteY60" fmla="*/ 724009 h 3047935"/>
                <a:gd name="connsiteX61" fmla="*/ 2639189 w 3007531"/>
                <a:gd name="connsiteY61" fmla="*/ 1105962 h 3047935"/>
                <a:gd name="connsiteX62" fmla="*/ 1034322 w 3007531"/>
                <a:gd name="connsiteY62" fmla="*/ 1633933 h 3047935"/>
                <a:gd name="connsiteX63" fmla="*/ 777718 w 3007531"/>
                <a:gd name="connsiteY63" fmla="*/ 1485819 h 3047935"/>
                <a:gd name="connsiteX64" fmla="*/ 772765 w 3007531"/>
                <a:gd name="connsiteY64" fmla="*/ 1478770 h 3047935"/>
                <a:gd name="connsiteX65" fmla="*/ 772765 w 3007531"/>
                <a:gd name="connsiteY65" fmla="*/ 770206 h 3047935"/>
                <a:gd name="connsiteX66" fmla="*/ 1344361 w 3007531"/>
                <a:gd name="connsiteY66" fmla="*/ 199277 h 3047935"/>
                <a:gd name="connsiteX67" fmla="*/ 1709549 w 3007531"/>
                <a:gd name="connsiteY67" fmla="*/ 331484 h 3047935"/>
                <a:gd name="connsiteX68" fmla="*/ 1691547 w 3007531"/>
                <a:gd name="connsiteY68" fmla="*/ 341676 h 3047935"/>
                <a:gd name="connsiteX69" fmla="*/ 1084614 w 3007531"/>
                <a:gd name="connsiteY69" fmla="*/ 692196 h 3047935"/>
                <a:gd name="connsiteX70" fmla="*/ 1034703 w 3007531"/>
                <a:gd name="connsiteY70" fmla="*/ 778492 h 3047935"/>
                <a:gd name="connsiteX71" fmla="*/ 1034322 w 3007531"/>
                <a:gd name="connsiteY71" fmla="*/ 1633742 h 3047935"/>
                <a:gd name="connsiteX72" fmla="*/ 1173672 w 3007531"/>
                <a:gd name="connsiteY72" fmla="*/ 1333514 h 3047935"/>
                <a:gd name="connsiteX73" fmla="*/ 1503714 w 3007531"/>
                <a:gd name="connsiteY73" fmla="*/ 1142919 h 3047935"/>
                <a:gd name="connsiteX74" fmla="*/ 1833755 w 3007531"/>
                <a:gd name="connsiteY74" fmla="*/ 1333419 h 3047935"/>
                <a:gd name="connsiteX75" fmla="*/ 1833755 w 3007531"/>
                <a:gd name="connsiteY75" fmla="*/ 1714514 h 3047935"/>
                <a:gd name="connsiteX76" fmla="*/ 1503714 w 3007531"/>
                <a:gd name="connsiteY76" fmla="*/ 1905014 h 3047935"/>
                <a:gd name="connsiteX77" fmla="*/ 1173672 w 3007531"/>
                <a:gd name="connsiteY77" fmla="*/ 1714514 h 304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007531" h="3047935">
                  <a:moveTo>
                    <a:pt x="2809210" y="1247503"/>
                  </a:moveTo>
                  <a:cubicBezTo>
                    <a:pt x="2878362" y="1039954"/>
                    <a:pt x="2854549" y="812592"/>
                    <a:pt x="2743964" y="623806"/>
                  </a:cubicBezTo>
                  <a:cubicBezTo>
                    <a:pt x="2577658" y="334246"/>
                    <a:pt x="2243330" y="185275"/>
                    <a:pt x="1916813" y="255379"/>
                  </a:cubicBezTo>
                  <a:cubicBezTo>
                    <a:pt x="1771557" y="91740"/>
                    <a:pt x="1562864" y="-1319"/>
                    <a:pt x="1344075" y="14"/>
                  </a:cubicBezTo>
                  <a:cubicBezTo>
                    <a:pt x="1010319" y="-748"/>
                    <a:pt x="714186" y="214136"/>
                    <a:pt x="611507" y="531700"/>
                  </a:cubicBezTo>
                  <a:cubicBezTo>
                    <a:pt x="397099" y="575610"/>
                    <a:pt x="212028" y="709817"/>
                    <a:pt x="103729" y="900031"/>
                  </a:cubicBezTo>
                  <a:cubicBezTo>
                    <a:pt x="-63816" y="1188829"/>
                    <a:pt x="-25620" y="1552875"/>
                    <a:pt x="198217" y="1800525"/>
                  </a:cubicBezTo>
                  <a:cubicBezTo>
                    <a:pt x="129066" y="2008075"/>
                    <a:pt x="152878" y="2235437"/>
                    <a:pt x="263463" y="2424222"/>
                  </a:cubicBezTo>
                  <a:cubicBezTo>
                    <a:pt x="429770" y="2713782"/>
                    <a:pt x="764097" y="2862753"/>
                    <a:pt x="1090614" y="2792649"/>
                  </a:cubicBezTo>
                  <a:cubicBezTo>
                    <a:pt x="1235775" y="2956288"/>
                    <a:pt x="1444563" y="3049348"/>
                    <a:pt x="1663353" y="3047919"/>
                  </a:cubicBezTo>
                  <a:cubicBezTo>
                    <a:pt x="1997299" y="3048776"/>
                    <a:pt x="2293527" y="2833702"/>
                    <a:pt x="2396206" y="2515853"/>
                  </a:cubicBezTo>
                  <a:cubicBezTo>
                    <a:pt x="2610614" y="2471942"/>
                    <a:pt x="2795685" y="2337735"/>
                    <a:pt x="2903984" y="2147521"/>
                  </a:cubicBezTo>
                  <a:cubicBezTo>
                    <a:pt x="3071338" y="1858723"/>
                    <a:pt x="3033048" y="1494963"/>
                    <a:pt x="2809306" y="1247313"/>
                  </a:cubicBezTo>
                  <a:close/>
                  <a:moveTo>
                    <a:pt x="1663543" y="2848751"/>
                  </a:moveTo>
                  <a:cubicBezTo>
                    <a:pt x="1529907" y="2848942"/>
                    <a:pt x="1400463" y="2802174"/>
                    <a:pt x="1297878" y="2716544"/>
                  </a:cubicBezTo>
                  <a:cubicBezTo>
                    <a:pt x="1302546" y="2714068"/>
                    <a:pt x="1310642" y="2709591"/>
                    <a:pt x="1315881" y="2706353"/>
                  </a:cubicBezTo>
                  <a:lnTo>
                    <a:pt x="1922814" y="2355833"/>
                  </a:lnTo>
                  <a:cubicBezTo>
                    <a:pt x="1953865" y="2338211"/>
                    <a:pt x="1972915" y="2305159"/>
                    <a:pt x="1972725" y="2269441"/>
                  </a:cubicBezTo>
                  <a:lnTo>
                    <a:pt x="1972725" y="1413810"/>
                  </a:lnTo>
                  <a:lnTo>
                    <a:pt x="2229233" y="1561924"/>
                  </a:lnTo>
                  <a:cubicBezTo>
                    <a:pt x="2231995" y="1563257"/>
                    <a:pt x="2233805" y="1565924"/>
                    <a:pt x="2234186" y="1568972"/>
                  </a:cubicBezTo>
                  <a:lnTo>
                    <a:pt x="2234186" y="2277537"/>
                  </a:lnTo>
                  <a:cubicBezTo>
                    <a:pt x="2233805" y="2592624"/>
                    <a:pt x="1978630" y="2848085"/>
                    <a:pt x="1663543" y="2848751"/>
                  </a:cubicBezTo>
                  <a:close/>
                  <a:moveTo>
                    <a:pt x="436342" y="2324591"/>
                  </a:moveTo>
                  <a:cubicBezTo>
                    <a:pt x="369381" y="2208957"/>
                    <a:pt x="345283" y="2073416"/>
                    <a:pt x="368238" y="1941876"/>
                  </a:cubicBezTo>
                  <a:cubicBezTo>
                    <a:pt x="372715" y="1944543"/>
                    <a:pt x="380621" y="1949401"/>
                    <a:pt x="386241" y="1952639"/>
                  </a:cubicBezTo>
                  <a:lnTo>
                    <a:pt x="993174" y="2303159"/>
                  </a:lnTo>
                  <a:cubicBezTo>
                    <a:pt x="1023939" y="2321162"/>
                    <a:pt x="1062039" y="2321162"/>
                    <a:pt x="1092901" y="2303159"/>
                  </a:cubicBezTo>
                  <a:lnTo>
                    <a:pt x="1833850" y="1875296"/>
                  </a:lnTo>
                  <a:lnTo>
                    <a:pt x="1833850" y="2171524"/>
                  </a:lnTo>
                  <a:cubicBezTo>
                    <a:pt x="1834041" y="2174572"/>
                    <a:pt x="1832612" y="2177525"/>
                    <a:pt x="1830231" y="2179429"/>
                  </a:cubicBezTo>
                  <a:lnTo>
                    <a:pt x="1216725" y="2533664"/>
                  </a:lnTo>
                  <a:cubicBezTo>
                    <a:pt x="943453" y="2691017"/>
                    <a:pt x="594457" y="2597482"/>
                    <a:pt x="436437" y="2324591"/>
                  </a:cubicBezTo>
                  <a:close/>
                  <a:moveTo>
                    <a:pt x="276608" y="999758"/>
                  </a:moveTo>
                  <a:cubicBezTo>
                    <a:pt x="343283" y="883934"/>
                    <a:pt x="448534" y="795352"/>
                    <a:pt x="573883" y="749346"/>
                  </a:cubicBezTo>
                  <a:cubicBezTo>
                    <a:pt x="573883" y="754585"/>
                    <a:pt x="573597" y="763824"/>
                    <a:pt x="573597" y="770301"/>
                  </a:cubicBezTo>
                  <a:lnTo>
                    <a:pt x="573597" y="1471436"/>
                  </a:lnTo>
                  <a:cubicBezTo>
                    <a:pt x="573407" y="1507060"/>
                    <a:pt x="592457" y="1540111"/>
                    <a:pt x="623413" y="1557733"/>
                  </a:cubicBezTo>
                  <a:lnTo>
                    <a:pt x="1364363" y="1985500"/>
                  </a:lnTo>
                  <a:lnTo>
                    <a:pt x="1107855" y="2133614"/>
                  </a:lnTo>
                  <a:cubicBezTo>
                    <a:pt x="1105283" y="2135329"/>
                    <a:pt x="1102045" y="2135615"/>
                    <a:pt x="1099187" y="2134376"/>
                  </a:cubicBezTo>
                  <a:lnTo>
                    <a:pt x="485586" y="1779856"/>
                  </a:lnTo>
                  <a:cubicBezTo>
                    <a:pt x="212886" y="1621931"/>
                    <a:pt x="119350" y="1273030"/>
                    <a:pt x="276513" y="999853"/>
                  </a:cubicBezTo>
                  <a:close/>
                  <a:moveTo>
                    <a:pt x="2384109" y="1490200"/>
                  </a:moveTo>
                  <a:lnTo>
                    <a:pt x="1643160" y="1062337"/>
                  </a:lnTo>
                  <a:lnTo>
                    <a:pt x="1899668" y="914319"/>
                  </a:lnTo>
                  <a:cubicBezTo>
                    <a:pt x="1902240" y="912604"/>
                    <a:pt x="1905478" y="912319"/>
                    <a:pt x="1908336" y="913557"/>
                  </a:cubicBezTo>
                  <a:lnTo>
                    <a:pt x="2521936" y="1267792"/>
                  </a:lnTo>
                  <a:cubicBezTo>
                    <a:pt x="2795113" y="1425621"/>
                    <a:pt x="2888744" y="1775093"/>
                    <a:pt x="2730915" y="2048270"/>
                  </a:cubicBezTo>
                  <a:cubicBezTo>
                    <a:pt x="2664144" y="2163904"/>
                    <a:pt x="2558989" y="2252486"/>
                    <a:pt x="2433735" y="2298587"/>
                  </a:cubicBezTo>
                  <a:lnTo>
                    <a:pt x="2433735" y="1576497"/>
                  </a:lnTo>
                  <a:cubicBezTo>
                    <a:pt x="2434021" y="1540873"/>
                    <a:pt x="2415066" y="1507917"/>
                    <a:pt x="2384205" y="1490200"/>
                  </a:cubicBezTo>
                  <a:close/>
                  <a:moveTo>
                    <a:pt x="2639380" y="1105962"/>
                  </a:moveTo>
                  <a:cubicBezTo>
                    <a:pt x="2634903" y="1103200"/>
                    <a:pt x="2626997" y="1098437"/>
                    <a:pt x="2621377" y="1095199"/>
                  </a:cubicBezTo>
                  <a:lnTo>
                    <a:pt x="2014444" y="744679"/>
                  </a:lnTo>
                  <a:cubicBezTo>
                    <a:pt x="1983678" y="726676"/>
                    <a:pt x="1945578" y="726676"/>
                    <a:pt x="1914717" y="744679"/>
                  </a:cubicBezTo>
                  <a:lnTo>
                    <a:pt x="1173768" y="1172542"/>
                  </a:lnTo>
                  <a:lnTo>
                    <a:pt x="1173768" y="876314"/>
                  </a:lnTo>
                  <a:cubicBezTo>
                    <a:pt x="1173577" y="873266"/>
                    <a:pt x="1175006" y="870313"/>
                    <a:pt x="1177387" y="868408"/>
                  </a:cubicBezTo>
                  <a:lnTo>
                    <a:pt x="1790892" y="514459"/>
                  </a:lnTo>
                  <a:cubicBezTo>
                    <a:pt x="2064165" y="356821"/>
                    <a:pt x="2413542" y="450642"/>
                    <a:pt x="2571085" y="724009"/>
                  </a:cubicBezTo>
                  <a:cubicBezTo>
                    <a:pt x="2637665" y="839452"/>
                    <a:pt x="2661763" y="974612"/>
                    <a:pt x="2639189" y="1105962"/>
                  </a:cubicBezTo>
                  <a:close/>
                  <a:moveTo>
                    <a:pt x="1034322" y="1633933"/>
                  </a:moveTo>
                  <a:lnTo>
                    <a:pt x="777718" y="1485819"/>
                  </a:lnTo>
                  <a:cubicBezTo>
                    <a:pt x="774956" y="1484486"/>
                    <a:pt x="773146" y="1481819"/>
                    <a:pt x="772765" y="1478770"/>
                  </a:cubicBezTo>
                  <a:lnTo>
                    <a:pt x="772765" y="770206"/>
                  </a:lnTo>
                  <a:cubicBezTo>
                    <a:pt x="772956" y="454738"/>
                    <a:pt x="1028892" y="199087"/>
                    <a:pt x="1344361" y="199277"/>
                  </a:cubicBezTo>
                  <a:cubicBezTo>
                    <a:pt x="1477806" y="199277"/>
                    <a:pt x="1606965" y="246140"/>
                    <a:pt x="1709549" y="331484"/>
                  </a:cubicBezTo>
                  <a:cubicBezTo>
                    <a:pt x="1704882" y="333961"/>
                    <a:pt x="1696881" y="338437"/>
                    <a:pt x="1691547" y="341676"/>
                  </a:cubicBezTo>
                  <a:lnTo>
                    <a:pt x="1084614" y="692196"/>
                  </a:lnTo>
                  <a:cubicBezTo>
                    <a:pt x="1053562" y="709817"/>
                    <a:pt x="1034512" y="742774"/>
                    <a:pt x="1034703" y="778492"/>
                  </a:cubicBezTo>
                  <a:lnTo>
                    <a:pt x="1034322" y="1633742"/>
                  </a:lnTo>
                  <a:close/>
                  <a:moveTo>
                    <a:pt x="1173672" y="1333514"/>
                  </a:moveTo>
                  <a:lnTo>
                    <a:pt x="1503714" y="1142919"/>
                  </a:lnTo>
                  <a:lnTo>
                    <a:pt x="1833755" y="1333419"/>
                  </a:lnTo>
                  <a:lnTo>
                    <a:pt x="1833755" y="1714514"/>
                  </a:lnTo>
                  <a:lnTo>
                    <a:pt x="1503714" y="1905014"/>
                  </a:lnTo>
                  <a:lnTo>
                    <a:pt x="1173672" y="171451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A7F43FFA-3879-7EE5-AE24-E1058B9C6C86}"/>
              </a:ext>
            </a:extLst>
          </p:cNvPr>
          <p:cNvSpPr/>
          <p:nvPr/>
        </p:nvSpPr>
        <p:spPr>
          <a:xfrm>
            <a:off x="4218491" y="2205927"/>
            <a:ext cx="534502" cy="2449481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72000" bIns="72000" rtlCol="0" anchor="b"/>
          <a:lstStyle/>
          <a:p>
            <a:pPr>
              <a:buClr>
                <a:schemeClr val="accent2"/>
              </a:buClr>
            </a:pPr>
            <a:endParaRPr lang="de-DE" sz="2400" b="1">
              <a:solidFill>
                <a:schemeClr val="accent2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5BBE0FF-FEE7-4C7B-E4E5-43855A8A054F}"/>
              </a:ext>
            </a:extLst>
          </p:cNvPr>
          <p:cNvSpPr txBox="1"/>
          <p:nvPr/>
        </p:nvSpPr>
        <p:spPr>
          <a:xfrm rot="16200000">
            <a:off x="3604892" y="3276779"/>
            <a:ext cx="1761701" cy="3077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2000" b="1" err="1">
                <a:solidFill>
                  <a:schemeClr val="bg1"/>
                </a:solidFill>
                <a:latin typeface="+mj-lt"/>
              </a:rPr>
              <a:t>PromptBuddy</a:t>
            </a:r>
            <a:endParaRPr lang="de-DE" sz="20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3143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F6FE9E-A6F5-006A-33FD-934DDA96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F748E1-0FB8-6378-C5DE-812B2760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13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FF6B4F2-2A82-F0A0-CF23-790067F37E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29A98E7F-E562-2FA6-3004-63E79DF91F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A63CD0F-2BC8-27FB-BFD5-7D432ADF875E}"/>
              </a:ext>
            </a:extLst>
          </p:cNvPr>
          <p:cNvGrpSpPr/>
          <p:nvPr/>
        </p:nvGrpSpPr>
        <p:grpSpPr>
          <a:xfrm>
            <a:off x="-4021124" y="5719567"/>
            <a:ext cx="1405750" cy="1636066"/>
            <a:chOff x="3168650" y="2436174"/>
            <a:chExt cx="609600" cy="709476"/>
          </a:xfrm>
          <a:solidFill>
            <a:schemeClr val="accent5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DE8A161D-ADC7-AF58-DDC7-B91FD96F41C7}"/>
                </a:ext>
              </a:extLst>
            </p:cNvPr>
            <p:cNvSpPr/>
            <p:nvPr/>
          </p:nvSpPr>
          <p:spPr>
            <a:xfrm>
              <a:off x="31686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85D17E7-59DB-EC31-7EB5-25C78CC7E11D}"/>
                </a:ext>
              </a:extLst>
            </p:cNvPr>
            <p:cNvSpPr/>
            <p:nvPr/>
          </p:nvSpPr>
          <p:spPr>
            <a:xfrm>
              <a:off x="3278282" y="2436174"/>
              <a:ext cx="394239" cy="410359"/>
            </a:xfrm>
            <a:custGeom>
              <a:avLst/>
              <a:gdLst>
                <a:gd name="connsiteX0" fmla="*/ 358140 w 394239"/>
                <a:gd name="connsiteY0" fmla="*/ 324666 h 410359"/>
                <a:gd name="connsiteX1" fmla="*/ 383191 w 394239"/>
                <a:gd name="connsiteY1" fmla="*/ 144262 h 410359"/>
                <a:gd name="connsiteX2" fmla="*/ 343567 w 394239"/>
                <a:gd name="connsiteY2" fmla="*/ 59680 h 410359"/>
                <a:gd name="connsiteX3" fmla="*/ 294132 w 394239"/>
                <a:gd name="connsiteY3" fmla="*/ 59013 h 410359"/>
                <a:gd name="connsiteX4" fmla="*/ 216694 w 394239"/>
                <a:gd name="connsiteY4" fmla="*/ 6721 h 410359"/>
                <a:gd name="connsiteX5" fmla="*/ 71342 w 394239"/>
                <a:gd name="connsiteY5" fmla="*/ 25295 h 410359"/>
                <a:gd name="connsiteX6" fmla="*/ 15811 w 394239"/>
                <a:gd name="connsiteY6" fmla="*/ 165408 h 410359"/>
                <a:gd name="connsiteX7" fmla="*/ 21145 w 394239"/>
                <a:gd name="connsiteY7" fmla="*/ 355908 h 410359"/>
                <a:gd name="connsiteX8" fmla="*/ 0 w 394239"/>
                <a:gd name="connsiteY8" fmla="*/ 408771 h 410359"/>
                <a:gd name="connsiteX9" fmla="*/ 89059 w 394239"/>
                <a:gd name="connsiteY9" fmla="*/ 399246 h 410359"/>
                <a:gd name="connsiteX10" fmla="*/ 134588 w 394239"/>
                <a:gd name="connsiteY10" fmla="*/ 363432 h 410359"/>
                <a:gd name="connsiteX11" fmla="*/ 38005 w 394239"/>
                <a:gd name="connsiteY11" fmla="*/ 243989 h 410359"/>
                <a:gd name="connsiteX12" fmla="*/ 41719 w 394239"/>
                <a:gd name="connsiteY12" fmla="*/ 192744 h 410359"/>
                <a:gd name="connsiteX13" fmla="*/ 93155 w 394239"/>
                <a:gd name="connsiteY13" fmla="*/ 175695 h 410359"/>
                <a:gd name="connsiteX14" fmla="*/ 188976 w 394239"/>
                <a:gd name="connsiteY14" fmla="*/ 148739 h 410359"/>
                <a:gd name="connsiteX15" fmla="*/ 283464 w 394239"/>
                <a:gd name="connsiteY15" fmla="*/ 83969 h 410359"/>
                <a:gd name="connsiteX16" fmla="*/ 296934 w 394239"/>
                <a:gd name="connsiteY16" fmla="*/ 84072 h 410359"/>
                <a:gd name="connsiteX17" fmla="*/ 299561 w 394239"/>
                <a:gd name="connsiteY17" fmla="*/ 89303 h 410359"/>
                <a:gd name="connsiteX18" fmla="*/ 315563 w 394239"/>
                <a:gd name="connsiteY18" fmla="*/ 133499 h 410359"/>
                <a:gd name="connsiteX19" fmla="*/ 329660 w 394239"/>
                <a:gd name="connsiteY19" fmla="*/ 145881 h 410359"/>
                <a:gd name="connsiteX20" fmla="*/ 345662 w 394239"/>
                <a:gd name="connsiteY20" fmla="*/ 160836 h 410359"/>
                <a:gd name="connsiteX21" fmla="*/ 357092 w 394239"/>
                <a:gd name="connsiteY21" fmla="*/ 204079 h 410359"/>
                <a:gd name="connsiteX22" fmla="*/ 251555 w 394239"/>
                <a:gd name="connsiteY22" fmla="*/ 364290 h 410359"/>
                <a:gd name="connsiteX23" fmla="*/ 296609 w 394239"/>
                <a:gd name="connsiteY23" fmla="*/ 400485 h 410359"/>
                <a:gd name="connsiteX24" fmla="*/ 394240 w 394239"/>
                <a:gd name="connsiteY24" fmla="*/ 392579 h 410359"/>
                <a:gd name="connsiteX25" fmla="*/ 358140 w 394239"/>
                <a:gd name="connsiteY25" fmla="*/ 324666 h 41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4239" h="410359">
                  <a:moveTo>
                    <a:pt x="358140" y="324666"/>
                  </a:moveTo>
                  <a:cubicBezTo>
                    <a:pt x="349377" y="290376"/>
                    <a:pt x="382905" y="204651"/>
                    <a:pt x="383191" y="144262"/>
                  </a:cubicBezTo>
                  <a:cubicBezTo>
                    <a:pt x="383191" y="95970"/>
                    <a:pt x="369475" y="74349"/>
                    <a:pt x="343567" y="59680"/>
                  </a:cubicBezTo>
                  <a:cubicBezTo>
                    <a:pt x="328612" y="51203"/>
                    <a:pt x="294132" y="59013"/>
                    <a:pt x="294132" y="59013"/>
                  </a:cubicBezTo>
                  <a:cubicBezTo>
                    <a:pt x="294132" y="59013"/>
                    <a:pt x="276320" y="25295"/>
                    <a:pt x="216694" y="6721"/>
                  </a:cubicBezTo>
                  <a:cubicBezTo>
                    <a:pt x="167698" y="-6618"/>
                    <a:pt x="115410" y="63"/>
                    <a:pt x="71342" y="25295"/>
                  </a:cubicBezTo>
                  <a:cubicBezTo>
                    <a:pt x="34480" y="49107"/>
                    <a:pt x="16669" y="75301"/>
                    <a:pt x="15811" y="165408"/>
                  </a:cubicBezTo>
                  <a:cubicBezTo>
                    <a:pt x="15049" y="247989"/>
                    <a:pt x="26384" y="321332"/>
                    <a:pt x="21145" y="355908"/>
                  </a:cubicBezTo>
                  <a:cubicBezTo>
                    <a:pt x="18730" y="375046"/>
                    <a:pt x="11450" y="393247"/>
                    <a:pt x="0" y="408771"/>
                  </a:cubicBezTo>
                  <a:cubicBezTo>
                    <a:pt x="0" y="408771"/>
                    <a:pt x="57150" y="416106"/>
                    <a:pt x="89059" y="399246"/>
                  </a:cubicBezTo>
                  <a:cubicBezTo>
                    <a:pt x="105116" y="388473"/>
                    <a:pt x="120336" y="376501"/>
                    <a:pt x="134588" y="363432"/>
                  </a:cubicBezTo>
                  <a:cubicBezTo>
                    <a:pt x="85704" y="340633"/>
                    <a:pt x="50068" y="296562"/>
                    <a:pt x="38005" y="243989"/>
                  </a:cubicBezTo>
                  <a:cubicBezTo>
                    <a:pt x="36767" y="239417"/>
                    <a:pt x="28480" y="209508"/>
                    <a:pt x="41719" y="192744"/>
                  </a:cubicBezTo>
                  <a:cubicBezTo>
                    <a:pt x="48959" y="183219"/>
                    <a:pt x="65532" y="180552"/>
                    <a:pt x="93155" y="175695"/>
                  </a:cubicBezTo>
                  <a:cubicBezTo>
                    <a:pt x="126220" y="171339"/>
                    <a:pt x="158489" y="162262"/>
                    <a:pt x="188976" y="148739"/>
                  </a:cubicBezTo>
                  <a:cubicBezTo>
                    <a:pt x="223247" y="131505"/>
                    <a:pt x="255030" y="109718"/>
                    <a:pt x="283464" y="83969"/>
                  </a:cubicBezTo>
                  <a:cubicBezTo>
                    <a:pt x="287212" y="80278"/>
                    <a:pt x="293242" y="80324"/>
                    <a:pt x="296934" y="84072"/>
                  </a:cubicBezTo>
                  <a:cubicBezTo>
                    <a:pt x="298337" y="85497"/>
                    <a:pt x="299256" y="87326"/>
                    <a:pt x="299561" y="89303"/>
                  </a:cubicBezTo>
                  <a:cubicBezTo>
                    <a:pt x="301829" y="104972"/>
                    <a:pt x="307275" y="120011"/>
                    <a:pt x="315563" y="133499"/>
                  </a:cubicBezTo>
                  <a:cubicBezTo>
                    <a:pt x="319446" y="138473"/>
                    <a:pt x="324227" y="142673"/>
                    <a:pt x="329660" y="145881"/>
                  </a:cubicBezTo>
                  <a:cubicBezTo>
                    <a:pt x="335993" y="149676"/>
                    <a:pt x="341448" y="154773"/>
                    <a:pt x="345662" y="160836"/>
                  </a:cubicBezTo>
                  <a:cubicBezTo>
                    <a:pt x="352540" y="174259"/>
                    <a:pt x="356439" y="189010"/>
                    <a:pt x="357092" y="204079"/>
                  </a:cubicBezTo>
                  <a:cubicBezTo>
                    <a:pt x="356469" y="273587"/>
                    <a:pt x="315172" y="336279"/>
                    <a:pt x="251555" y="364290"/>
                  </a:cubicBezTo>
                  <a:cubicBezTo>
                    <a:pt x="263557" y="374862"/>
                    <a:pt x="279273" y="387912"/>
                    <a:pt x="296609" y="400485"/>
                  </a:cubicBezTo>
                  <a:cubicBezTo>
                    <a:pt x="325184" y="421154"/>
                    <a:pt x="394240" y="392579"/>
                    <a:pt x="394240" y="392579"/>
                  </a:cubicBezTo>
                  <a:cubicBezTo>
                    <a:pt x="394240" y="392579"/>
                    <a:pt x="371951" y="379244"/>
                    <a:pt x="358140" y="3246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252EDA9-33E8-9620-25A7-C31DA313B851}"/>
                </a:ext>
              </a:extLst>
            </p:cNvPr>
            <p:cNvSpPr/>
            <p:nvPr/>
          </p:nvSpPr>
          <p:spPr>
            <a:xfrm>
              <a:off x="3331400" y="2544908"/>
              <a:ext cx="284924" cy="248316"/>
            </a:xfrm>
            <a:custGeom>
              <a:avLst/>
              <a:gdLst>
                <a:gd name="connsiteX0" fmla="*/ 284924 w 284924"/>
                <a:gd name="connsiteY0" fmla="*/ 95917 h 248316"/>
                <a:gd name="connsiteX1" fmla="*/ 276733 w 284924"/>
                <a:gd name="connsiteY1" fmla="*/ 62675 h 248316"/>
                <a:gd name="connsiteX2" fmla="*/ 266065 w 284924"/>
                <a:gd name="connsiteY2" fmla="*/ 53150 h 248316"/>
                <a:gd name="connsiteX3" fmla="*/ 247015 w 284924"/>
                <a:gd name="connsiteY3" fmla="*/ 36481 h 248316"/>
                <a:gd name="connsiteX4" fmla="*/ 230727 w 284924"/>
                <a:gd name="connsiteY4" fmla="*/ 0 h 248316"/>
                <a:gd name="connsiteX5" fmla="*/ 144050 w 284924"/>
                <a:gd name="connsiteY5" fmla="*/ 57150 h 248316"/>
                <a:gd name="connsiteX6" fmla="*/ 42894 w 284924"/>
                <a:gd name="connsiteY6" fmla="*/ 85725 h 248316"/>
                <a:gd name="connsiteX7" fmla="*/ 3270 w 284924"/>
                <a:gd name="connsiteY7" fmla="*/ 95726 h 248316"/>
                <a:gd name="connsiteX8" fmla="*/ 3270 w 284924"/>
                <a:gd name="connsiteY8" fmla="*/ 130112 h 248316"/>
                <a:gd name="connsiteX9" fmla="*/ 142049 w 284924"/>
                <a:gd name="connsiteY9" fmla="*/ 248317 h 248316"/>
                <a:gd name="connsiteX10" fmla="*/ 284924 w 284924"/>
                <a:gd name="connsiteY10" fmla="*/ 95917 h 24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924" h="248316">
                  <a:moveTo>
                    <a:pt x="284924" y="95917"/>
                  </a:moveTo>
                  <a:cubicBezTo>
                    <a:pt x="284416" y="84404"/>
                    <a:pt x="281632" y="73105"/>
                    <a:pt x="276733" y="62675"/>
                  </a:cubicBezTo>
                  <a:cubicBezTo>
                    <a:pt x="273943" y="58733"/>
                    <a:pt x="270296" y="55476"/>
                    <a:pt x="266065" y="53150"/>
                  </a:cubicBezTo>
                  <a:cubicBezTo>
                    <a:pt x="258780" y="48761"/>
                    <a:pt x="252331" y="43119"/>
                    <a:pt x="247015" y="36481"/>
                  </a:cubicBezTo>
                  <a:cubicBezTo>
                    <a:pt x="239351" y="25447"/>
                    <a:pt x="233826" y="13072"/>
                    <a:pt x="230727" y="0"/>
                  </a:cubicBezTo>
                  <a:cubicBezTo>
                    <a:pt x="204134" y="22328"/>
                    <a:pt x="175049" y="41504"/>
                    <a:pt x="144050" y="57150"/>
                  </a:cubicBezTo>
                  <a:cubicBezTo>
                    <a:pt x="111871" y="71464"/>
                    <a:pt x="77806" y="81087"/>
                    <a:pt x="42894" y="85725"/>
                  </a:cubicBezTo>
                  <a:cubicBezTo>
                    <a:pt x="26797" y="88582"/>
                    <a:pt x="6699" y="92107"/>
                    <a:pt x="3270" y="95726"/>
                  </a:cubicBezTo>
                  <a:cubicBezTo>
                    <a:pt x="-2445" y="103156"/>
                    <a:pt x="508" y="122111"/>
                    <a:pt x="3270" y="130112"/>
                  </a:cubicBezTo>
                  <a:cubicBezTo>
                    <a:pt x="19558" y="198787"/>
                    <a:pt x="77851" y="248317"/>
                    <a:pt x="142049" y="248317"/>
                  </a:cubicBezTo>
                  <a:cubicBezTo>
                    <a:pt x="218249" y="248317"/>
                    <a:pt x="284924" y="177070"/>
                    <a:pt x="284924" y="9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946C719-48C5-74C8-2481-21B54C55CD97}"/>
              </a:ext>
            </a:extLst>
          </p:cNvPr>
          <p:cNvGrpSpPr/>
          <p:nvPr/>
        </p:nvGrpSpPr>
        <p:grpSpPr>
          <a:xfrm>
            <a:off x="-3085020" y="-1041382"/>
            <a:ext cx="1405750" cy="1559698"/>
            <a:chOff x="4690250" y="2469291"/>
            <a:chExt cx="609600" cy="676359"/>
          </a:xfrm>
          <a:solidFill>
            <a:schemeClr val="accent5"/>
          </a:solidFill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3BF0B53C-8768-FEF2-790B-FB4400F118FF}"/>
                </a:ext>
              </a:extLst>
            </p:cNvPr>
            <p:cNvSpPr/>
            <p:nvPr/>
          </p:nvSpPr>
          <p:spPr>
            <a:xfrm>
              <a:off x="46902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D155864-1040-CC8C-42BF-105E126ED440}"/>
                </a:ext>
              </a:extLst>
            </p:cNvPr>
            <p:cNvSpPr/>
            <p:nvPr/>
          </p:nvSpPr>
          <p:spPr>
            <a:xfrm>
              <a:off x="4825073" y="2469291"/>
              <a:ext cx="326044" cy="171533"/>
            </a:xfrm>
            <a:custGeom>
              <a:avLst/>
              <a:gdLst>
                <a:gd name="connsiteX0" fmla="*/ 141402 w 326044"/>
                <a:gd name="connsiteY0" fmla="*/ 140577 h 171533"/>
                <a:gd name="connsiteX1" fmla="*/ 227127 w 326044"/>
                <a:gd name="connsiteY1" fmla="*/ 78951 h 171533"/>
                <a:gd name="connsiteX2" fmla="*/ 227127 w 326044"/>
                <a:gd name="connsiteY2" fmla="*/ 78951 h 171533"/>
                <a:gd name="connsiteX3" fmla="*/ 253416 w 326044"/>
                <a:gd name="connsiteY3" fmla="*/ 89523 h 171533"/>
                <a:gd name="connsiteX4" fmla="*/ 298945 w 326044"/>
                <a:gd name="connsiteY4" fmla="*/ 137815 h 171533"/>
                <a:gd name="connsiteX5" fmla="*/ 321329 w 326044"/>
                <a:gd name="connsiteY5" fmla="*/ 170200 h 171533"/>
                <a:gd name="connsiteX6" fmla="*/ 321329 w 326044"/>
                <a:gd name="connsiteY6" fmla="*/ 170200 h 171533"/>
                <a:gd name="connsiteX7" fmla="*/ 322377 w 326044"/>
                <a:gd name="connsiteY7" fmla="*/ 171534 h 171533"/>
                <a:gd name="connsiteX8" fmla="*/ 322377 w 326044"/>
                <a:gd name="connsiteY8" fmla="*/ 171534 h 171533"/>
                <a:gd name="connsiteX9" fmla="*/ 323615 w 326044"/>
                <a:gd name="connsiteY9" fmla="*/ 111240 h 171533"/>
                <a:gd name="connsiteX10" fmla="*/ 293802 w 326044"/>
                <a:gd name="connsiteY10" fmla="*/ 50090 h 171533"/>
                <a:gd name="connsiteX11" fmla="*/ 243795 w 326044"/>
                <a:gd name="connsiteY11" fmla="*/ 33421 h 171533"/>
                <a:gd name="connsiteX12" fmla="*/ 157880 w 326044"/>
                <a:gd name="connsiteY12" fmla="*/ 84 h 171533"/>
                <a:gd name="connsiteX13" fmla="*/ 36150 w 326044"/>
                <a:gd name="connsiteY13" fmla="*/ 52376 h 171533"/>
                <a:gd name="connsiteX14" fmla="*/ 6432 w 326044"/>
                <a:gd name="connsiteY14" fmla="*/ 134958 h 171533"/>
                <a:gd name="connsiteX15" fmla="*/ 2908 w 326044"/>
                <a:gd name="connsiteY15" fmla="*/ 162866 h 171533"/>
                <a:gd name="connsiteX16" fmla="*/ 18815 w 326044"/>
                <a:gd name="connsiteY16" fmla="*/ 162866 h 171533"/>
                <a:gd name="connsiteX17" fmla="*/ 18815 w 326044"/>
                <a:gd name="connsiteY17" fmla="*/ 162866 h 171533"/>
                <a:gd name="connsiteX18" fmla="*/ 141402 w 326044"/>
                <a:gd name="connsiteY18" fmla="*/ 140577 h 17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044" h="171533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31F42EB-D4B3-6968-ED3C-F6BF582AF7B2}"/>
                </a:ext>
              </a:extLst>
            </p:cNvPr>
            <p:cNvSpPr/>
            <p:nvPr/>
          </p:nvSpPr>
          <p:spPr>
            <a:xfrm>
              <a:off x="4842745" y="2568434"/>
              <a:ext cx="303276" cy="233186"/>
            </a:xfrm>
            <a:custGeom>
              <a:avLst/>
              <a:gdLst>
                <a:gd name="connsiteX0" fmla="*/ 289655 w 303276"/>
                <a:gd name="connsiteY0" fmla="*/ 83534 h 233186"/>
                <a:gd name="connsiteX1" fmla="*/ 265938 w 303276"/>
                <a:gd name="connsiteY1" fmla="*/ 49340 h 233186"/>
                <a:gd name="connsiteX2" fmla="*/ 225076 w 303276"/>
                <a:gd name="connsiteY2" fmla="*/ 5715 h 233186"/>
                <a:gd name="connsiteX3" fmla="*/ 214694 w 303276"/>
                <a:gd name="connsiteY3" fmla="*/ 0 h 233186"/>
                <a:gd name="connsiteX4" fmla="*/ 133350 w 303276"/>
                <a:gd name="connsiteY4" fmla="*/ 57721 h 233186"/>
                <a:gd name="connsiteX5" fmla="*/ 0 w 303276"/>
                <a:gd name="connsiteY5" fmla="*/ 82677 h 233186"/>
                <a:gd name="connsiteX6" fmla="*/ 154278 w 303276"/>
                <a:gd name="connsiteY6" fmla="*/ 233175 h 233186"/>
                <a:gd name="connsiteX7" fmla="*/ 303276 w 303276"/>
                <a:gd name="connsiteY7" fmla="*/ 102203 h 23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276" h="233186">
                  <a:moveTo>
                    <a:pt x="289655" y="83534"/>
                  </a:moveTo>
                  <a:cubicBezTo>
                    <a:pt x="289179" y="82868"/>
                    <a:pt x="278702" y="68294"/>
                    <a:pt x="265938" y="49340"/>
                  </a:cubicBezTo>
                  <a:cubicBezTo>
                    <a:pt x="255456" y="32148"/>
                    <a:pt x="241546" y="17297"/>
                    <a:pt x="225076" y="5715"/>
                  </a:cubicBezTo>
                  <a:cubicBezTo>
                    <a:pt x="221870" y="3380"/>
                    <a:pt x="218382" y="1460"/>
                    <a:pt x="214694" y="0"/>
                  </a:cubicBezTo>
                  <a:cubicBezTo>
                    <a:pt x="197739" y="12859"/>
                    <a:pt x="154115" y="45625"/>
                    <a:pt x="133350" y="57721"/>
                  </a:cubicBezTo>
                  <a:cubicBezTo>
                    <a:pt x="100394" y="76771"/>
                    <a:pt x="40291" y="81820"/>
                    <a:pt x="0" y="82677"/>
                  </a:cubicBezTo>
                  <a:cubicBezTo>
                    <a:pt x="1044" y="166839"/>
                    <a:pt x="70116" y="234219"/>
                    <a:pt x="154278" y="233175"/>
                  </a:cubicBezTo>
                  <a:cubicBezTo>
                    <a:pt x="229450" y="232243"/>
                    <a:pt x="292712" y="176634"/>
                    <a:pt x="303276" y="102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3" name="Grafik 19" descr="Kiosk mit einfarbiger Füllung">
            <a:extLst>
              <a:ext uri="{FF2B5EF4-FFF2-40B4-BE49-F238E27FC236}">
                <a16:creationId xmlns:a16="http://schemas.microsoft.com/office/drawing/2014/main" id="{50D18148-9D2D-C50F-610F-40EA2C692D54}"/>
              </a:ext>
            </a:extLst>
          </p:cNvPr>
          <p:cNvSpPr/>
          <p:nvPr/>
        </p:nvSpPr>
        <p:spPr>
          <a:xfrm>
            <a:off x="13800856" y="7402663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4" name="Grafik 19" descr="Kiosk mit einfarbiger Füllung">
            <a:extLst>
              <a:ext uri="{FF2B5EF4-FFF2-40B4-BE49-F238E27FC236}">
                <a16:creationId xmlns:a16="http://schemas.microsoft.com/office/drawing/2014/main" id="{11180706-A88C-E018-70BF-9D9D2D238C1B}"/>
              </a:ext>
            </a:extLst>
          </p:cNvPr>
          <p:cNvSpPr/>
          <p:nvPr/>
        </p:nvSpPr>
        <p:spPr>
          <a:xfrm>
            <a:off x="13800855" y="2934418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5" name="Grafik 19" descr="Kiosk mit einfarbiger Füllung">
            <a:extLst>
              <a:ext uri="{FF2B5EF4-FFF2-40B4-BE49-F238E27FC236}">
                <a16:creationId xmlns:a16="http://schemas.microsoft.com/office/drawing/2014/main" id="{C0B3538E-3292-B826-5095-1623E99FFA8B}"/>
              </a:ext>
            </a:extLst>
          </p:cNvPr>
          <p:cNvSpPr/>
          <p:nvPr/>
        </p:nvSpPr>
        <p:spPr>
          <a:xfrm>
            <a:off x="13800856" y="-1413588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528CB36-9ECC-1EB5-E133-2F2B2D9CF1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03" y="3717864"/>
            <a:ext cx="5509842" cy="2405868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C1039309-0520-D84F-7237-905CED468D9A}"/>
              </a:ext>
            </a:extLst>
          </p:cNvPr>
          <p:cNvSpPr/>
          <p:nvPr/>
        </p:nvSpPr>
        <p:spPr>
          <a:xfrm>
            <a:off x="1898053" y="3857741"/>
            <a:ext cx="3775092" cy="1082676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7A5B326-697C-2688-24F4-EBF2487C18BE}"/>
              </a:ext>
            </a:extLst>
          </p:cNvPr>
          <p:cNvGrpSpPr/>
          <p:nvPr/>
        </p:nvGrpSpPr>
        <p:grpSpPr>
          <a:xfrm>
            <a:off x="1724189" y="1204175"/>
            <a:ext cx="10096336" cy="3729775"/>
            <a:chOff x="1724189" y="1204175"/>
            <a:chExt cx="10096336" cy="3729775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5151DDF5-69EA-11CD-55AE-E9331E518AEE}"/>
                </a:ext>
              </a:extLst>
            </p:cNvPr>
            <p:cNvGrpSpPr/>
            <p:nvPr/>
          </p:nvGrpSpPr>
          <p:grpSpPr>
            <a:xfrm>
              <a:off x="1724189" y="1204175"/>
              <a:ext cx="10096336" cy="3729775"/>
              <a:chOff x="1724189" y="1204175"/>
              <a:chExt cx="10096336" cy="372977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36C1F7EB-16AB-7B29-3653-3AFDD6CA2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007" t="5521" r="-237" b="48720"/>
              <a:stretch/>
            </p:blipFill>
            <p:spPr>
              <a:xfrm>
                <a:off x="1724189" y="1204175"/>
                <a:ext cx="10096336" cy="3000605"/>
              </a:xfrm>
              <a:prstGeom prst="rect">
                <a:avLst/>
              </a:prstGeom>
              <a:ln>
                <a:solidFill>
                  <a:schemeClr val="accent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23688F91-62DA-A198-CA7C-6280FC2AF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86425" y="4204780"/>
                <a:ext cx="6134100" cy="729170"/>
              </a:xfrm>
              <a:prstGeom prst="line">
                <a:avLst/>
              </a:prstGeom>
              <a:noFill/>
              <a:ln>
                <a:solidFill>
                  <a:schemeClr val="accent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6A6CAD6-A502-3411-6717-CF54CA8A1D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24189" y="4204780"/>
                <a:ext cx="173864" cy="726617"/>
              </a:xfrm>
              <a:prstGeom prst="line">
                <a:avLst/>
              </a:prstGeom>
              <a:noFill/>
              <a:ln>
                <a:solidFill>
                  <a:schemeClr val="accent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92D18481-57BE-FBD8-A558-429A670AC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3F2F1"/>
                </a:clrFrom>
                <a:clrTo>
                  <a:srgbClr val="F3F2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9248" b="93580"/>
            <a:stretch/>
          </p:blipFill>
          <p:spPr>
            <a:xfrm>
              <a:off x="2824163" y="1258096"/>
              <a:ext cx="1595253" cy="415924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5639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Helm, Sport, Sportspiele enthält.&#10;&#10;KI-generierte Inhalte können fehlerhaft sein.">
            <a:extLst>
              <a:ext uri="{FF2B5EF4-FFF2-40B4-BE49-F238E27FC236}">
                <a16:creationId xmlns:a16="http://schemas.microsoft.com/office/drawing/2014/main" id="{513B63F2-EE07-D4B4-2DD8-880678B73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" b="-321"/>
          <a:stretch/>
        </p:blipFill>
        <p:spPr>
          <a:xfrm>
            <a:off x="-1" y="-187569"/>
            <a:ext cx="12192002" cy="872196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EF37C0-ACCF-8D90-38B8-18EA4F8FA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6206C2-7050-2F12-D0CA-AD793F03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E4299672-CE86-C8ED-352A-6E07A012BA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DDD72BC3-341D-8EA5-2A4F-80C25171EF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85A6B8-EC48-55DC-F83D-424C71F14396}"/>
              </a:ext>
            </a:extLst>
          </p:cNvPr>
          <p:cNvSpPr txBox="1"/>
          <p:nvPr/>
        </p:nvSpPr>
        <p:spPr>
          <a:xfrm>
            <a:off x="0" y="3490087"/>
            <a:ext cx="12192000" cy="2462213"/>
          </a:xfrm>
          <a:prstGeom prst="rect">
            <a:avLst/>
          </a:prstGeom>
          <a:solidFill>
            <a:schemeClr val="tx2">
              <a:alpha val="50000"/>
            </a:schemeClr>
          </a:solidFill>
          <a:effectLst/>
        </p:spPr>
        <p:txBody>
          <a:bodyPr vert="horz" wrap="square" lIns="54000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8000" b="1" dirty="0">
                <a:solidFill>
                  <a:schemeClr val="bg1"/>
                </a:solidFill>
                <a:ea typeface="Times New Roman" panose="02020603050405020304" pitchFamily="18" charset="0"/>
              </a:rPr>
              <a:t>Wir entscheiden, </a:t>
            </a:r>
            <a:br>
              <a:rPr lang="de-DE" sz="8000" b="1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r>
              <a:rPr lang="de-DE" sz="8000" b="1" dirty="0">
                <a:solidFill>
                  <a:schemeClr val="bg1"/>
                </a:solidFill>
                <a:ea typeface="Times New Roman" panose="02020603050405020304" pitchFamily="18" charset="0"/>
              </a:rPr>
              <a:t>wo KI entscheidet.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1B7DFD-339D-0730-8033-3F44FBACA292}"/>
              </a:ext>
            </a:extLst>
          </p:cNvPr>
          <p:cNvSpPr txBox="1"/>
          <p:nvPr/>
        </p:nvSpPr>
        <p:spPr>
          <a:xfrm>
            <a:off x="10343823" y="6599736"/>
            <a:ext cx="734175" cy="1538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1000" dirty="0">
                <a:solidFill>
                  <a:schemeClr val="bg2"/>
                </a:solidFill>
              </a:rPr>
              <a:t>Bild: </a:t>
            </a:r>
            <a:r>
              <a:rPr lang="de-DE" sz="1000" dirty="0" err="1">
                <a:solidFill>
                  <a:schemeClr val="bg2"/>
                </a:solidFill>
              </a:rPr>
              <a:t>Pixabay</a:t>
            </a:r>
            <a:endParaRPr lang="de-DE" sz="1000" dirty="0">
              <a:solidFill>
                <a:schemeClr val="bg2"/>
              </a:solidFill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9CDB42E-78AF-6122-FA1D-2E6D62A9A4F7}"/>
              </a:ext>
            </a:extLst>
          </p:cNvPr>
          <p:cNvSpPr/>
          <p:nvPr/>
        </p:nvSpPr>
        <p:spPr>
          <a:xfrm>
            <a:off x="11306175" y="391716"/>
            <a:ext cx="490539" cy="3333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A75E62-7E6B-80F9-202C-EFF3857B3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903" y="368660"/>
            <a:ext cx="539622" cy="377809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F717C5D-9F32-BA9C-C122-ADE9469BE9BD}"/>
              </a:ext>
            </a:extLst>
          </p:cNvPr>
          <p:cNvCxnSpPr>
            <a:cxnSpLocks/>
          </p:cNvCxnSpPr>
          <p:nvPr/>
        </p:nvCxnSpPr>
        <p:spPr>
          <a:xfrm flipH="1">
            <a:off x="12280509" y="6858000"/>
            <a:ext cx="368691" cy="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EAEF861-7074-8EC0-C5DE-C7B04A4E4C3C}"/>
              </a:ext>
            </a:extLst>
          </p:cNvPr>
          <p:cNvCxnSpPr>
            <a:cxnSpLocks/>
          </p:cNvCxnSpPr>
          <p:nvPr/>
        </p:nvCxnSpPr>
        <p:spPr>
          <a:xfrm flipH="1">
            <a:off x="12280509" y="0"/>
            <a:ext cx="368691" cy="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E83E759-3D46-D79C-91EA-9C7EF0D65F1D}"/>
              </a:ext>
            </a:extLst>
          </p:cNvPr>
          <p:cNvCxnSpPr>
            <a:cxnSpLocks/>
          </p:cNvCxnSpPr>
          <p:nvPr/>
        </p:nvCxnSpPr>
        <p:spPr>
          <a:xfrm flipH="1">
            <a:off x="-500771" y="6858000"/>
            <a:ext cx="368691" cy="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E101D9C5-CD93-F37E-11E5-F53A06B0E972}"/>
              </a:ext>
            </a:extLst>
          </p:cNvPr>
          <p:cNvCxnSpPr>
            <a:cxnSpLocks/>
          </p:cNvCxnSpPr>
          <p:nvPr/>
        </p:nvCxnSpPr>
        <p:spPr>
          <a:xfrm flipH="1">
            <a:off x="-500771" y="0"/>
            <a:ext cx="368691" cy="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B50280C4-6DA0-A2B2-F3F1-CFA20653105F}"/>
              </a:ext>
            </a:extLst>
          </p:cNvPr>
          <p:cNvCxnSpPr>
            <a:cxnSpLocks/>
          </p:cNvCxnSpPr>
          <p:nvPr/>
        </p:nvCxnSpPr>
        <p:spPr>
          <a:xfrm>
            <a:off x="12192000" y="-558800"/>
            <a:ext cx="0" cy="27432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3FADE1A-C672-E809-0CA8-74D3DE8A2B94}"/>
              </a:ext>
            </a:extLst>
          </p:cNvPr>
          <p:cNvCxnSpPr>
            <a:cxnSpLocks/>
          </p:cNvCxnSpPr>
          <p:nvPr/>
        </p:nvCxnSpPr>
        <p:spPr>
          <a:xfrm>
            <a:off x="0" y="-558800"/>
            <a:ext cx="0" cy="27432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9977B12-B730-EE28-E9B6-100BFD2C899F}"/>
              </a:ext>
            </a:extLst>
          </p:cNvPr>
          <p:cNvCxnSpPr>
            <a:cxnSpLocks/>
          </p:cNvCxnSpPr>
          <p:nvPr/>
        </p:nvCxnSpPr>
        <p:spPr>
          <a:xfrm>
            <a:off x="12192000" y="7020560"/>
            <a:ext cx="0" cy="27432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8FE913F1-ED9C-129A-5ED1-1A481771A2DB}"/>
              </a:ext>
            </a:extLst>
          </p:cNvPr>
          <p:cNvCxnSpPr>
            <a:cxnSpLocks/>
          </p:cNvCxnSpPr>
          <p:nvPr/>
        </p:nvCxnSpPr>
        <p:spPr>
          <a:xfrm>
            <a:off x="0" y="7020560"/>
            <a:ext cx="0" cy="27432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3555 0.0231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1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7332BFE-FA25-82AC-7590-0AA97DA50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FB2581-5761-6D9D-B76C-A45CFF0F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FC3293-4183-E750-AF36-BC7C56FE55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FAC2CF-D90F-5A6C-5B58-088ABA0AEC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7" name="Grafik 5" descr="Datenbank mit einfarbiger Füllung">
            <a:extLst>
              <a:ext uri="{FF2B5EF4-FFF2-40B4-BE49-F238E27FC236}">
                <a16:creationId xmlns:a16="http://schemas.microsoft.com/office/drawing/2014/main" id="{A397836C-AEC3-5003-56DF-B85A3CB2563F}"/>
              </a:ext>
            </a:extLst>
          </p:cNvPr>
          <p:cNvGrpSpPr/>
          <p:nvPr/>
        </p:nvGrpSpPr>
        <p:grpSpPr>
          <a:xfrm>
            <a:off x="934338" y="583510"/>
            <a:ext cx="524550" cy="711890"/>
            <a:chOff x="711200" y="1149350"/>
            <a:chExt cx="533400" cy="723900"/>
          </a:xfrm>
          <a:solidFill>
            <a:schemeClr val="accent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A2AD3D6C-D4D9-FE4E-91FF-CD61DCCF5C9B}"/>
                </a:ext>
              </a:extLst>
            </p:cNvPr>
            <p:cNvSpPr/>
            <p:nvPr/>
          </p:nvSpPr>
          <p:spPr>
            <a:xfrm>
              <a:off x="711200" y="1149350"/>
              <a:ext cx="533400" cy="152400"/>
            </a:xfrm>
            <a:custGeom>
              <a:avLst/>
              <a:gdLst>
                <a:gd name="connsiteX0" fmla="*/ 533400 w 533400"/>
                <a:gd name="connsiteY0" fmla="*/ 76200 h 152400"/>
                <a:gd name="connsiteX1" fmla="*/ 266700 w 533400"/>
                <a:gd name="connsiteY1" fmla="*/ 152400 h 152400"/>
                <a:gd name="connsiteX2" fmla="*/ 0 w 533400"/>
                <a:gd name="connsiteY2" fmla="*/ 76200 h 152400"/>
                <a:gd name="connsiteX3" fmla="*/ 266700 w 533400"/>
                <a:gd name="connsiteY3" fmla="*/ 0 h 152400"/>
                <a:gd name="connsiteX4" fmla="*/ 533400 w 533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" h="152400">
                  <a:moveTo>
                    <a:pt x="533400" y="76200"/>
                  </a:moveTo>
                  <a:cubicBezTo>
                    <a:pt x="533400" y="118284"/>
                    <a:pt x="413994" y="152400"/>
                    <a:pt x="266700" y="152400"/>
                  </a:cubicBezTo>
                  <a:cubicBezTo>
                    <a:pt x="119406" y="152400"/>
                    <a:pt x="0" y="118284"/>
                    <a:pt x="0" y="76200"/>
                  </a:cubicBezTo>
                  <a:cubicBezTo>
                    <a:pt x="0" y="34116"/>
                    <a:pt x="119406" y="0"/>
                    <a:pt x="266700" y="0"/>
                  </a:cubicBezTo>
                  <a:cubicBezTo>
                    <a:pt x="413994" y="0"/>
                    <a:pt x="533400" y="34116"/>
                    <a:pt x="533400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AE631B2-00F0-0500-00B7-603958D558CE}"/>
                </a:ext>
              </a:extLst>
            </p:cNvPr>
            <p:cNvSpPr/>
            <p:nvPr/>
          </p:nvSpPr>
          <p:spPr>
            <a:xfrm>
              <a:off x="711200" y="1263650"/>
              <a:ext cx="533400" cy="228600"/>
            </a:xfrm>
            <a:custGeom>
              <a:avLst/>
              <a:gdLst>
                <a:gd name="connsiteX0" fmla="*/ 457200 w 533400"/>
                <a:gd name="connsiteY0" fmla="*/ 152400 h 228600"/>
                <a:gd name="connsiteX1" fmla="*/ 438150 w 533400"/>
                <a:gd name="connsiteY1" fmla="*/ 133350 h 228600"/>
                <a:gd name="connsiteX2" fmla="*/ 457200 w 533400"/>
                <a:gd name="connsiteY2" fmla="*/ 114300 h 228600"/>
                <a:gd name="connsiteX3" fmla="*/ 476250 w 533400"/>
                <a:gd name="connsiteY3" fmla="*/ 133350 h 228600"/>
                <a:gd name="connsiteX4" fmla="*/ 457200 w 533400"/>
                <a:gd name="connsiteY4" fmla="*/ 152400 h 228600"/>
                <a:gd name="connsiteX5" fmla="*/ 266700 w 533400"/>
                <a:gd name="connsiteY5" fmla="*/ 76200 h 228600"/>
                <a:gd name="connsiteX6" fmla="*/ 0 w 533400"/>
                <a:gd name="connsiteY6" fmla="*/ 0 h 228600"/>
                <a:gd name="connsiteX7" fmla="*/ 0 w 533400"/>
                <a:gd name="connsiteY7" fmla="*/ 152400 h 228600"/>
                <a:gd name="connsiteX8" fmla="*/ 266700 w 533400"/>
                <a:gd name="connsiteY8" fmla="*/ 228600 h 228600"/>
                <a:gd name="connsiteX9" fmla="*/ 533400 w 533400"/>
                <a:gd name="connsiteY9" fmla="*/ 152400 h 228600"/>
                <a:gd name="connsiteX10" fmla="*/ 533400 w 533400"/>
                <a:gd name="connsiteY10" fmla="*/ 0 h 228600"/>
                <a:gd name="connsiteX11" fmla="*/ 266700 w 533400"/>
                <a:gd name="connsiteY11" fmla="*/ 762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3400" h="228600">
                  <a:moveTo>
                    <a:pt x="457200" y="152400"/>
                  </a:moveTo>
                  <a:cubicBezTo>
                    <a:pt x="445770" y="152400"/>
                    <a:pt x="438150" y="144780"/>
                    <a:pt x="438150" y="133350"/>
                  </a:cubicBezTo>
                  <a:cubicBezTo>
                    <a:pt x="438150" y="121920"/>
                    <a:pt x="445770" y="114300"/>
                    <a:pt x="457200" y="114300"/>
                  </a:cubicBezTo>
                  <a:cubicBezTo>
                    <a:pt x="468630" y="114300"/>
                    <a:pt x="476250" y="121920"/>
                    <a:pt x="476250" y="133350"/>
                  </a:cubicBezTo>
                  <a:cubicBezTo>
                    <a:pt x="476250" y="144780"/>
                    <a:pt x="468630" y="152400"/>
                    <a:pt x="457200" y="152400"/>
                  </a:cubicBezTo>
                  <a:close/>
                  <a:moveTo>
                    <a:pt x="266700" y="76200"/>
                  </a:moveTo>
                  <a:cubicBezTo>
                    <a:pt x="120015" y="76200"/>
                    <a:pt x="0" y="41910"/>
                    <a:pt x="0" y="0"/>
                  </a:cubicBezTo>
                  <a:lnTo>
                    <a:pt x="0" y="152400"/>
                  </a:lnTo>
                  <a:cubicBezTo>
                    <a:pt x="0" y="194310"/>
                    <a:pt x="120015" y="228600"/>
                    <a:pt x="266700" y="228600"/>
                  </a:cubicBezTo>
                  <a:cubicBezTo>
                    <a:pt x="413385" y="228600"/>
                    <a:pt x="533400" y="194310"/>
                    <a:pt x="533400" y="152400"/>
                  </a:cubicBezTo>
                  <a:lnTo>
                    <a:pt x="533400" y="0"/>
                  </a:lnTo>
                  <a:cubicBezTo>
                    <a:pt x="533400" y="41910"/>
                    <a:pt x="413385" y="76200"/>
                    <a:pt x="266700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077C1E9E-5AD7-E9B7-7762-3AAD1DE4A378}"/>
                </a:ext>
              </a:extLst>
            </p:cNvPr>
            <p:cNvSpPr/>
            <p:nvPr/>
          </p:nvSpPr>
          <p:spPr>
            <a:xfrm>
              <a:off x="711200" y="1454150"/>
              <a:ext cx="533400" cy="228600"/>
            </a:xfrm>
            <a:custGeom>
              <a:avLst/>
              <a:gdLst>
                <a:gd name="connsiteX0" fmla="*/ 457200 w 533400"/>
                <a:gd name="connsiteY0" fmla="*/ 152400 h 228600"/>
                <a:gd name="connsiteX1" fmla="*/ 438150 w 533400"/>
                <a:gd name="connsiteY1" fmla="*/ 133350 h 228600"/>
                <a:gd name="connsiteX2" fmla="*/ 457200 w 533400"/>
                <a:gd name="connsiteY2" fmla="*/ 114300 h 228600"/>
                <a:gd name="connsiteX3" fmla="*/ 476250 w 533400"/>
                <a:gd name="connsiteY3" fmla="*/ 133350 h 228600"/>
                <a:gd name="connsiteX4" fmla="*/ 457200 w 533400"/>
                <a:gd name="connsiteY4" fmla="*/ 152400 h 228600"/>
                <a:gd name="connsiteX5" fmla="*/ 266700 w 533400"/>
                <a:gd name="connsiteY5" fmla="*/ 76200 h 228600"/>
                <a:gd name="connsiteX6" fmla="*/ 0 w 533400"/>
                <a:gd name="connsiteY6" fmla="*/ 0 h 228600"/>
                <a:gd name="connsiteX7" fmla="*/ 0 w 533400"/>
                <a:gd name="connsiteY7" fmla="*/ 152400 h 228600"/>
                <a:gd name="connsiteX8" fmla="*/ 266700 w 533400"/>
                <a:gd name="connsiteY8" fmla="*/ 228600 h 228600"/>
                <a:gd name="connsiteX9" fmla="*/ 533400 w 533400"/>
                <a:gd name="connsiteY9" fmla="*/ 152400 h 228600"/>
                <a:gd name="connsiteX10" fmla="*/ 533400 w 533400"/>
                <a:gd name="connsiteY10" fmla="*/ 0 h 228600"/>
                <a:gd name="connsiteX11" fmla="*/ 266700 w 533400"/>
                <a:gd name="connsiteY11" fmla="*/ 762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3400" h="228600">
                  <a:moveTo>
                    <a:pt x="457200" y="152400"/>
                  </a:moveTo>
                  <a:cubicBezTo>
                    <a:pt x="445770" y="152400"/>
                    <a:pt x="438150" y="144780"/>
                    <a:pt x="438150" y="133350"/>
                  </a:cubicBezTo>
                  <a:cubicBezTo>
                    <a:pt x="438150" y="121920"/>
                    <a:pt x="445770" y="114300"/>
                    <a:pt x="457200" y="114300"/>
                  </a:cubicBezTo>
                  <a:cubicBezTo>
                    <a:pt x="468630" y="114300"/>
                    <a:pt x="476250" y="121920"/>
                    <a:pt x="476250" y="133350"/>
                  </a:cubicBezTo>
                  <a:cubicBezTo>
                    <a:pt x="476250" y="144780"/>
                    <a:pt x="468630" y="152400"/>
                    <a:pt x="457200" y="152400"/>
                  </a:cubicBezTo>
                  <a:close/>
                  <a:moveTo>
                    <a:pt x="266700" y="76200"/>
                  </a:moveTo>
                  <a:cubicBezTo>
                    <a:pt x="120015" y="76200"/>
                    <a:pt x="0" y="41910"/>
                    <a:pt x="0" y="0"/>
                  </a:cubicBezTo>
                  <a:lnTo>
                    <a:pt x="0" y="152400"/>
                  </a:lnTo>
                  <a:cubicBezTo>
                    <a:pt x="0" y="194310"/>
                    <a:pt x="120015" y="228600"/>
                    <a:pt x="266700" y="228600"/>
                  </a:cubicBezTo>
                  <a:cubicBezTo>
                    <a:pt x="413385" y="228600"/>
                    <a:pt x="533400" y="194310"/>
                    <a:pt x="533400" y="152400"/>
                  </a:cubicBezTo>
                  <a:lnTo>
                    <a:pt x="533400" y="0"/>
                  </a:lnTo>
                  <a:cubicBezTo>
                    <a:pt x="533400" y="41910"/>
                    <a:pt x="413385" y="76200"/>
                    <a:pt x="266700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4376D777-8E26-A804-4E3D-1231E9A2251D}"/>
                </a:ext>
              </a:extLst>
            </p:cNvPr>
            <p:cNvSpPr/>
            <p:nvPr/>
          </p:nvSpPr>
          <p:spPr>
            <a:xfrm>
              <a:off x="711200" y="1644650"/>
              <a:ext cx="533400" cy="228600"/>
            </a:xfrm>
            <a:custGeom>
              <a:avLst/>
              <a:gdLst>
                <a:gd name="connsiteX0" fmla="*/ 457200 w 533400"/>
                <a:gd name="connsiteY0" fmla="*/ 152400 h 228600"/>
                <a:gd name="connsiteX1" fmla="*/ 438150 w 533400"/>
                <a:gd name="connsiteY1" fmla="*/ 133350 h 228600"/>
                <a:gd name="connsiteX2" fmla="*/ 457200 w 533400"/>
                <a:gd name="connsiteY2" fmla="*/ 114300 h 228600"/>
                <a:gd name="connsiteX3" fmla="*/ 476250 w 533400"/>
                <a:gd name="connsiteY3" fmla="*/ 133350 h 228600"/>
                <a:gd name="connsiteX4" fmla="*/ 457200 w 533400"/>
                <a:gd name="connsiteY4" fmla="*/ 152400 h 228600"/>
                <a:gd name="connsiteX5" fmla="*/ 266700 w 533400"/>
                <a:gd name="connsiteY5" fmla="*/ 76200 h 228600"/>
                <a:gd name="connsiteX6" fmla="*/ 0 w 533400"/>
                <a:gd name="connsiteY6" fmla="*/ 0 h 228600"/>
                <a:gd name="connsiteX7" fmla="*/ 0 w 533400"/>
                <a:gd name="connsiteY7" fmla="*/ 152400 h 228600"/>
                <a:gd name="connsiteX8" fmla="*/ 266700 w 533400"/>
                <a:gd name="connsiteY8" fmla="*/ 228600 h 228600"/>
                <a:gd name="connsiteX9" fmla="*/ 533400 w 533400"/>
                <a:gd name="connsiteY9" fmla="*/ 152400 h 228600"/>
                <a:gd name="connsiteX10" fmla="*/ 533400 w 533400"/>
                <a:gd name="connsiteY10" fmla="*/ 0 h 228600"/>
                <a:gd name="connsiteX11" fmla="*/ 266700 w 533400"/>
                <a:gd name="connsiteY11" fmla="*/ 762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3400" h="228600">
                  <a:moveTo>
                    <a:pt x="457200" y="152400"/>
                  </a:moveTo>
                  <a:cubicBezTo>
                    <a:pt x="445770" y="152400"/>
                    <a:pt x="438150" y="144780"/>
                    <a:pt x="438150" y="133350"/>
                  </a:cubicBezTo>
                  <a:cubicBezTo>
                    <a:pt x="438150" y="121920"/>
                    <a:pt x="445770" y="114300"/>
                    <a:pt x="457200" y="114300"/>
                  </a:cubicBezTo>
                  <a:cubicBezTo>
                    <a:pt x="468630" y="114300"/>
                    <a:pt x="476250" y="121920"/>
                    <a:pt x="476250" y="133350"/>
                  </a:cubicBezTo>
                  <a:cubicBezTo>
                    <a:pt x="476250" y="144780"/>
                    <a:pt x="468630" y="152400"/>
                    <a:pt x="457200" y="152400"/>
                  </a:cubicBezTo>
                  <a:close/>
                  <a:moveTo>
                    <a:pt x="266700" y="76200"/>
                  </a:moveTo>
                  <a:cubicBezTo>
                    <a:pt x="120015" y="76200"/>
                    <a:pt x="0" y="41910"/>
                    <a:pt x="0" y="0"/>
                  </a:cubicBezTo>
                  <a:lnTo>
                    <a:pt x="0" y="152400"/>
                  </a:lnTo>
                  <a:cubicBezTo>
                    <a:pt x="0" y="194310"/>
                    <a:pt x="120015" y="228600"/>
                    <a:pt x="266700" y="228600"/>
                  </a:cubicBezTo>
                  <a:cubicBezTo>
                    <a:pt x="413385" y="228600"/>
                    <a:pt x="533400" y="194310"/>
                    <a:pt x="533400" y="152400"/>
                  </a:cubicBezTo>
                  <a:lnTo>
                    <a:pt x="533400" y="0"/>
                  </a:lnTo>
                  <a:cubicBezTo>
                    <a:pt x="533400" y="41910"/>
                    <a:pt x="413385" y="76200"/>
                    <a:pt x="266700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20E3C9F6-CF6F-0831-9DFE-124F6A2333C1}"/>
              </a:ext>
            </a:extLst>
          </p:cNvPr>
          <p:cNvGrpSpPr/>
          <p:nvPr/>
        </p:nvGrpSpPr>
        <p:grpSpPr>
          <a:xfrm>
            <a:off x="4783062" y="1901387"/>
            <a:ext cx="1895954" cy="2449480"/>
            <a:chOff x="4282900" y="2370969"/>
            <a:chExt cx="1895954" cy="2449480"/>
          </a:xfrm>
        </p:grpSpPr>
        <p:sp>
          <p:nvSpPr>
            <p:cNvPr id="33" name="Pfeil: Fünfeck 32">
              <a:extLst>
                <a:ext uri="{FF2B5EF4-FFF2-40B4-BE49-F238E27FC236}">
                  <a16:creationId xmlns:a16="http://schemas.microsoft.com/office/drawing/2014/main" id="{7046EBD8-CB10-A6DA-A7E9-26B460CE5BB6}"/>
                </a:ext>
              </a:extLst>
            </p:cNvPr>
            <p:cNvSpPr/>
            <p:nvPr/>
          </p:nvSpPr>
          <p:spPr>
            <a:xfrm>
              <a:off x="4282900" y="2370969"/>
              <a:ext cx="1895954" cy="2449480"/>
            </a:xfrm>
            <a:prstGeom prst="homePlate">
              <a:avLst>
                <a:gd name="adj" fmla="val 22548"/>
              </a:avLst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72000" bIns="72000" rtlCol="0" anchor="b"/>
            <a:lstStyle/>
            <a:p>
              <a:pPr>
                <a:buClr>
                  <a:schemeClr val="accent2"/>
                </a:buClr>
              </a:pPr>
              <a:r>
                <a:rPr lang="de-DE" sz="2000" b="1">
                  <a:solidFill>
                    <a:schemeClr val="bg1"/>
                  </a:solidFill>
                </a:rPr>
                <a:t>Use-</a:t>
              </a:r>
              <a:r>
                <a:rPr lang="de-DE" sz="2000" b="1" err="1">
                  <a:solidFill>
                    <a:schemeClr val="bg1"/>
                  </a:solidFill>
                </a:rPr>
                <a:t>case</a:t>
              </a:r>
              <a:r>
                <a:rPr lang="de-DE" sz="2000" b="1">
                  <a:solidFill>
                    <a:schemeClr val="bg1"/>
                  </a:solidFill>
                </a:rPr>
                <a:t> 0</a:t>
              </a:r>
            </a:p>
          </p:txBody>
        </p:sp>
        <p:sp>
          <p:nvSpPr>
            <p:cNvPr id="34" name="Grafik 29">
              <a:extLst>
                <a:ext uri="{FF2B5EF4-FFF2-40B4-BE49-F238E27FC236}">
                  <a16:creationId xmlns:a16="http://schemas.microsoft.com/office/drawing/2014/main" id="{EBD307EE-6654-7BAB-3376-8F2ECE4E1AF8}"/>
                </a:ext>
              </a:extLst>
            </p:cNvPr>
            <p:cNvSpPr/>
            <p:nvPr/>
          </p:nvSpPr>
          <p:spPr>
            <a:xfrm>
              <a:off x="4576045" y="2789386"/>
              <a:ext cx="1010954" cy="1024534"/>
            </a:xfrm>
            <a:custGeom>
              <a:avLst/>
              <a:gdLst>
                <a:gd name="connsiteX0" fmla="*/ 2809210 w 3007531"/>
                <a:gd name="connsiteY0" fmla="*/ 1247503 h 3047935"/>
                <a:gd name="connsiteX1" fmla="*/ 2743964 w 3007531"/>
                <a:gd name="connsiteY1" fmla="*/ 623806 h 3047935"/>
                <a:gd name="connsiteX2" fmla="*/ 1916813 w 3007531"/>
                <a:gd name="connsiteY2" fmla="*/ 255379 h 3047935"/>
                <a:gd name="connsiteX3" fmla="*/ 1344075 w 3007531"/>
                <a:gd name="connsiteY3" fmla="*/ 14 h 3047935"/>
                <a:gd name="connsiteX4" fmla="*/ 611507 w 3007531"/>
                <a:gd name="connsiteY4" fmla="*/ 531700 h 3047935"/>
                <a:gd name="connsiteX5" fmla="*/ 103729 w 3007531"/>
                <a:gd name="connsiteY5" fmla="*/ 900031 h 3047935"/>
                <a:gd name="connsiteX6" fmla="*/ 198217 w 3007531"/>
                <a:gd name="connsiteY6" fmla="*/ 1800525 h 3047935"/>
                <a:gd name="connsiteX7" fmla="*/ 263463 w 3007531"/>
                <a:gd name="connsiteY7" fmla="*/ 2424222 h 3047935"/>
                <a:gd name="connsiteX8" fmla="*/ 1090614 w 3007531"/>
                <a:gd name="connsiteY8" fmla="*/ 2792649 h 3047935"/>
                <a:gd name="connsiteX9" fmla="*/ 1663353 w 3007531"/>
                <a:gd name="connsiteY9" fmla="*/ 3047919 h 3047935"/>
                <a:gd name="connsiteX10" fmla="*/ 2396206 w 3007531"/>
                <a:gd name="connsiteY10" fmla="*/ 2515853 h 3047935"/>
                <a:gd name="connsiteX11" fmla="*/ 2903984 w 3007531"/>
                <a:gd name="connsiteY11" fmla="*/ 2147521 h 3047935"/>
                <a:gd name="connsiteX12" fmla="*/ 2809306 w 3007531"/>
                <a:gd name="connsiteY12" fmla="*/ 1247313 h 3047935"/>
                <a:gd name="connsiteX13" fmla="*/ 1663543 w 3007531"/>
                <a:gd name="connsiteY13" fmla="*/ 2848751 h 3047935"/>
                <a:gd name="connsiteX14" fmla="*/ 1297878 w 3007531"/>
                <a:gd name="connsiteY14" fmla="*/ 2716544 h 3047935"/>
                <a:gd name="connsiteX15" fmla="*/ 1315881 w 3007531"/>
                <a:gd name="connsiteY15" fmla="*/ 2706353 h 3047935"/>
                <a:gd name="connsiteX16" fmla="*/ 1922814 w 3007531"/>
                <a:gd name="connsiteY16" fmla="*/ 2355833 h 3047935"/>
                <a:gd name="connsiteX17" fmla="*/ 1972725 w 3007531"/>
                <a:gd name="connsiteY17" fmla="*/ 2269441 h 3047935"/>
                <a:gd name="connsiteX18" fmla="*/ 1972725 w 3007531"/>
                <a:gd name="connsiteY18" fmla="*/ 1413810 h 3047935"/>
                <a:gd name="connsiteX19" fmla="*/ 2229233 w 3007531"/>
                <a:gd name="connsiteY19" fmla="*/ 1561924 h 3047935"/>
                <a:gd name="connsiteX20" fmla="*/ 2234186 w 3007531"/>
                <a:gd name="connsiteY20" fmla="*/ 1568972 h 3047935"/>
                <a:gd name="connsiteX21" fmla="*/ 2234186 w 3007531"/>
                <a:gd name="connsiteY21" fmla="*/ 2277537 h 3047935"/>
                <a:gd name="connsiteX22" fmla="*/ 1663543 w 3007531"/>
                <a:gd name="connsiteY22" fmla="*/ 2848751 h 3047935"/>
                <a:gd name="connsiteX23" fmla="*/ 436342 w 3007531"/>
                <a:gd name="connsiteY23" fmla="*/ 2324591 h 3047935"/>
                <a:gd name="connsiteX24" fmla="*/ 368238 w 3007531"/>
                <a:gd name="connsiteY24" fmla="*/ 1941876 h 3047935"/>
                <a:gd name="connsiteX25" fmla="*/ 386241 w 3007531"/>
                <a:gd name="connsiteY25" fmla="*/ 1952639 h 3047935"/>
                <a:gd name="connsiteX26" fmla="*/ 993174 w 3007531"/>
                <a:gd name="connsiteY26" fmla="*/ 2303159 h 3047935"/>
                <a:gd name="connsiteX27" fmla="*/ 1092901 w 3007531"/>
                <a:gd name="connsiteY27" fmla="*/ 2303159 h 3047935"/>
                <a:gd name="connsiteX28" fmla="*/ 1833850 w 3007531"/>
                <a:gd name="connsiteY28" fmla="*/ 1875296 h 3047935"/>
                <a:gd name="connsiteX29" fmla="*/ 1833850 w 3007531"/>
                <a:gd name="connsiteY29" fmla="*/ 2171524 h 3047935"/>
                <a:gd name="connsiteX30" fmla="*/ 1830231 w 3007531"/>
                <a:gd name="connsiteY30" fmla="*/ 2179429 h 3047935"/>
                <a:gd name="connsiteX31" fmla="*/ 1216725 w 3007531"/>
                <a:gd name="connsiteY31" fmla="*/ 2533664 h 3047935"/>
                <a:gd name="connsiteX32" fmla="*/ 436437 w 3007531"/>
                <a:gd name="connsiteY32" fmla="*/ 2324591 h 3047935"/>
                <a:gd name="connsiteX33" fmla="*/ 276608 w 3007531"/>
                <a:gd name="connsiteY33" fmla="*/ 999758 h 3047935"/>
                <a:gd name="connsiteX34" fmla="*/ 573883 w 3007531"/>
                <a:gd name="connsiteY34" fmla="*/ 749346 h 3047935"/>
                <a:gd name="connsiteX35" fmla="*/ 573597 w 3007531"/>
                <a:gd name="connsiteY35" fmla="*/ 770301 h 3047935"/>
                <a:gd name="connsiteX36" fmla="*/ 573597 w 3007531"/>
                <a:gd name="connsiteY36" fmla="*/ 1471436 h 3047935"/>
                <a:gd name="connsiteX37" fmla="*/ 623413 w 3007531"/>
                <a:gd name="connsiteY37" fmla="*/ 1557733 h 3047935"/>
                <a:gd name="connsiteX38" fmla="*/ 1364363 w 3007531"/>
                <a:gd name="connsiteY38" fmla="*/ 1985500 h 3047935"/>
                <a:gd name="connsiteX39" fmla="*/ 1107855 w 3007531"/>
                <a:gd name="connsiteY39" fmla="*/ 2133614 h 3047935"/>
                <a:gd name="connsiteX40" fmla="*/ 1099187 w 3007531"/>
                <a:gd name="connsiteY40" fmla="*/ 2134376 h 3047935"/>
                <a:gd name="connsiteX41" fmla="*/ 485586 w 3007531"/>
                <a:gd name="connsiteY41" fmla="*/ 1779856 h 3047935"/>
                <a:gd name="connsiteX42" fmla="*/ 276513 w 3007531"/>
                <a:gd name="connsiteY42" fmla="*/ 999853 h 3047935"/>
                <a:gd name="connsiteX43" fmla="*/ 2384109 w 3007531"/>
                <a:gd name="connsiteY43" fmla="*/ 1490200 h 3047935"/>
                <a:gd name="connsiteX44" fmla="*/ 1643160 w 3007531"/>
                <a:gd name="connsiteY44" fmla="*/ 1062337 h 3047935"/>
                <a:gd name="connsiteX45" fmla="*/ 1899668 w 3007531"/>
                <a:gd name="connsiteY45" fmla="*/ 914319 h 3047935"/>
                <a:gd name="connsiteX46" fmla="*/ 1908336 w 3007531"/>
                <a:gd name="connsiteY46" fmla="*/ 913557 h 3047935"/>
                <a:gd name="connsiteX47" fmla="*/ 2521936 w 3007531"/>
                <a:gd name="connsiteY47" fmla="*/ 1267792 h 3047935"/>
                <a:gd name="connsiteX48" fmla="*/ 2730915 w 3007531"/>
                <a:gd name="connsiteY48" fmla="*/ 2048270 h 3047935"/>
                <a:gd name="connsiteX49" fmla="*/ 2433735 w 3007531"/>
                <a:gd name="connsiteY49" fmla="*/ 2298587 h 3047935"/>
                <a:gd name="connsiteX50" fmla="*/ 2433735 w 3007531"/>
                <a:gd name="connsiteY50" fmla="*/ 1576497 h 3047935"/>
                <a:gd name="connsiteX51" fmla="*/ 2384205 w 3007531"/>
                <a:gd name="connsiteY51" fmla="*/ 1490200 h 3047935"/>
                <a:gd name="connsiteX52" fmla="*/ 2639380 w 3007531"/>
                <a:gd name="connsiteY52" fmla="*/ 1105962 h 3047935"/>
                <a:gd name="connsiteX53" fmla="*/ 2621377 w 3007531"/>
                <a:gd name="connsiteY53" fmla="*/ 1095199 h 3047935"/>
                <a:gd name="connsiteX54" fmla="*/ 2014444 w 3007531"/>
                <a:gd name="connsiteY54" fmla="*/ 744679 h 3047935"/>
                <a:gd name="connsiteX55" fmla="*/ 1914717 w 3007531"/>
                <a:gd name="connsiteY55" fmla="*/ 744679 h 3047935"/>
                <a:gd name="connsiteX56" fmla="*/ 1173768 w 3007531"/>
                <a:gd name="connsiteY56" fmla="*/ 1172542 h 3047935"/>
                <a:gd name="connsiteX57" fmla="*/ 1173768 w 3007531"/>
                <a:gd name="connsiteY57" fmla="*/ 876314 h 3047935"/>
                <a:gd name="connsiteX58" fmla="*/ 1177387 w 3007531"/>
                <a:gd name="connsiteY58" fmla="*/ 868408 h 3047935"/>
                <a:gd name="connsiteX59" fmla="*/ 1790892 w 3007531"/>
                <a:gd name="connsiteY59" fmla="*/ 514459 h 3047935"/>
                <a:gd name="connsiteX60" fmla="*/ 2571085 w 3007531"/>
                <a:gd name="connsiteY60" fmla="*/ 724009 h 3047935"/>
                <a:gd name="connsiteX61" fmla="*/ 2639189 w 3007531"/>
                <a:gd name="connsiteY61" fmla="*/ 1105962 h 3047935"/>
                <a:gd name="connsiteX62" fmla="*/ 1034322 w 3007531"/>
                <a:gd name="connsiteY62" fmla="*/ 1633933 h 3047935"/>
                <a:gd name="connsiteX63" fmla="*/ 777718 w 3007531"/>
                <a:gd name="connsiteY63" fmla="*/ 1485819 h 3047935"/>
                <a:gd name="connsiteX64" fmla="*/ 772765 w 3007531"/>
                <a:gd name="connsiteY64" fmla="*/ 1478770 h 3047935"/>
                <a:gd name="connsiteX65" fmla="*/ 772765 w 3007531"/>
                <a:gd name="connsiteY65" fmla="*/ 770206 h 3047935"/>
                <a:gd name="connsiteX66" fmla="*/ 1344361 w 3007531"/>
                <a:gd name="connsiteY66" fmla="*/ 199277 h 3047935"/>
                <a:gd name="connsiteX67" fmla="*/ 1709549 w 3007531"/>
                <a:gd name="connsiteY67" fmla="*/ 331484 h 3047935"/>
                <a:gd name="connsiteX68" fmla="*/ 1691547 w 3007531"/>
                <a:gd name="connsiteY68" fmla="*/ 341676 h 3047935"/>
                <a:gd name="connsiteX69" fmla="*/ 1084614 w 3007531"/>
                <a:gd name="connsiteY69" fmla="*/ 692196 h 3047935"/>
                <a:gd name="connsiteX70" fmla="*/ 1034703 w 3007531"/>
                <a:gd name="connsiteY70" fmla="*/ 778492 h 3047935"/>
                <a:gd name="connsiteX71" fmla="*/ 1034322 w 3007531"/>
                <a:gd name="connsiteY71" fmla="*/ 1633742 h 3047935"/>
                <a:gd name="connsiteX72" fmla="*/ 1173672 w 3007531"/>
                <a:gd name="connsiteY72" fmla="*/ 1333514 h 3047935"/>
                <a:gd name="connsiteX73" fmla="*/ 1503714 w 3007531"/>
                <a:gd name="connsiteY73" fmla="*/ 1142919 h 3047935"/>
                <a:gd name="connsiteX74" fmla="*/ 1833755 w 3007531"/>
                <a:gd name="connsiteY74" fmla="*/ 1333419 h 3047935"/>
                <a:gd name="connsiteX75" fmla="*/ 1833755 w 3007531"/>
                <a:gd name="connsiteY75" fmla="*/ 1714514 h 3047935"/>
                <a:gd name="connsiteX76" fmla="*/ 1503714 w 3007531"/>
                <a:gd name="connsiteY76" fmla="*/ 1905014 h 3047935"/>
                <a:gd name="connsiteX77" fmla="*/ 1173672 w 3007531"/>
                <a:gd name="connsiteY77" fmla="*/ 1714514 h 304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007531" h="3047935">
                  <a:moveTo>
                    <a:pt x="2809210" y="1247503"/>
                  </a:moveTo>
                  <a:cubicBezTo>
                    <a:pt x="2878362" y="1039954"/>
                    <a:pt x="2854549" y="812592"/>
                    <a:pt x="2743964" y="623806"/>
                  </a:cubicBezTo>
                  <a:cubicBezTo>
                    <a:pt x="2577658" y="334246"/>
                    <a:pt x="2243330" y="185275"/>
                    <a:pt x="1916813" y="255379"/>
                  </a:cubicBezTo>
                  <a:cubicBezTo>
                    <a:pt x="1771557" y="91740"/>
                    <a:pt x="1562864" y="-1319"/>
                    <a:pt x="1344075" y="14"/>
                  </a:cubicBezTo>
                  <a:cubicBezTo>
                    <a:pt x="1010319" y="-748"/>
                    <a:pt x="714186" y="214136"/>
                    <a:pt x="611507" y="531700"/>
                  </a:cubicBezTo>
                  <a:cubicBezTo>
                    <a:pt x="397099" y="575610"/>
                    <a:pt x="212028" y="709817"/>
                    <a:pt x="103729" y="900031"/>
                  </a:cubicBezTo>
                  <a:cubicBezTo>
                    <a:pt x="-63816" y="1188829"/>
                    <a:pt x="-25620" y="1552875"/>
                    <a:pt x="198217" y="1800525"/>
                  </a:cubicBezTo>
                  <a:cubicBezTo>
                    <a:pt x="129066" y="2008075"/>
                    <a:pt x="152878" y="2235437"/>
                    <a:pt x="263463" y="2424222"/>
                  </a:cubicBezTo>
                  <a:cubicBezTo>
                    <a:pt x="429770" y="2713782"/>
                    <a:pt x="764097" y="2862753"/>
                    <a:pt x="1090614" y="2792649"/>
                  </a:cubicBezTo>
                  <a:cubicBezTo>
                    <a:pt x="1235775" y="2956288"/>
                    <a:pt x="1444563" y="3049348"/>
                    <a:pt x="1663353" y="3047919"/>
                  </a:cubicBezTo>
                  <a:cubicBezTo>
                    <a:pt x="1997299" y="3048776"/>
                    <a:pt x="2293527" y="2833702"/>
                    <a:pt x="2396206" y="2515853"/>
                  </a:cubicBezTo>
                  <a:cubicBezTo>
                    <a:pt x="2610614" y="2471942"/>
                    <a:pt x="2795685" y="2337735"/>
                    <a:pt x="2903984" y="2147521"/>
                  </a:cubicBezTo>
                  <a:cubicBezTo>
                    <a:pt x="3071338" y="1858723"/>
                    <a:pt x="3033048" y="1494963"/>
                    <a:pt x="2809306" y="1247313"/>
                  </a:cubicBezTo>
                  <a:close/>
                  <a:moveTo>
                    <a:pt x="1663543" y="2848751"/>
                  </a:moveTo>
                  <a:cubicBezTo>
                    <a:pt x="1529907" y="2848942"/>
                    <a:pt x="1400463" y="2802174"/>
                    <a:pt x="1297878" y="2716544"/>
                  </a:cubicBezTo>
                  <a:cubicBezTo>
                    <a:pt x="1302546" y="2714068"/>
                    <a:pt x="1310642" y="2709591"/>
                    <a:pt x="1315881" y="2706353"/>
                  </a:cubicBezTo>
                  <a:lnTo>
                    <a:pt x="1922814" y="2355833"/>
                  </a:lnTo>
                  <a:cubicBezTo>
                    <a:pt x="1953865" y="2338211"/>
                    <a:pt x="1972915" y="2305159"/>
                    <a:pt x="1972725" y="2269441"/>
                  </a:cubicBezTo>
                  <a:lnTo>
                    <a:pt x="1972725" y="1413810"/>
                  </a:lnTo>
                  <a:lnTo>
                    <a:pt x="2229233" y="1561924"/>
                  </a:lnTo>
                  <a:cubicBezTo>
                    <a:pt x="2231995" y="1563257"/>
                    <a:pt x="2233805" y="1565924"/>
                    <a:pt x="2234186" y="1568972"/>
                  </a:cubicBezTo>
                  <a:lnTo>
                    <a:pt x="2234186" y="2277537"/>
                  </a:lnTo>
                  <a:cubicBezTo>
                    <a:pt x="2233805" y="2592624"/>
                    <a:pt x="1978630" y="2848085"/>
                    <a:pt x="1663543" y="2848751"/>
                  </a:cubicBezTo>
                  <a:close/>
                  <a:moveTo>
                    <a:pt x="436342" y="2324591"/>
                  </a:moveTo>
                  <a:cubicBezTo>
                    <a:pt x="369381" y="2208957"/>
                    <a:pt x="345283" y="2073416"/>
                    <a:pt x="368238" y="1941876"/>
                  </a:cubicBezTo>
                  <a:cubicBezTo>
                    <a:pt x="372715" y="1944543"/>
                    <a:pt x="380621" y="1949401"/>
                    <a:pt x="386241" y="1952639"/>
                  </a:cubicBezTo>
                  <a:lnTo>
                    <a:pt x="993174" y="2303159"/>
                  </a:lnTo>
                  <a:cubicBezTo>
                    <a:pt x="1023939" y="2321162"/>
                    <a:pt x="1062039" y="2321162"/>
                    <a:pt x="1092901" y="2303159"/>
                  </a:cubicBezTo>
                  <a:lnTo>
                    <a:pt x="1833850" y="1875296"/>
                  </a:lnTo>
                  <a:lnTo>
                    <a:pt x="1833850" y="2171524"/>
                  </a:lnTo>
                  <a:cubicBezTo>
                    <a:pt x="1834041" y="2174572"/>
                    <a:pt x="1832612" y="2177525"/>
                    <a:pt x="1830231" y="2179429"/>
                  </a:cubicBezTo>
                  <a:lnTo>
                    <a:pt x="1216725" y="2533664"/>
                  </a:lnTo>
                  <a:cubicBezTo>
                    <a:pt x="943453" y="2691017"/>
                    <a:pt x="594457" y="2597482"/>
                    <a:pt x="436437" y="2324591"/>
                  </a:cubicBezTo>
                  <a:close/>
                  <a:moveTo>
                    <a:pt x="276608" y="999758"/>
                  </a:moveTo>
                  <a:cubicBezTo>
                    <a:pt x="343283" y="883934"/>
                    <a:pt x="448534" y="795352"/>
                    <a:pt x="573883" y="749346"/>
                  </a:cubicBezTo>
                  <a:cubicBezTo>
                    <a:pt x="573883" y="754585"/>
                    <a:pt x="573597" y="763824"/>
                    <a:pt x="573597" y="770301"/>
                  </a:cubicBezTo>
                  <a:lnTo>
                    <a:pt x="573597" y="1471436"/>
                  </a:lnTo>
                  <a:cubicBezTo>
                    <a:pt x="573407" y="1507060"/>
                    <a:pt x="592457" y="1540111"/>
                    <a:pt x="623413" y="1557733"/>
                  </a:cubicBezTo>
                  <a:lnTo>
                    <a:pt x="1364363" y="1985500"/>
                  </a:lnTo>
                  <a:lnTo>
                    <a:pt x="1107855" y="2133614"/>
                  </a:lnTo>
                  <a:cubicBezTo>
                    <a:pt x="1105283" y="2135329"/>
                    <a:pt x="1102045" y="2135615"/>
                    <a:pt x="1099187" y="2134376"/>
                  </a:cubicBezTo>
                  <a:lnTo>
                    <a:pt x="485586" y="1779856"/>
                  </a:lnTo>
                  <a:cubicBezTo>
                    <a:pt x="212886" y="1621931"/>
                    <a:pt x="119350" y="1273030"/>
                    <a:pt x="276513" y="999853"/>
                  </a:cubicBezTo>
                  <a:close/>
                  <a:moveTo>
                    <a:pt x="2384109" y="1490200"/>
                  </a:moveTo>
                  <a:lnTo>
                    <a:pt x="1643160" y="1062337"/>
                  </a:lnTo>
                  <a:lnTo>
                    <a:pt x="1899668" y="914319"/>
                  </a:lnTo>
                  <a:cubicBezTo>
                    <a:pt x="1902240" y="912604"/>
                    <a:pt x="1905478" y="912319"/>
                    <a:pt x="1908336" y="913557"/>
                  </a:cubicBezTo>
                  <a:lnTo>
                    <a:pt x="2521936" y="1267792"/>
                  </a:lnTo>
                  <a:cubicBezTo>
                    <a:pt x="2795113" y="1425621"/>
                    <a:pt x="2888744" y="1775093"/>
                    <a:pt x="2730915" y="2048270"/>
                  </a:cubicBezTo>
                  <a:cubicBezTo>
                    <a:pt x="2664144" y="2163904"/>
                    <a:pt x="2558989" y="2252486"/>
                    <a:pt x="2433735" y="2298587"/>
                  </a:cubicBezTo>
                  <a:lnTo>
                    <a:pt x="2433735" y="1576497"/>
                  </a:lnTo>
                  <a:cubicBezTo>
                    <a:pt x="2434021" y="1540873"/>
                    <a:pt x="2415066" y="1507917"/>
                    <a:pt x="2384205" y="1490200"/>
                  </a:cubicBezTo>
                  <a:close/>
                  <a:moveTo>
                    <a:pt x="2639380" y="1105962"/>
                  </a:moveTo>
                  <a:cubicBezTo>
                    <a:pt x="2634903" y="1103200"/>
                    <a:pt x="2626997" y="1098437"/>
                    <a:pt x="2621377" y="1095199"/>
                  </a:cubicBezTo>
                  <a:lnTo>
                    <a:pt x="2014444" y="744679"/>
                  </a:lnTo>
                  <a:cubicBezTo>
                    <a:pt x="1983678" y="726676"/>
                    <a:pt x="1945578" y="726676"/>
                    <a:pt x="1914717" y="744679"/>
                  </a:cubicBezTo>
                  <a:lnTo>
                    <a:pt x="1173768" y="1172542"/>
                  </a:lnTo>
                  <a:lnTo>
                    <a:pt x="1173768" y="876314"/>
                  </a:lnTo>
                  <a:cubicBezTo>
                    <a:pt x="1173577" y="873266"/>
                    <a:pt x="1175006" y="870313"/>
                    <a:pt x="1177387" y="868408"/>
                  </a:cubicBezTo>
                  <a:lnTo>
                    <a:pt x="1790892" y="514459"/>
                  </a:lnTo>
                  <a:cubicBezTo>
                    <a:pt x="2064165" y="356821"/>
                    <a:pt x="2413542" y="450642"/>
                    <a:pt x="2571085" y="724009"/>
                  </a:cubicBezTo>
                  <a:cubicBezTo>
                    <a:pt x="2637665" y="839452"/>
                    <a:pt x="2661763" y="974612"/>
                    <a:pt x="2639189" y="1105962"/>
                  </a:cubicBezTo>
                  <a:close/>
                  <a:moveTo>
                    <a:pt x="1034322" y="1633933"/>
                  </a:moveTo>
                  <a:lnTo>
                    <a:pt x="777718" y="1485819"/>
                  </a:lnTo>
                  <a:cubicBezTo>
                    <a:pt x="774956" y="1484486"/>
                    <a:pt x="773146" y="1481819"/>
                    <a:pt x="772765" y="1478770"/>
                  </a:cubicBezTo>
                  <a:lnTo>
                    <a:pt x="772765" y="770206"/>
                  </a:lnTo>
                  <a:cubicBezTo>
                    <a:pt x="772956" y="454738"/>
                    <a:pt x="1028892" y="199087"/>
                    <a:pt x="1344361" y="199277"/>
                  </a:cubicBezTo>
                  <a:cubicBezTo>
                    <a:pt x="1477806" y="199277"/>
                    <a:pt x="1606965" y="246140"/>
                    <a:pt x="1709549" y="331484"/>
                  </a:cubicBezTo>
                  <a:cubicBezTo>
                    <a:pt x="1704882" y="333961"/>
                    <a:pt x="1696881" y="338437"/>
                    <a:pt x="1691547" y="341676"/>
                  </a:cubicBezTo>
                  <a:lnTo>
                    <a:pt x="1084614" y="692196"/>
                  </a:lnTo>
                  <a:cubicBezTo>
                    <a:pt x="1053562" y="709817"/>
                    <a:pt x="1034512" y="742774"/>
                    <a:pt x="1034703" y="778492"/>
                  </a:cubicBezTo>
                  <a:lnTo>
                    <a:pt x="1034322" y="1633742"/>
                  </a:lnTo>
                  <a:close/>
                  <a:moveTo>
                    <a:pt x="1173672" y="1333514"/>
                  </a:moveTo>
                  <a:lnTo>
                    <a:pt x="1503714" y="1142919"/>
                  </a:lnTo>
                  <a:lnTo>
                    <a:pt x="1833755" y="1333419"/>
                  </a:lnTo>
                  <a:lnTo>
                    <a:pt x="1833755" y="1714514"/>
                  </a:lnTo>
                  <a:lnTo>
                    <a:pt x="1503714" y="1905014"/>
                  </a:lnTo>
                  <a:lnTo>
                    <a:pt x="1173672" y="171451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59" name="Grafik 35" descr="Prüfliste mit einfarbiger Füllung">
            <a:extLst>
              <a:ext uri="{FF2B5EF4-FFF2-40B4-BE49-F238E27FC236}">
                <a16:creationId xmlns:a16="http://schemas.microsoft.com/office/drawing/2014/main" id="{AE05DE30-2A56-C69D-D165-6D20F49BEF1D}"/>
              </a:ext>
            </a:extLst>
          </p:cNvPr>
          <p:cNvGrpSpPr/>
          <p:nvPr/>
        </p:nvGrpSpPr>
        <p:grpSpPr>
          <a:xfrm>
            <a:off x="9835720" y="3894045"/>
            <a:ext cx="560965" cy="718126"/>
            <a:chOff x="8260145" y="888338"/>
            <a:chExt cx="590550" cy="762000"/>
          </a:xfrm>
          <a:solidFill>
            <a:schemeClr val="accent1"/>
          </a:solidFill>
        </p:grpSpPr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6BDAC889-DBDC-61C8-72BF-B19A09990B18}"/>
                </a:ext>
              </a:extLst>
            </p:cNvPr>
            <p:cNvSpPr/>
            <p:nvPr/>
          </p:nvSpPr>
          <p:spPr>
            <a:xfrm>
              <a:off x="8260145" y="888338"/>
              <a:ext cx="590550" cy="762000"/>
            </a:xfrm>
            <a:custGeom>
              <a:avLst/>
              <a:gdLst>
                <a:gd name="connsiteX0" fmla="*/ 57150 w 590550"/>
                <a:gd name="connsiteY0" fmla="*/ 57150 h 762000"/>
                <a:gd name="connsiteX1" fmla="*/ 533400 w 590550"/>
                <a:gd name="connsiteY1" fmla="*/ 57150 h 762000"/>
                <a:gd name="connsiteX2" fmla="*/ 533400 w 590550"/>
                <a:gd name="connsiteY2" fmla="*/ 704850 h 762000"/>
                <a:gd name="connsiteX3" fmla="*/ 57150 w 590550"/>
                <a:gd name="connsiteY3" fmla="*/ 704850 h 762000"/>
                <a:gd name="connsiteX4" fmla="*/ 57150 w 590550"/>
                <a:gd name="connsiteY4" fmla="*/ 57150 h 762000"/>
                <a:gd name="connsiteX5" fmla="*/ 0 w 590550"/>
                <a:gd name="connsiteY5" fmla="*/ 762000 h 762000"/>
                <a:gd name="connsiteX6" fmla="*/ 590550 w 590550"/>
                <a:gd name="connsiteY6" fmla="*/ 762000 h 762000"/>
                <a:gd name="connsiteX7" fmla="*/ 590550 w 590550"/>
                <a:gd name="connsiteY7" fmla="*/ 0 h 762000"/>
                <a:gd name="connsiteX8" fmla="*/ 0 w 590550"/>
                <a:gd name="connsiteY8" fmla="*/ 0 h 762000"/>
                <a:gd name="connsiteX9" fmla="*/ 0 w 590550"/>
                <a:gd name="connsiteY9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0550" h="762000">
                  <a:moveTo>
                    <a:pt x="57150" y="57150"/>
                  </a:moveTo>
                  <a:lnTo>
                    <a:pt x="533400" y="57150"/>
                  </a:lnTo>
                  <a:lnTo>
                    <a:pt x="533400" y="704850"/>
                  </a:lnTo>
                  <a:lnTo>
                    <a:pt x="57150" y="704850"/>
                  </a:lnTo>
                  <a:lnTo>
                    <a:pt x="57150" y="57150"/>
                  </a:lnTo>
                  <a:close/>
                  <a:moveTo>
                    <a:pt x="0" y="762000"/>
                  </a:moveTo>
                  <a:lnTo>
                    <a:pt x="590550" y="762000"/>
                  </a:lnTo>
                  <a:lnTo>
                    <a:pt x="59055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5FCD1242-E24A-0CEB-8839-18BEEE782F74}"/>
                </a:ext>
              </a:extLst>
            </p:cNvPr>
            <p:cNvSpPr/>
            <p:nvPr/>
          </p:nvSpPr>
          <p:spPr>
            <a:xfrm>
              <a:off x="8574470" y="1031213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3BB864D3-E7C4-47D7-01C6-714D2BE92AFA}"/>
                </a:ext>
              </a:extLst>
            </p:cNvPr>
            <p:cNvSpPr/>
            <p:nvPr/>
          </p:nvSpPr>
          <p:spPr>
            <a:xfrm>
              <a:off x="8574470" y="1183613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F1C6841A-41C9-28D9-5F5A-AC636014DB8D}"/>
                </a:ext>
              </a:extLst>
            </p:cNvPr>
            <p:cNvSpPr/>
            <p:nvPr/>
          </p:nvSpPr>
          <p:spPr>
            <a:xfrm>
              <a:off x="8574470" y="1488413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CFCC537-527B-7667-AF52-A49247581EF0}"/>
                </a:ext>
              </a:extLst>
            </p:cNvPr>
            <p:cNvSpPr/>
            <p:nvPr/>
          </p:nvSpPr>
          <p:spPr>
            <a:xfrm>
              <a:off x="8574470" y="1336013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600BA601-1424-911D-887E-F8C47D874580}"/>
                </a:ext>
              </a:extLst>
            </p:cNvPr>
            <p:cNvSpPr/>
            <p:nvPr/>
          </p:nvSpPr>
          <p:spPr>
            <a:xfrm>
              <a:off x="8374445" y="983588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C0A23345-5CF9-7C68-5806-E375BF61A927}"/>
                </a:ext>
              </a:extLst>
            </p:cNvPr>
            <p:cNvSpPr/>
            <p:nvPr/>
          </p:nvSpPr>
          <p:spPr>
            <a:xfrm>
              <a:off x="8374445" y="1135988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98053187-0D88-9298-F6F5-693DA7FC7A4E}"/>
                </a:ext>
              </a:extLst>
            </p:cNvPr>
            <p:cNvSpPr/>
            <p:nvPr/>
          </p:nvSpPr>
          <p:spPr>
            <a:xfrm>
              <a:off x="8374445" y="1288388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421118EE-5BDF-170B-4D19-FA76520259C9}"/>
                </a:ext>
              </a:extLst>
            </p:cNvPr>
            <p:cNvSpPr/>
            <p:nvPr/>
          </p:nvSpPr>
          <p:spPr>
            <a:xfrm>
              <a:off x="8374445" y="1438883"/>
              <a:ext cx="140969" cy="116204"/>
            </a:xfrm>
            <a:custGeom>
              <a:avLst/>
              <a:gdLst>
                <a:gd name="connsiteX0" fmla="*/ 140970 w 140969"/>
                <a:gd name="connsiteY0" fmla="*/ 26670 h 116204"/>
                <a:gd name="connsiteX1" fmla="*/ 114300 w 140969"/>
                <a:gd name="connsiteY1" fmla="*/ 0 h 116204"/>
                <a:gd name="connsiteX2" fmla="*/ 51435 w 140969"/>
                <a:gd name="connsiteY2" fmla="*/ 62865 h 116204"/>
                <a:gd name="connsiteX3" fmla="*/ 26670 w 140969"/>
                <a:gd name="connsiteY3" fmla="*/ 38100 h 116204"/>
                <a:gd name="connsiteX4" fmla="*/ 0 w 140969"/>
                <a:gd name="connsiteY4" fmla="*/ 64770 h 116204"/>
                <a:gd name="connsiteX5" fmla="*/ 51435 w 140969"/>
                <a:gd name="connsiteY5" fmla="*/ 116205 h 11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4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E3545B78-AF28-02AE-ADCB-88B575D5C666}"/>
              </a:ext>
            </a:extLst>
          </p:cNvPr>
          <p:cNvGrpSpPr/>
          <p:nvPr/>
        </p:nvGrpSpPr>
        <p:grpSpPr>
          <a:xfrm>
            <a:off x="9835720" y="1763681"/>
            <a:ext cx="560965" cy="718126"/>
            <a:chOff x="8365695" y="2448826"/>
            <a:chExt cx="590550" cy="762000"/>
          </a:xfrm>
          <a:solidFill>
            <a:schemeClr val="accent1"/>
          </a:solidFill>
        </p:grpSpPr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5F3FACEB-55EE-7A9B-C2B6-F2A6E625E37C}"/>
                </a:ext>
              </a:extLst>
            </p:cNvPr>
            <p:cNvSpPr/>
            <p:nvPr/>
          </p:nvSpPr>
          <p:spPr>
            <a:xfrm>
              <a:off x="8365695" y="2448826"/>
              <a:ext cx="590550" cy="762000"/>
            </a:xfrm>
            <a:custGeom>
              <a:avLst/>
              <a:gdLst>
                <a:gd name="connsiteX0" fmla="*/ 57150 w 590550"/>
                <a:gd name="connsiteY0" fmla="*/ 57150 h 762000"/>
                <a:gd name="connsiteX1" fmla="*/ 533400 w 590550"/>
                <a:gd name="connsiteY1" fmla="*/ 57150 h 762000"/>
                <a:gd name="connsiteX2" fmla="*/ 533400 w 590550"/>
                <a:gd name="connsiteY2" fmla="*/ 704850 h 762000"/>
                <a:gd name="connsiteX3" fmla="*/ 57150 w 590550"/>
                <a:gd name="connsiteY3" fmla="*/ 704850 h 762000"/>
                <a:gd name="connsiteX4" fmla="*/ 57150 w 590550"/>
                <a:gd name="connsiteY4" fmla="*/ 57150 h 762000"/>
                <a:gd name="connsiteX5" fmla="*/ 0 w 590550"/>
                <a:gd name="connsiteY5" fmla="*/ 762000 h 762000"/>
                <a:gd name="connsiteX6" fmla="*/ 590550 w 590550"/>
                <a:gd name="connsiteY6" fmla="*/ 762000 h 762000"/>
                <a:gd name="connsiteX7" fmla="*/ 590550 w 590550"/>
                <a:gd name="connsiteY7" fmla="*/ 0 h 762000"/>
                <a:gd name="connsiteX8" fmla="*/ 0 w 590550"/>
                <a:gd name="connsiteY8" fmla="*/ 0 h 762000"/>
                <a:gd name="connsiteX9" fmla="*/ 0 w 590550"/>
                <a:gd name="connsiteY9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0550" h="762000">
                  <a:moveTo>
                    <a:pt x="57150" y="57150"/>
                  </a:moveTo>
                  <a:lnTo>
                    <a:pt x="533400" y="57150"/>
                  </a:lnTo>
                  <a:lnTo>
                    <a:pt x="533400" y="704850"/>
                  </a:lnTo>
                  <a:lnTo>
                    <a:pt x="57150" y="704850"/>
                  </a:lnTo>
                  <a:lnTo>
                    <a:pt x="57150" y="57150"/>
                  </a:lnTo>
                  <a:close/>
                  <a:moveTo>
                    <a:pt x="0" y="762000"/>
                  </a:moveTo>
                  <a:lnTo>
                    <a:pt x="590550" y="762000"/>
                  </a:lnTo>
                  <a:lnTo>
                    <a:pt x="59055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EE2F0485-B7F3-61BC-605F-BB64B84E8FD8}"/>
                </a:ext>
              </a:extLst>
            </p:cNvPr>
            <p:cNvSpPr/>
            <p:nvPr/>
          </p:nvSpPr>
          <p:spPr>
            <a:xfrm>
              <a:off x="8489520" y="25631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9BE604FA-A880-EF24-E8F4-CE1E237BC5B7}"/>
                </a:ext>
              </a:extLst>
            </p:cNvPr>
            <p:cNvSpPr/>
            <p:nvPr/>
          </p:nvSpPr>
          <p:spPr>
            <a:xfrm>
              <a:off x="8641920" y="25821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14064C45-3858-E753-2991-2BBB45BC7C98}"/>
                </a:ext>
              </a:extLst>
            </p:cNvPr>
            <p:cNvSpPr/>
            <p:nvPr/>
          </p:nvSpPr>
          <p:spPr>
            <a:xfrm>
              <a:off x="8489520" y="27155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1B91E24C-255A-A743-77B2-57E7429A66D9}"/>
                </a:ext>
              </a:extLst>
            </p:cNvPr>
            <p:cNvSpPr/>
            <p:nvPr/>
          </p:nvSpPr>
          <p:spPr>
            <a:xfrm>
              <a:off x="8641920" y="27345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764E09DC-159C-8DB4-840F-674910144EBB}"/>
                </a:ext>
              </a:extLst>
            </p:cNvPr>
            <p:cNvSpPr/>
            <p:nvPr/>
          </p:nvSpPr>
          <p:spPr>
            <a:xfrm>
              <a:off x="8489520" y="28679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1E780D58-6BBE-5E76-5599-D2EEC0234DCF}"/>
                </a:ext>
              </a:extLst>
            </p:cNvPr>
            <p:cNvSpPr/>
            <p:nvPr/>
          </p:nvSpPr>
          <p:spPr>
            <a:xfrm>
              <a:off x="8641920" y="28869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05E49131-FE23-60C1-5ED4-582B8CA0D254}"/>
                </a:ext>
              </a:extLst>
            </p:cNvPr>
            <p:cNvSpPr/>
            <p:nvPr/>
          </p:nvSpPr>
          <p:spPr>
            <a:xfrm>
              <a:off x="8489520" y="30203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480C7742-C9FF-646D-F9AB-1D7BF02E649D}"/>
                </a:ext>
              </a:extLst>
            </p:cNvPr>
            <p:cNvSpPr/>
            <p:nvPr/>
          </p:nvSpPr>
          <p:spPr>
            <a:xfrm>
              <a:off x="8641920" y="30393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F7FB3A4D-7106-381E-866D-B69B7FFA2A4C}"/>
              </a:ext>
            </a:extLst>
          </p:cNvPr>
          <p:cNvGrpSpPr/>
          <p:nvPr/>
        </p:nvGrpSpPr>
        <p:grpSpPr>
          <a:xfrm>
            <a:off x="9835720" y="2828863"/>
            <a:ext cx="560965" cy="718126"/>
            <a:chOff x="8365695" y="2448826"/>
            <a:chExt cx="590550" cy="762000"/>
          </a:xfrm>
          <a:solidFill>
            <a:schemeClr val="accent1"/>
          </a:solidFill>
        </p:grpSpPr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A93549D5-47C5-F64B-B69A-BEC6E0CF077F}"/>
                </a:ext>
              </a:extLst>
            </p:cNvPr>
            <p:cNvSpPr/>
            <p:nvPr/>
          </p:nvSpPr>
          <p:spPr>
            <a:xfrm>
              <a:off x="8365695" y="2448826"/>
              <a:ext cx="590550" cy="762000"/>
            </a:xfrm>
            <a:custGeom>
              <a:avLst/>
              <a:gdLst>
                <a:gd name="connsiteX0" fmla="*/ 57150 w 590550"/>
                <a:gd name="connsiteY0" fmla="*/ 57150 h 762000"/>
                <a:gd name="connsiteX1" fmla="*/ 533400 w 590550"/>
                <a:gd name="connsiteY1" fmla="*/ 57150 h 762000"/>
                <a:gd name="connsiteX2" fmla="*/ 533400 w 590550"/>
                <a:gd name="connsiteY2" fmla="*/ 704850 h 762000"/>
                <a:gd name="connsiteX3" fmla="*/ 57150 w 590550"/>
                <a:gd name="connsiteY3" fmla="*/ 704850 h 762000"/>
                <a:gd name="connsiteX4" fmla="*/ 57150 w 590550"/>
                <a:gd name="connsiteY4" fmla="*/ 57150 h 762000"/>
                <a:gd name="connsiteX5" fmla="*/ 0 w 590550"/>
                <a:gd name="connsiteY5" fmla="*/ 762000 h 762000"/>
                <a:gd name="connsiteX6" fmla="*/ 590550 w 590550"/>
                <a:gd name="connsiteY6" fmla="*/ 762000 h 762000"/>
                <a:gd name="connsiteX7" fmla="*/ 590550 w 590550"/>
                <a:gd name="connsiteY7" fmla="*/ 0 h 762000"/>
                <a:gd name="connsiteX8" fmla="*/ 0 w 590550"/>
                <a:gd name="connsiteY8" fmla="*/ 0 h 762000"/>
                <a:gd name="connsiteX9" fmla="*/ 0 w 590550"/>
                <a:gd name="connsiteY9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0550" h="762000">
                  <a:moveTo>
                    <a:pt x="57150" y="57150"/>
                  </a:moveTo>
                  <a:lnTo>
                    <a:pt x="533400" y="57150"/>
                  </a:lnTo>
                  <a:lnTo>
                    <a:pt x="533400" y="704850"/>
                  </a:lnTo>
                  <a:lnTo>
                    <a:pt x="57150" y="704850"/>
                  </a:lnTo>
                  <a:lnTo>
                    <a:pt x="57150" y="57150"/>
                  </a:lnTo>
                  <a:close/>
                  <a:moveTo>
                    <a:pt x="0" y="762000"/>
                  </a:moveTo>
                  <a:lnTo>
                    <a:pt x="590550" y="762000"/>
                  </a:lnTo>
                  <a:lnTo>
                    <a:pt x="59055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758E4EBC-2574-71CC-EBBE-B27586931B95}"/>
                </a:ext>
              </a:extLst>
            </p:cNvPr>
            <p:cNvSpPr/>
            <p:nvPr/>
          </p:nvSpPr>
          <p:spPr>
            <a:xfrm>
              <a:off x="8489520" y="25631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07B1AF94-E8F4-8CAE-8F79-53C42F07EB4C}"/>
                </a:ext>
              </a:extLst>
            </p:cNvPr>
            <p:cNvSpPr/>
            <p:nvPr/>
          </p:nvSpPr>
          <p:spPr>
            <a:xfrm>
              <a:off x="8641920" y="25821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229107E2-2BEB-0F74-D5F0-6B696B8F4D5B}"/>
                </a:ext>
              </a:extLst>
            </p:cNvPr>
            <p:cNvSpPr/>
            <p:nvPr/>
          </p:nvSpPr>
          <p:spPr>
            <a:xfrm>
              <a:off x="8489520" y="27155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C9005DF2-475C-9BAC-AD8C-7A4BD5E951E3}"/>
                </a:ext>
              </a:extLst>
            </p:cNvPr>
            <p:cNvSpPr/>
            <p:nvPr/>
          </p:nvSpPr>
          <p:spPr>
            <a:xfrm>
              <a:off x="8641920" y="27345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8135DBF7-C625-9BAD-6354-0720588270C9}"/>
                </a:ext>
              </a:extLst>
            </p:cNvPr>
            <p:cNvSpPr/>
            <p:nvPr/>
          </p:nvSpPr>
          <p:spPr>
            <a:xfrm>
              <a:off x="8489520" y="28679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F090B5C5-DBD8-06E6-1A88-25AE25E565D0}"/>
                </a:ext>
              </a:extLst>
            </p:cNvPr>
            <p:cNvSpPr/>
            <p:nvPr/>
          </p:nvSpPr>
          <p:spPr>
            <a:xfrm>
              <a:off x="8641920" y="28869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666ACF74-4F01-747C-2E86-918DE2BD80CE}"/>
                </a:ext>
              </a:extLst>
            </p:cNvPr>
            <p:cNvSpPr/>
            <p:nvPr/>
          </p:nvSpPr>
          <p:spPr>
            <a:xfrm>
              <a:off x="8489520" y="30203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10DB2758-9E26-6157-469A-F9BA3AD3E7F2}"/>
                </a:ext>
              </a:extLst>
            </p:cNvPr>
            <p:cNvSpPr/>
            <p:nvPr/>
          </p:nvSpPr>
          <p:spPr>
            <a:xfrm>
              <a:off x="8641920" y="30393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EC0DAEF5-FC14-1F1E-99EA-B550EEB4570E}"/>
              </a:ext>
            </a:extLst>
          </p:cNvPr>
          <p:cNvGrpSpPr/>
          <p:nvPr/>
        </p:nvGrpSpPr>
        <p:grpSpPr>
          <a:xfrm>
            <a:off x="9835720" y="4959226"/>
            <a:ext cx="560965" cy="718126"/>
            <a:chOff x="8365695" y="2448826"/>
            <a:chExt cx="590550" cy="762000"/>
          </a:xfrm>
          <a:solidFill>
            <a:schemeClr val="accent1"/>
          </a:solidFill>
        </p:grpSpPr>
        <p:sp>
          <p:nvSpPr>
            <p:cNvPr id="91" name="Freihandform: Form 90">
              <a:extLst>
                <a:ext uri="{FF2B5EF4-FFF2-40B4-BE49-F238E27FC236}">
                  <a16:creationId xmlns:a16="http://schemas.microsoft.com/office/drawing/2014/main" id="{B274262A-2626-5992-3C6A-99A78CBF9030}"/>
                </a:ext>
              </a:extLst>
            </p:cNvPr>
            <p:cNvSpPr/>
            <p:nvPr/>
          </p:nvSpPr>
          <p:spPr>
            <a:xfrm>
              <a:off x="8365695" y="2448826"/>
              <a:ext cx="590550" cy="762000"/>
            </a:xfrm>
            <a:custGeom>
              <a:avLst/>
              <a:gdLst>
                <a:gd name="connsiteX0" fmla="*/ 57150 w 590550"/>
                <a:gd name="connsiteY0" fmla="*/ 57150 h 762000"/>
                <a:gd name="connsiteX1" fmla="*/ 533400 w 590550"/>
                <a:gd name="connsiteY1" fmla="*/ 57150 h 762000"/>
                <a:gd name="connsiteX2" fmla="*/ 533400 w 590550"/>
                <a:gd name="connsiteY2" fmla="*/ 704850 h 762000"/>
                <a:gd name="connsiteX3" fmla="*/ 57150 w 590550"/>
                <a:gd name="connsiteY3" fmla="*/ 704850 h 762000"/>
                <a:gd name="connsiteX4" fmla="*/ 57150 w 590550"/>
                <a:gd name="connsiteY4" fmla="*/ 57150 h 762000"/>
                <a:gd name="connsiteX5" fmla="*/ 0 w 590550"/>
                <a:gd name="connsiteY5" fmla="*/ 762000 h 762000"/>
                <a:gd name="connsiteX6" fmla="*/ 590550 w 590550"/>
                <a:gd name="connsiteY6" fmla="*/ 762000 h 762000"/>
                <a:gd name="connsiteX7" fmla="*/ 590550 w 590550"/>
                <a:gd name="connsiteY7" fmla="*/ 0 h 762000"/>
                <a:gd name="connsiteX8" fmla="*/ 0 w 590550"/>
                <a:gd name="connsiteY8" fmla="*/ 0 h 762000"/>
                <a:gd name="connsiteX9" fmla="*/ 0 w 590550"/>
                <a:gd name="connsiteY9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0550" h="762000">
                  <a:moveTo>
                    <a:pt x="57150" y="57150"/>
                  </a:moveTo>
                  <a:lnTo>
                    <a:pt x="533400" y="57150"/>
                  </a:lnTo>
                  <a:lnTo>
                    <a:pt x="533400" y="704850"/>
                  </a:lnTo>
                  <a:lnTo>
                    <a:pt x="57150" y="704850"/>
                  </a:lnTo>
                  <a:lnTo>
                    <a:pt x="57150" y="57150"/>
                  </a:lnTo>
                  <a:close/>
                  <a:moveTo>
                    <a:pt x="0" y="762000"/>
                  </a:moveTo>
                  <a:lnTo>
                    <a:pt x="590550" y="762000"/>
                  </a:lnTo>
                  <a:lnTo>
                    <a:pt x="59055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2" name="Freihandform: Form 91">
              <a:extLst>
                <a:ext uri="{FF2B5EF4-FFF2-40B4-BE49-F238E27FC236}">
                  <a16:creationId xmlns:a16="http://schemas.microsoft.com/office/drawing/2014/main" id="{801A4413-16BE-D4B8-D46F-2E134042A72B}"/>
                </a:ext>
              </a:extLst>
            </p:cNvPr>
            <p:cNvSpPr/>
            <p:nvPr/>
          </p:nvSpPr>
          <p:spPr>
            <a:xfrm>
              <a:off x="8489520" y="25631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3" name="Freihandform: Form 92">
              <a:extLst>
                <a:ext uri="{FF2B5EF4-FFF2-40B4-BE49-F238E27FC236}">
                  <a16:creationId xmlns:a16="http://schemas.microsoft.com/office/drawing/2014/main" id="{6EBD3902-D7AC-BA17-2E9C-7212A380DE1A}"/>
                </a:ext>
              </a:extLst>
            </p:cNvPr>
            <p:cNvSpPr/>
            <p:nvPr/>
          </p:nvSpPr>
          <p:spPr>
            <a:xfrm>
              <a:off x="8641920" y="25821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4" name="Freihandform: Form 93">
              <a:extLst>
                <a:ext uri="{FF2B5EF4-FFF2-40B4-BE49-F238E27FC236}">
                  <a16:creationId xmlns:a16="http://schemas.microsoft.com/office/drawing/2014/main" id="{F1910BCF-5632-7DC0-63B6-EE2FB8AC76DC}"/>
                </a:ext>
              </a:extLst>
            </p:cNvPr>
            <p:cNvSpPr/>
            <p:nvPr/>
          </p:nvSpPr>
          <p:spPr>
            <a:xfrm>
              <a:off x="8489520" y="27155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5" name="Freihandform: Form 94">
              <a:extLst>
                <a:ext uri="{FF2B5EF4-FFF2-40B4-BE49-F238E27FC236}">
                  <a16:creationId xmlns:a16="http://schemas.microsoft.com/office/drawing/2014/main" id="{419E4088-EE61-5660-D3A4-21F0D2086949}"/>
                </a:ext>
              </a:extLst>
            </p:cNvPr>
            <p:cNvSpPr/>
            <p:nvPr/>
          </p:nvSpPr>
          <p:spPr>
            <a:xfrm>
              <a:off x="8641920" y="27345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6" name="Freihandform: Form 95">
              <a:extLst>
                <a:ext uri="{FF2B5EF4-FFF2-40B4-BE49-F238E27FC236}">
                  <a16:creationId xmlns:a16="http://schemas.microsoft.com/office/drawing/2014/main" id="{F3264C4A-4893-94EC-4D4F-BBA5C4FDE936}"/>
                </a:ext>
              </a:extLst>
            </p:cNvPr>
            <p:cNvSpPr/>
            <p:nvPr/>
          </p:nvSpPr>
          <p:spPr>
            <a:xfrm>
              <a:off x="8489520" y="28679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7" name="Freihandform: Form 96">
              <a:extLst>
                <a:ext uri="{FF2B5EF4-FFF2-40B4-BE49-F238E27FC236}">
                  <a16:creationId xmlns:a16="http://schemas.microsoft.com/office/drawing/2014/main" id="{475461C7-A9B7-7BCF-AC20-9A0B3E55FD70}"/>
                </a:ext>
              </a:extLst>
            </p:cNvPr>
            <p:cNvSpPr/>
            <p:nvPr/>
          </p:nvSpPr>
          <p:spPr>
            <a:xfrm>
              <a:off x="8641920" y="28869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7F8B70B6-29AA-A0E1-C4C4-AC3A00D7EFAB}"/>
                </a:ext>
              </a:extLst>
            </p:cNvPr>
            <p:cNvSpPr/>
            <p:nvPr/>
          </p:nvSpPr>
          <p:spPr>
            <a:xfrm>
              <a:off x="8489520" y="3020326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9" name="Freihandform: Form 98">
              <a:extLst>
                <a:ext uri="{FF2B5EF4-FFF2-40B4-BE49-F238E27FC236}">
                  <a16:creationId xmlns:a16="http://schemas.microsoft.com/office/drawing/2014/main" id="{22E54785-6FDE-6908-3F53-CAF8543AE7D4}"/>
                </a:ext>
              </a:extLst>
            </p:cNvPr>
            <p:cNvSpPr/>
            <p:nvPr/>
          </p:nvSpPr>
          <p:spPr>
            <a:xfrm>
              <a:off x="8641920" y="3039376"/>
              <a:ext cx="190500" cy="38100"/>
            </a:xfrm>
            <a:custGeom>
              <a:avLst/>
              <a:gdLst>
                <a:gd name="connsiteX0" fmla="*/ 0 w 190500"/>
                <a:gd name="connsiteY0" fmla="*/ 0 h 38100"/>
                <a:gd name="connsiteX1" fmla="*/ 190500 w 190500"/>
                <a:gd name="connsiteY1" fmla="*/ 0 h 38100"/>
                <a:gd name="connsiteX2" fmla="*/ 190500 w 190500"/>
                <a:gd name="connsiteY2" fmla="*/ 38100 h 38100"/>
                <a:gd name="connsiteX3" fmla="*/ 0 w 190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38100">
                  <a:moveTo>
                    <a:pt x="0" y="0"/>
                  </a:moveTo>
                  <a:lnTo>
                    <a:pt x="190500" y="0"/>
                  </a:lnTo>
                  <a:lnTo>
                    <a:pt x="190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00" name="Grafik 35" descr="Prüfliste mit einfarbiger Füllung">
            <a:extLst>
              <a:ext uri="{FF2B5EF4-FFF2-40B4-BE49-F238E27FC236}">
                <a16:creationId xmlns:a16="http://schemas.microsoft.com/office/drawing/2014/main" id="{7EA2748B-D876-A489-80C5-4F5981145907}"/>
              </a:ext>
            </a:extLst>
          </p:cNvPr>
          <p:cNvGrpSpPr/>
          <p:nvPr/>
        </p:nvGrpSpPr>
        <p:grpSpPr>
          <a:xfrm>
            <a:off x="9835720" y="698500"/>
            <a:ext cx="560965" cy="718126"/>
            <a:chOff x="8260145" y="888338"/>
            <a:chExt cx="590550" cy="762000"/>
          </a:xfrm>
          <a:solidFill>
            <a:schemeClr val="accent1"/>
          </a:solidFill>
        </p:grpSpPr>
        <p:sp>
          <p:nvSpPr>
            <p:cNvPr id="101" name="Freihandform: Form 100">
              <a:extLst>
                <a:ext uri="{FF2B5EF4-FFF2-40B4-BE49-F238E27FC236}">
                  <a16:creationId xmlns:a16="http://schemas.microsoft.com/office/drawing/2014/main" id="{DBAEFBEC-48B3-4DB6-0AAE-BE88FFB88A3B}"/>
                </a:ext>
              </a:extLst>
            </p:cNvPr>
            <p:cNvSpPr/>
            <p:nvPr/>
          </p:nvSpPr>
          <p:spPr>
            <a:xfrm>
              <a:off x="8260145" y="888338"/>
              <a:ext cx="590550" cy="762000"/>
            </a:xfrm>
            <a:custGeom>
              <a:avLst/>
              <a:gdLst>
                <a:gd name="connsiteX0" fmla="*/ 57150 w 590550"/>
                <a:gd name="connsiteY0" fmla="*/ 57150 h 762000"/>
                <a:gd name="connsiteX1" fmla="*/ 533400 w 590550"/>
                <a:gd name="connsiteY1" fmla="*/ 57150 h 762000"/>
                <a:gd name="connsiteX2" fmla="*/ 533400 w 590550"/>
                <a:gd name="connsiteY2" fmla="*/ 704850 h 762000"/>
                <a:gd name="connsiteX3" fmla="*/ 57150 w 590550"/>
                <a:gd name="connsiteY3" fmla="*/ 704850 h 762000"/>
                <a:gd name="connsiteX4" fmla="*/ 57150 w 590550"/>
                <a:gd name="connsiteY4" fmla="*/ 57150 h 762000"/>
                <a:gd name="connsiteX5" fmla="*/ 0 w 590550"/>
                <a:gd name="connsiteY5" fmla="*/ 762000 h 762000"/>
                <a:gd name="connsiteX6" fmla="*/ 590550 w 590550"/>
                <a:gd name="connsiteY6" fmla="*/ 762000 h 762000"/>
                <a:gd name="connsiteX7" fmla="*/ 590550 w 590550"/>
                <a:gd name="connsiteY7" fmla="*/ 0 h 762000"/>
                <a:gd name="connsiteX8" fmla="*/ 0 w 590550"/>
                <a:gd name="connsiteY8" fmla="*/ 0 h 762000"/>
                <a:gd name="connsiteX9" fmla="*/ 0 w 590550"/>
                <a:gd name="connsiteY9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0550" h="762000">
                  <a:moveTo>
                    <a:pt x="57150" y="57150"/>
                  </a:moveTo>
                  <a:lnTo>
                    <a:pt x="533400" y="57150"/>
                  </a:lnTo>
                  <a:lnTo>
                    <a:pt x="533400" y="704850"/>
                  </a:lnTo>
                  <a:lnTo>
                    <a:pt x="57150" y="704850"/>
                  </a:lnTo>
                  <a:lnTo>
                    <a:pt x="57150" y="57150"/>
                  </a:lnTo>
                  <a:close/>
                  <a:moveTo>
                    <a:pt x="0" y="762000"/>
                  </a:moveTo>
                  <a:lnTo>
                    <a:pt x="590550" y="762000"/>
                  </a:lnTo>
                  <a:lnTo>
                    <a:pt x="59055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2" name="Freihandform: Form 101">
              <a:extLst>
                <a:ext uri="{FF2B5EF4-FFF2-40B4-BE49-F238E27FC236}">
                  <a16:creationId xmlns:a16="http://schemas.microsoft.com/office/drawing/2014/main" id="{1F4E8BA3-68AF-F269-87BD-730F9DCF61DA}"/>
                </a:ext>
              </a:extLst>
            </p:cNvPr>
            <p:cNvSpPr/>
            <p:nvPr/>
          </p:nvSpPr>
          <p:spPr>
            <a:xfrm>
              <a:off x="8574470" y="1031213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3" name="Freihandform: Form 102">
              <a:extLst>
                <a:ext uri="{FF2B5EF4-FFF2-40B4-BE49-F238E27FC236}">
                  <a16:creationId xmlns:a16="http://schemas.microsoft.com/office/drawing/2014/main" id="{059AB279-E5A3-FCD4-44EB-80ECDB55AD3F}"/>
                </a:ext>
              </a:extLst>
            </p:cNvPr>
            <p:cNvSpPr/>
            <p:nvPr/>
          </p:nvSpPr>
          <p:spPr>
            <a:xfrm>
              <a:off x="8574470" y="1183613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4" name="Freihandform: Form 103">
              <a:extLst>
                <a:ext uri="{FF2B5EF4-FFF2-40B4-BE49-F238E27FC236}">
                  <a16:creationId xmlns:a16="http://schemas.microsoft.com/office/drawing/2014/main" id="{10FC3923-E465-B87B-D039-03367F9F9817}"/>
                </a:ext>
              </a:extLst>
            </p:cNvPr>
            <p:cNvSpPr/>
            <p:nvPr/>
          </p:nvSpPr>
          <p:spPr>
            <a:xfrm>
              <a:off x="8574470" y="1488413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5" name="Freihandform: Form 104">
              <a:extLst>
                <a:ext uri="{FF2B5EF4-FFF2-40B4-BE49-F238E27FC236}">
                  <a16:creationId xmlns:a16="http://schemas.microsoft.com/office/drawing/2014/main" id="{4A327111-BAA3-D658-3C2E-04FCB935CABA}"/>
                </a:ext>
              </a:extLst>
            </p:cNvPr>
            <p:cNvSpPr/>
            <p:nvPr/>
          </p:nvSpPr>
          <p:spPr>
            <a:xfrm>
              <a:off x="8574470" y="1336013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6" name="Freihandform: Form 105">
              <a:extLst>
                <a:ext uri="{FF2B5EF4-FFF2-40B4-BE49-F238E27FC236}">
                  <a16:creationId xmlns:a16="http://schemas.microsoft.com/office/drawing/2014/main" id="{2B66FA4C-F594-6F2C-138F-348C5830F3D1}"/>
                </a:ext>
              </a:extLst>
            </p:cNvPr>
            <p:cNvSpPr/>
            <p:nvPr/>
          </p:nvSpPr>
          <p:spPr>
            <a:xfrm>
              <a:off x="8374445" y="983588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7" name="Freihandform: Form 106">
              <a:extLst>
                <a:ext uri="{FF2B5EF4-FFF2-40B4-BE49-F238E27FC236}">
                  <a16:creationId xmlns:a16="http://schemas.microsoft.com/office/drawing/2014/main" id="{837E5F62-5A3C-A798-767C-96D5BE5AAE50}"/>
                </a:ext>
              </a:extLst>
            </p:cNvPr>
            <p:cNvSpPr/>
            <p:nvPr/>
          </p:nvSpPr>
          <p:spPr>
            <a:xfrm>
              <a:off x="8374445" y="1135988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8" name="Freihandform: Form 107">
              <a:extLst>
                <a:ext uri="{FF2B5EF4-FFF2-40B4-BE49-F238E27FC236}">
                  <a16:creationId xmlns:a16="http://schemas.microsoft.com/office/drawing/2014/main" id="{979CB326-FE84-1329-38C7-884BDC0BCB78}"/>
                </a:ext>
              </a:extLst>
            </p:cNvPr>
            <p:cNvSpPr/>
            <p:nvPr/>
          </p:nvSpPr>
          <p:spPr>
            <a:xfrm>
              <a:off x="8374445" y="1288388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9" name="Freihandform: Form 108">
              <a:extLst>
                <a:ext uri="{FF2B5EF4-FFF2-40B4-BE49-F238E27FC236}">
                  <a16:creationId xmlns:a16="http://schemas.microsoft.com/office/drawing/2014/main" id="{B9380B4C-31CA-4A77-F49F-664A5BB6589D}"/>
                </a:ext>
              </a:extLst>
            </p:cNvPr>
            <p:cNvSpPr/>
            <p:nvPr/>
          </p:nvSpPr>
          <p:spPr>
            <a:xfrm>
              <a:off x="8374445" y="1438883"/>
              <a:ext cx="140969" cy="116204"/>
            </a:xfrm>
            <a:custGeom>
              <a:avLst/>
              <a:gdLst>
                <a:gd name="connsiteX0" fmla="*/ 140970 w 140969"/>
                <a:gd name="connsiteY0" fmla="*/ 26670 h 116204"/>
                <a:gd name="connsiteX1" fmla="*/ 114300 w 140969"/>
                <a:gd name="connsiteY1" fmla="*/ 0 h 116204"/>
                <a:gd name="connsiteX2" fmla="*/ 51435 w 140969"/>
                <a:gd name="connsiteY2" fmla="*/ 62865 h 116204"/>
                <a:gd name="connsiteX3" fmla="*/ 26670 w 140969"/>
                <a:gd name="connsiteY3" fmla="*/ 38100 h 116204"/>
                <a:gd name="connsiteX4" fmla="*/ 0 w 140969"/>
                <a:gd name="connsiteY4" fmla="*/ 64770 h 116204"/>
                <a:gd name="connsiteX5" fmla="*/ 51435 w 140969"/>
                <a:gd name="connsiteY5" fmla="*/ 116205 h 11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116204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DFD69004-4C0B-1600-B175-7EF98D6D1DD7}"/>
              </a:ext>
            </a:extLst>
          </p:cNvPr>
          <p:cNvGrpSpPr/>
          <p:nvPr/>
        </p:nvGrpSpPr>
        <p:grpSpPr>
          <a:xfrm>
            <a:off x="906236" y="2457368"/>
            <a:ext cx="580754" cy="749362"/>
            <a:chOff x="1953074" y="1725478"/>
            <a:chExt cx="590550" cy="762000"/>
          </a:xfrm>
          <a:solidFill>
            <a:schemeClr val="accent1"/>
          </a:solidFill>
        </p:grpSpPr>
        <p:sp>
          <p:nvSpPr>
            <p:cNvPr id="121" name="Freihandform: Form 120">
              <a:extLst>
                <a:ext uri="{FF2B5EF4-FFF2-40B4-BE49-F238E27FC236}">
                  <a16:creationId xmlns:a16="http://schemas.microsoft.com/office/drawing/2014/main" id="{F32C5A31-6893-9783-DDF4-7BAEB81226D1}"/>
                </a:ext>
              </a:extLst>
            </p:cNvPr>
            <p:cNvSpPr/>
            <p:nvPr/>
          </p:nvSpPr>
          <p:spPr>
            <a:xfrm>
              <a:off x="1953074" y="1725478"/>
              <a:ext cx="590550" cy="762000"/>
            </a:xfrm>
            <a:custGeom>
              <a:avLst/>
              <a:gdLst>
                <a:gd name="connsiteX0" fmla="*/ 57150 w 590550"/>
                <a:gd name="connsiteY0" fmla="*/ 704850 h 762000"/>
                <a:gd name="connsiteX1" fmla="*/ 57150 w 590550"/>
                <a:gd name="connsiteY1" fmla="*/ 57150 h 762000"/>
                <a:gd name="connsiteX2" fmla="*/ 295275 w 590550"/>
                <a:gd name="connsiteY2" fmla="*/ 57150 h 762000"/>
                <a:gd name="connsiteX3" fmla="*/ 295275 w 590550"/>
                <a:gd name="connsiteY3" fmla="*/ 257175 h 762000"/>
                <a:gd name="connsiteX4" fmla="*/ 533400 w 590550"/>
                <a:gd name="connsiteY4" fmla="*/ 257175 h 762000"/>
                <a:gd name="connsiteX5" fmla="*/ 533400 w 590550"/>
                <a:gd name="connsiteY5" fmla="*/ 704850 h 762000"/>
                <a:gd name="connsiteX6" fmla="*/ 57150 w 590550"/>
                <a:gd name="connsiteY6" fmla="*/ 704850 h 762000"/>
                <a:gd name="connsiteX7" fmla="*/ 352425 w 590550"/>
                <a:gd name="connsiteY7" fmla="*/ 80963 h 762000"/>
                <a:gd name="connsiteX8" fmla="*/ 471488 w 590550"/>
                <a:gd name="connsiteY8" fmla="*/ 200025 h 762000"/>
                <a:gd name="connsiteX9" fmla="*/ 352425 w 590550"/>
                <a:gd name="connsiteY9" fmla="*/ 200025 h 762000"/>
                <a:gd name="connsiteX10" fmla="*/ 352425 w 590550"/>
                <a:gd name="connsiteY10" fmla="*/ 80963 h 762000"/>
                <a:gd name="connsiteX11" fmla="*/ 352425 w 590550"/>
                <a:gd name="connsiteY11" fmla="*/ 0 h 762000"/>
                <a:gd name="connsiteX12" fmla="*/ 0 w 590550"/>
                <a:gd name="connsiteY12" fmla="*/ 0 h 762000"/>
                <a:gd name="connsiteX13" fmla="*/ 0 w 590550"/>
                <a:gd name="connsiteY13" fmla="*/ 762000 h 762000"/>
                <a:gd name="connsiteX14" fmla="*/ 590550 w 590550"/>
                <a:gd name="connsiteY14" fmla="*/ 762000 h 762000"/>
                <a:gd name="connsiteX15" fmla="*/ 590550 w 590550"/>
                <a:gd name="connsiteY15" fmla="*/ 209550 h 762000"/>
                <a:gd name="connsiteX16" fmla="*/ 352425 w 590550"/>
                <a:gd name="connsiteY1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762000">
                  <a:moveTo>
                    <a:pt x="57150" y="704850"/>
                  </a:moveTo>
                  <a:lnTo>
                    <a:pt x="57150" y="57150"/>
                  </a:lnTo>
                  <a:lnTo>
                    <a:pt x="295275" y="57150"/>
                  </a:lnTo>
                  <a:lnTo>
                    <a:pt x="295275" y="257175"/>
                  </a:lnTo>
                  <a:lnTo>
                    <a:pt x="533400" y="257175"/>
                  </a:lnTo>
                  <a:lnTo>
                    <a:pt x="533400" y="704850"/>
                  </a:lnTo>
                  <a:lnTo>
                    <a:pt x="57150" y="704850"/>
                  </a:lnTo>
                  <a:close/>
                  <a:moveTo>
                    <a:pt x="352425" y="80963"/>
                  </a:moveTo>
                  <a:lnTo>
                    <a:pt x="471488" y="200025"/>
                  </a:lnTo>
                  <a:lnTo>
                    <a:pt x="352425" y="200025"/>
                  </a:lnTo>
                  <a:lnTo>
                    <a:pt x="352425" y="80963"/>
                  </a:lnTo>
                  <a:close/>
                  <a:moveTo>
                    <a:pt x="352425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590550" y="762000"/>
                  </a:lnTo>
                  <a:lnTo>
                    <a:pt x="590550" y="209550"/>
                  </a:lnTo>
                  <a:lnTo>
                    <a:pt x="35242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2" name="Freihandform: Form 121">
              <a:extLst>
                <a:ext uri="{FF2B5EF4-FFF2-40B4-BE49-F238E27FC236}">
                  <a16:creationId xmlns:a16="http://schemas.microsoft.com/office/drawing/2014/main" id="{BC7D09C7-6ED6-3DF3-6AF3-94F8B20F1A04}"/>
                </a:ext>
              </a:extLst>
            </p:cNvPr>
            <p:cNvSpPr/>
            <p:nvPr/>
          </p:nvSpPr>
          <p:spPr>
            <a:xfrm>
              <a:off x="2067374" y="2077903"/>
              <a:ext cx="361950" cy="38100"/>
            </a:xfrm>
            <a:custGeom>
              <a:avLst/>
              <a:gdLst>
                <a:gd name="connsiteX0" fmla="*/ 0 w 361950"/>
                <a:gd name="connsiteY0" fmla="*/ 0 h 38100"/>
                <a:gd name="connsiteX1" fmla="*/ 361950 w 361950"/>
                <a:gd name="connsiteY1" fmla="*/ 0 h 38100"/>
                <a:gd name="connsiteX2" fmla="*/ 361950 w 361950"/>
                <a:gd name="connsiteY2" fmla="*/ 38100 h 38100"/>
                <a:gd name="connsiteX3" fmla="*/ 0 w 3619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8100">
                  <a:moveTo>
                    <a:pt x="0" y="0"/>
                  </a:moveTo>
                  <a:lnTo>
                    <a:pt x="361950" y="0"/>
                  </a:lnTo>
                  <a:lnTo>
                    <a:pt x="3619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3" name="Freihandform: Form 122">
              <a:extLst>
                <a:ext uri="{FF2B5EF4-FFF2-40B4-BE49-F238E27FC236}">
                  <a16:creationId xmlns:a16="http://schemas.microsoft.com/office/drawing/2014/main" id="{1936A86E-B3C7-D119-A70D-F908B4F42239}"/>
                </a:ext>
              </a:extLst>
            </p:cNvPr>
            <p:cNvSpPr/>
            <p:nvPr/>
          </p:nvSpPr>
          <p:spPr>
            <a:xfrm>
              <a:off x="2067374" y="2001703"/>
              <a:ext cx="123825" cy="38100"/>
            </a:xfrm>
            <a:custGeom>
              <a:avLst/>
              <a:gdLst>
                <a:gd name="connsiteX0" fmla="*/ 0 w 123825"/>
                <a:gd name="connsiteY0" fmla="*/ 0 h 38100"/>
                <a:gd name="connsiteX1" fmla="*/ 123825 w 123825"/>
                <a:gd name="connsiteY1" fmla="*/ 0 h 38100"/>
                <a:gd name="connsiteX2" fmla="*/ 123825 w 123825"/>
                <a:gd name="connsiteY2" fmla="*/ 38100 h 38100"/>
                <a:gd name="connsiteX3" fmla="*/ 0 w 1238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38100">
                  <a:moveTo>
                    <a:pt x="0" y="0"/>
                  </a:moveTo>
                  <a:lnTo>
                    <a:pt x="123825" y="0"/>
                  </a:lnTo>
                  <a:lnTo>
                    <a:pt x="1238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4" name="Freihandform: Form 123">
              <a:extLst>
                <a:ext uri="{FF2B5EF4-FFF2-40B4-BE49-F238E27FC236}">
                  <a16:creationId xmlns:a16="http://schemas.microsoft.com/office/drawing/2014/main" id="{2F8F59A8-8FAD-E51D-D749-FEF96C33CE89}"/>
                </a:ext>
              </a:extLst>
            </p:cNvPr>
            <p:cNvSpPr/>
            <p:nvPr/>
          </p:nvSpPr>
          <p:spPr>
            <a:xfrm>
              <a:off x="2067374" y="2154103"/>
              <a:ext cx="361950" cy="38100"/>
            </a:xfrm>
            <a:custGeom>
              <a:avLst/>
              <a:gdLst>
                <a:gd name="connsiteX0" fmla="*/ 0 w 361950"/>
                <a:gd name="connsiteY0" fmla="*/ 0 h 38100"/>
                <a:gd name="connsiteX1" fmla="*/ 361950 w 361950"/>
                <a:gd name="connsiteY1" fmla="*/ 0 h 38100"/>
                <a:gd name="connsiteX2" fmla="*/ 361950 w 361950"/>
                <a:gd name="connsiteY2" fmla="*/ 38100 h 38100"/>
                <a:gd name="connsiteX3" fmla="*/ 0 w 3619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8100">
                  <a:moveTo>
                    <a:pt x="0" y="0"/>
                  </a:moveTo>
                  <a:lnTo>
                    <a:pt x="361950" y="0"/>
                  </a:lnTo>
                  <a:lnTo>
                    <a:pt x="3619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5" name="Freihandform: Form 124">
              <a:extLst>
                <a:ext uri="{FF2B5EF4-FFF2-40B4-BE49-F238E27FC236}">
                  <a16:creationId xmlns:a16="http://schemas.microsoft.com/office/drawing/2014/main" id="{795E6888-2AC9-6033-02CE-7100ED7C82E7}"/>
                </a:ext>
              </a:extLst>
            </p:cNvPr>
            <p:cNvSpPr/>
            <p:nvPr/>
          </p:nvSpPr>
          <p:spPr>
            <a:xfrm>
              <a:off x="2067374" y="2230303"/>
              <a:ext cx="361950" cy="38100"/>
            </a:xfrm>
            <a:custGeom>
              <a:avLst/>
              <a:gdLst>
                <a:gd name="connsiteX0" fmla="*/ 0 w 361950"/>
                <a:gd name="connsiteY0" fmla="*/ 0 h 38100"/>
                <a:gd name="connsiteX1" fmla="*/ 361950 w 361950"/>
                <a:gd name="connsiteY1" fmla="*/ 0 h 38100"/>
                <a:gd name="connsiteX2" fmla="*/ 361950 w 361950"/>
                <a:gd name="connsiteY2" fmla="*/ 38100 h 38100"/>
                <a:gd name="connsiteX3" fmla="*/ 0 w 3619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8100">
                  <a:moveTo>
                    <a:pt x="0" y="0"/>
                  </a:moveTo>
                  <a:lnTo>
                    <a:pt x="361950" y="0"/>
                  </a:lnTo>
                  <a:lnTo>
                    <a:pt x="3619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6" name="Freihandform: Form 125">
              <a:extLst>
                <a:ext uri="{FF2B5EF4-FFF2-40B4-BE49-F238E27FC236}">
                  <a16:creationId xmlns:a16="http://schemas.microsoft.com/office/drawing/2014/main" id="{B6407AD9-BCE4-6905-2BEF-FAF7246E58B2}"/>
                </a:ext>
              </a:extLst>
            </p:cNvPr>
            <p:cNvSpPr/>
            <p:nvPr/>
          </p:nvSpPr>
          <p:spPr>
            <a:xfrm>
              <a:off x="2067374" y="2306503"/>
              <a:ext cx="361950" cy="38100"/>
            </a:xfrm>
            <a:custGeom>
              <a:avLst/>
              <a:gdLst>
                <a:gd name="connsiteX0" fmla="*/ 0 w 361950"/>
                <a:gd name="connsiteY0" fmla="*/ 0 h 38100"/>
                <a:gd name="connsiteX1" fmla="*/ 361950 w 361950"/>
                <a:gd name="connsiteY1" fmla="*/ 0 h 38100"/>
                <a:gd name="connsiteX2" fmla="*/ 361950 w 361950"/>
                <a:gd name="connsiteY2" fmla="*/ 38100 h 38100"/>
                <a:gd name="connsiteX3" fmla="*/ 0 w 3619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8100">
                  <a:moveTo>
                    <a:pt x="0" y="0"/>
                  </a:moveTo>
                  <a:lnTo>
                    <a:pt x="361950" y="0"/>
                  </a:lnTo>
                  <a:lnTo>
                    <a:pt x="3619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79EB5DD2-8DCB-C2E2-7028-E31CA435AE98}"/>
              </a:ext>
            </a:extLst>
          </p:cNvPr>
          <p:cNvGrpSpPr/>
          <p:nvPr/>
        </p:nvGrpSpPr>
        <p:grpSpPr>
          <a:xfrm>
            <a:off x="859402" y="3511143"/>
            <a:ext cx="674422" cy="693158"/>
            <a:chOff x="1905449" y="2764220"/>
            <a:chExt cx="685800" cy="704850"/>
          </a:xfrm>
          <a:solidFill>
            <a:schemeClr val="accent1"/>
          </a:solidFill>
        </p:grpSpPr>
        <p:sp>
          <p:nvSpPr>
            <p:cNvPr id="128" name="Freihandform: Form 127">
              <a:extLst>
                <a:ext uri="{FF2B5EF4-FFF2-40B4-BE49-F238E27FC236}">
                  <a16:creationId xmlns:a16="http://schemas.microsoft.com/office/drawing/2014/main" id="{363E9BCD-3DDB-F353-C9BF-111257A3526D}"/>
                </a:ext>
              </a:extLst>
            </p:cNvPr>
            <p:cNvSpPr/>
            <p:nvPr/>
          </p:nvSpPr>
          <p:spPr>
            <a:xfrm>
              <a:off x="2219774" y="3297620"/>
              <a:ext cx="57150" cy="76200"/>
            </a:xfrm>
            <a:custGeom>
              <a:avLst/>
              <a:gdLst>
                <a:gd name="connsiteX0" fmla="*/ 0 w 57150"/>
                <a:gd name="connsiteY0" fmla="*/ 0 h 76200"/>
                <a:gd name="connsiteX1" fmla="*/ 57150 w 57150"/>
                <a:gd name="connsiteY1" fmla="*/ 0 h 76200"/>
                <a:gd name="connsiteX2" fmla="*/ 57150 w 57150"/>
                <a:gd name="connsiteY2" fmla="*/ 76200 h 76200"/>
                <a:gd name="connsiteX3" fmla="*/ 0 w 571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0" y="0"/>
                  </a:moveTo>
                  <a:lnTo>
                    <a:pt x="57150" y="0"/>
                  </a:lnTo>
                  <a:lnTo>
                    <a:pt x="571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553EBC22-E9DE-F6DA-BCEC-AB4CC2C07FB5}"/>
                </a:ext>
              </a:extLst>
            </p:cNvPr>
            <p:cNvSpPr/>
            <p:nvPr/>
          </p:nvSpPr>
          <p:spPr>
            <a:xfrm>
              <a:off x="2219774" y="341192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  <a:gd name="connsiteX3" fmla="*/ 0 w 571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0" name="Freihandform: Form 129">
              <a:extLst>
                <a:ext uri="{FF2B5EF4-FFF2-40B4-BE49-F238E27FC236}">
                  <a16:creationId xmlns:a16="http://schemas.microsoft.com/office/drawing/2014/main" id="{91FF2B9E-7882-6DF8-0183-807587F0B9FA}"/>
                </a:ext>
              </a:extLst>
            </p:cNvPr>
            <p:cNvSpPr/>
            <p:nvPr/>
          </p:nvSpPr>
          <p:spPr>
            <a:xfrm>
              <a:off x="2315024" y="3411920"/>
              <a:ext cx="276225" cy="57150"/>
            </a:xfrm>
            <a:custGeom>
              <a:avLst/>
              <a:gdLst>
                <a:gd name="connsiteX0" fmla="*/ 0 w 276225"/>
                <a:gd name="connsiteY0" fmla="*/ 0 h 57150"/>
                <a:gd name="connsiteX1" fmla="*/ 276225 w 276225"/>
                <a:gd name="connsiteY1" fmla="*/ 0 h 57150"/>
                <a:gd name="connsiteX2" fmla="*/ 276225 w 276225"/>
                <a:gd name="connsiteY2" fmla="*/ 57150 h 57150"/>
                <a:gd name="connsiteX3" fmla="*/ 0 w 276225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57150">
                  <a:moveTo>
                    <a:pt x="0" y="0"/>
                  </a:moveTo>
                  <a:lnTo>
                    <a:pt x="276225" y="0"/>
                  </a:lnTo>
                  <a:lnTo>
                    <a:pt x="276225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1" name="Freihandform: Form 130">
              <a:extLst>
                <a:ext uri="{FF2B5EF4-FFF2-40B4-BE49-F238E27FC236}">
                  <a16:creationId xmlns:a16="http://schemas.microsoft.com/office/drawing/2014/main" id="{4283AC73-286A-F771-2B39-229420C679C9}"/>
                </a:ext>
              </a:extLst>
            </p:cNvPr>
            <p:cNvSpPr/>
            <p:nvPr/>
          </p:nvSpPr>
          <p:spPr>
            <a:xfrm>
              <a:off x="1905449" y="3411920"/>
              <a:ext cx="276225" cy="57150"/>
            </a:xfrm>
            <a:custGeom>
              <a:avLst/>
              <a:gdLst>
                <a:gd name="connsiteX0" fmla="*/ 0 w 276225"/>
                <a:gd name="connsiteY0" fmla="*/ 0 h 57150"/>
                <a:gd name="connsiteX1" fmla="*/ 276225 w 276225"/>
                <a:gd name="connsiteY1" fmla="*/ 0 h 57150"/>
                <a:gd name="connsiteX2" fmla="*/ 276225 w 276225"/>
                <a:gd name="connsiteY2" fmla="*/ 57150 h 57150"/>
                <a:gd name="connsiteX3" fmla="*/ 0 w 276225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57150">
                  <a:moveTo>
                    <a:pt x="0" y="0"/>
                  </a:moveTo>
                  <a:lnTo>
                    <a:pt x="276225" y="0"/>
                  </a:lnTo>
                  <a:lnTo>
                    <a:pt x="276225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FCA49BEE-889E-DC0E-0F0B-365A42FB225A}"/>
                </a:ext>
              </a:extLst>
            </p:cNvPr>
            <p:cNvSpPr/>
            <p:nvPr/>
          </p:nvSpPr>
          <p:spPr>
            <a:xfrm>
              <a:off x="1943549" y="3145220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0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0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0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0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3" name="Freihandform: Form 132">
              <a:extLst>
                <a:ext uri="{FF2B5EF4-FFF2-40B4-BE49-F238E27FC236}">
                  <a16:creationId xmlns:a16="http://schemas.microsoft.com/office/drawing/2014/main" id="{AA5A46BD-62CF-2B92-0189-221DE52A2E71}"/>
                </a:ext>
              </a:extLst>
            </p:cNvPr>
            <p:cNvSpPr/>
            <p:nvPr/>
          </p:nvSpPr>
          <p:spPr>
            <a:xfrm>
              <a:off x="1943549" y="2954720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0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0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0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0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ACB5A727-3DF9-FC2E-D146-953B36ECC31B}"/>
                </a:ext>
              </a:extLst>
            </p:cNvPr>
            <p:cNvSpPr/>
            <p:nvPr/>
          </p:nvSpPr>
          <p:spPr>
            <a:xfrm>
              <a:off x="1943549" y="2764220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1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1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1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1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9C1E252D-7262-4926-21F0-26DA1ADC5B9C}"/>
              </a:ext>
            </a:extLst>
          </p:cNvPr>
          <p:cNvGrpSpPr/>
          <p:nvPr/>
        </p:nvGrpSpPr>
        <p:grpSpPr>
          <a:xfrm>
            <a:off x="831301" y="1615539"/>
            <a:ext cx="730624" cy="524550"/>
            <a:chOff x="1876874" y="829611"/>
            <a:chExt cx="742950" cy="533400"/>
          </a:xfrm>
          <a:solidFill>
            <a:schemeClr val="accent1"/>
          </a:solidFill>
        </p:grpSpPr>
        <p:sp>
          <p:nvSpPr>
            <p:cNvPr id="137" name="Freihandform: Form 136">
              <a:extLst>
                <a:ext uri="{FF2B5EF4-FFF2-40B4-BE49-F238E27FC236}">
                  <a16:creationId xmlns:a16="http://schemas.microsoft.com/office/drawing/2014/main" id="{CBB7C7BB-FE43-CA90-3F36-361B93C0985B}"/>
                </a:ext>
              </a:extLst>
            </p:cNvPr>
            <p:cNvSpPr/>
            <p:nvPr/>
          </p:nvSpPr>
          <p:spPr>
            <a:xfrm>
              <a:off x="1876874" y="829611"/>
              <a:ext cx="666750" cy="504834"/>
            </a:xfrm>
            <a:custGeom>
              <a:avLst/>
              <a:gdLst>
                <a:gd name="connsiteX0" fmla="*/ 189548 w 666750"/>
                <a:gd name="connsiteY0" fmla="*/ 161925 h 504834"/>
                <a:gd name="connsiteX1" fmla="*/ 666750 w 666750"/>
                <a:gd name="connsiteY1" fmla="*/ 161925 h 504834"/>
                <a:gd name="connsiteX2" fmla="*/ 666750 w 666750"/>
                <a:gd name="connsiteY2" fmla="*/ 114300 h 504834"/>
                <a:gd name="connsiteX3" fmla="*/ 628650 w 666750"/>
                <a:gd name="connsiteY3" fmla="*/ 76200 h 504834"/>
                <a:gd name="connsiteX4" fmla="*/ 342900 w 666750"/>
                <a:gd name="connsiteY4" fmla="*/ 76200 h 504834"/>
                <a:gd name="connsiteX5" fmla="*/ 238125 w 666750"/>
                <a:gd name="connsiteY5" fmla="*/ 6668 h 504834"/>
                <a:gd name="connsiteX6" fmla="*/ 217170 w 666750"/>
                <a:gd name="connsiteY6" fmla="*/ 0 h 504834"/>
                <a:gd name="connsiteX7" fmla="*/ 38100 w 666750"/>
                <a:gd name="connsiteY7" fmla="*/ 0 h 504834"/>
                <a:gd name="connsiteX8" fmla="*/ 0 w 666750"/>
                <a:gd name="connsiteY8" fmla="*/ 38100 h 504834"/>
                <a:gd name="connsiteX9" fmla="*/ 0 w 666750"/>
                <a:gd name="connsiteY9" fmla="*/ 504825 h 504834"/>
                <a:gd name="connsiteX10" fmla="*/ 122873 w 666750"/>
                <a:gd name="connsiteY10" fmla="*/ 206693 h 504834"/>
                <a:gd name="connsiteX11" fmla="*/ 189548 w 666750"/>
                <a:gd name="connsiteY11" fmla="*/ 161925 h 504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750" h="504834">
                  <a:moveTo>
                    <a:pt x="189548" y="161925"/>
                  </a:moveTo>
                  <a:lnTo>
                    <a:pt x="666750" y="161925"/>
                  </a:lnTo>
                  <a:lnTo>
                    <a:pt x="666750" y="114300"/>
                  </a:lnTo>
                  <a:cubicBezTo>
                    <a:pt x="666750" y="93345"/>
                    <a:pt x="649605" y="76200"/>
                    <a:pt x="628650" y="76200"/>
                  </a:cubicBezTo>
                  <a:lnTo>
                    <a:pt x="342900" y="76200"/>
                  </a:lnTo>
                  <a:lnTo>
                    <a:pt x="238125" y="6668"/>
                  </a:lnTo>
                  <a:cubicBezTo>
                    <a:pt x="231458" y="2857"/>
                    <a:pt x="224790" y="0"/>
                    <a:pt x="21717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504825"/>
                  </a:lnTo>
                  <a:cubicBezTo>
                    <a:pt x="0" y="506730"/>
                    <a:pt x="122873" y="206693"/>
                    <a:pt x="122873" y="206693"/>
                  </a:cubicBezTo>
                  <a:cubicBezTo>
                    <a:pt x="134303" y="180023"/>
                    <a:pt x="160020" y="161925"/>
                    <a:pt x="189548" y="161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8" name="Freihandform: Form 137">
              <a:extLst>
                <a:ext uri="{FF2B5EF4-FFF2-40B4-BE49-F238E27FC236}">
                  <a16:creationId xmlns:a16="http://schemas.microsoft.com/office/drawing/2014/main" id="{1B775DCF-CADF-A530-9620-003CD595D5BD}"/>
                </a:ext>
              </a:extLst>
            </p:cNvPr>
            <p:cNvSpPr/>
            <p:nvPr/>
          </p:nvSpPr>
          <p:spPr>
            <a:xfrm>
              <a:off x="1905449" y="1029636"/>
              <a:ext cx="714375" cy="333375"/>
            </a:xfrm>
            <a:custGeom>
              <a:avLst/>
              <a:gdLst>
                <a:gd name="connsiteX0" fmla="*/ 714375 w 714375"/>
                <a:gd name="connsiteY0" fmla="*/ 38100 h 333375"/>
                <a:gd name="connsiteX1" fmla="*/ 680085 w 714375"/>
                <a:gd name="connsiteY1" fmla="*/ 0 h 333375"/>
                <a:gd name="connsiteX2" fmla="*/ 160973 w 714375"/>
                <a:gd name="connsiteY2" fmla="*/ 0 h 333375"/>
                <a:gd name="connsiteX3" fmla="*/ 128588 w 714375"/>
                <a:gd name="connsiteY3" fmla="*/ 20955 h 333375"/>
                <a:gd name="connsiteX4" fmla="*/ 0 w 714375"/>
                <a:gd name="connsiteY4" fmla="*/ 333375 h 333375"/>
                <a:gd name="connsiteX5" fmla="*/ 581025 w 714375"/>
                <a:gd name="connsiteY5" fmla="*/ 333375 h 333375"/>
                <a:gd name="connsiteX6" fmla="*/ 710565 w 714375"/>
                <a:gd name="connsiteY6" fmla="*/ 55245 h 333375"/>
                <a:gd name="connsiteX7" fmla="*/ 714375 w 714375"/>
                <a:gd name="connsiteY7" fmla="*/ 38100 h 333375"/>
                <a:gd name="connsiteX8" fmla="*/ 714375 w 714375"/>
                <a:gd name="connsiteY8" fmla="*/ 3810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" h="333375">
                  <a:moveTo>
                    <a:pt x="714375" y="38100"/>
                  </a:moveTo>
                  <a:cubicBezTo>
                    <a:pt x="714375" y="18098"/>
                    <a:pt x="700088" y="1905"/>
                    <a:pt x="680085" y="0"/>
                  </a:cubicBezTo>
                  <a:lnTo>
                    <a:pt x="160973" y="0"/>
                  </a:lnTo>
                  <a:cubicBezTo>
                    <a:pt x="146685" y="0"/>
                    <a:pt x="134303" y="8573"/>
                    <a:pt x="128588" y="20955"/>
                  </a:cubicBezTo>
                  <a:lnTo>
                    <a:pt x="0" y="333375"/>
                  </a:lnTo>
                  <a:lnTo>
                    <a:pt x="581025" y="333375"/>
                  </a:lnTo>
                  <a:lnTo>
                    <a:pt x="710565" y="55245"/>
                  </a:lnTo>
                  <a:cubicBezTo>
                    <a:pt x="713423" y="49530"/>
                    <a:pt x="714375" y="43815"/>
                    <a:pt x="714375" y="38100"/>
                  </a:cubicBezTo>
                  <a:lnTo>
                    <a:pt x="714375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35" name="Grafik 116" descr="Tabelle mit einfarbiger Füllung">
            <a:extLst>
              <a:ext uri="{FF2B5EF4-FFF2-40B4-BE49-F238E27FC236}">
                <a16:creationId xmlns:a16="http://schemas.microsoft.com/office/drawing/2014/main" id="{6C229860-9BF8-DFEB-7B9C-EF6E1DE4259D}"/>
              </a:ext>
            </a:extLst>
          </p:cNvPr>
          <p:cNvSpPr/>
          <p:nvPr/>
        </p:nvSpPr>
        <p:spPr>
          <a:xfrm>
            <a:off x="821934" y="5321238"/>
            <a:ext cx="749358" cy="524550"/>
          </a:xfrm>
          <a:custGeom>
            <a:avLst/>
            <a:gdLst>
              <a:gd name="connsiteX0" fmla="*/ 704850 w 762000"/>
              <a:gd name="connsiteY0" fmla="*/ 171450 h 533400"/>
              <a:gd name="connsiteX1" fmla="*/ 514350 w 762000"/>
              <a:gd name="connsiteY1" fmla="*/ 171450 h 533400"/>
              <a:gd name="connsiteX2" fmla="*/ 514350 w 762000"/>
              <a:gd name="connsiteY2" fmla="*/ 57150 h 533400"/>
              <a:gd name="connsiteX3" fmla="*/ 704850 w 762000"/>
              <a:gd name="connsiteY3" fmla="*/ 57150 h 533400"/>
              <a:gd name="connsiteX4" fmla="*/ 704850 w 762000"/>
              <a:gd name="connsiteY4" fmla="*/ 171450 h 533400"/>
              <a:gd name="connsiteX5" fmla="*/ 704850 w 762000"/>
              <a:gd name="connsiteY5" fmla="*/ 323850 h 533400"/>
              <a:gd name="connsiteX6" fmla="*/ 514350 w 762000"/>
              <a:gd name="connsiteY6" fmla="*/ 323850 h 533400"/>
              <a:gd name="connsiteX7" fmla="*/ 514350 w 762000"/>
              <a:gd name="connsiteY7" fmla="*/ 209550 h 533400"/>
              <a:gd name="connsiteX8" fmla="*/ 704850 w 762000"/>
              <a:gd name="connsiteY8" fmla="*/ 209550 h 533400"/>
              <a:gd name="connsiteX9" fmla="*/ 704850 w 762000"/>
              <a:gd name="connsiteY9" fmla="*/ 323850 h 533400"/>
              <a:gd name="connsiteX10" fmla="*/ 704850 w 762000"/>
              <a:gd name="connsiteY10" fmla="*/ 476250 h 533400"/>
              <a:gd name="connsiteX11" fmla="*/ 514350 w 762000"/>
              <a:gd name="connsiteY11" fmla="*/ 476250 h 533400"/>
              <a:gd name="connsiteX12" fmla="*/ 514350 w 762000"/>
              <a:gd name="connsiteY12" fmla="*/ 361950 h 533400"/>
              <a:gd name="connsiteX13" fmla="*/ 704850 w 762000"/>
              <a:gd name="connsiteY13" fmla="*/ 361950 h 533400"/>
              <a:gd name="connsiteX14" fmla="*/ 704850 w 762000"/>
              <a:gd name="connsiteY14" fmla="*/ 476250 h 533400"/>
              <a:gd name="connsiteX15" fmla="*/ 285750 w 762000"/>
              <a:gd name="connsiteY15" fmla="*/ 476250 h 533400"/>
              <a:gd name="connsiteX16" fmla="*/ 285750 w 762000"/>
              <a:gd name="connsiteY16" fmla="*/ 361950 h 533400"/>
              <a:gd name="connsiteX17" fmla="*/ 476250 w 762000"/>
              <a:gd name="connsiteY17" fmla="*/ 361950 h 533400"/>
              <a:gd name="connsiteX18" fmla="*/ 476250 w 762000"/>
              <a:gd name="connsiteY18" fmla="*/ 476250 h 533400"/>
              <a:gd name="connsiteX19" fmla="*/ 285750 w 762000"/>
              <a:gd name="connsiteY19" fmla="*/ 476250 h 533400"/>
              <a:gd name="connsiteX20" fmla="*/ 57150 w 762000"/>
              <a:gd name="connsiteY20" fmla="*/ 476250 h 533400"/>
              <a:gd name="connsiteX21" fmla="*/ 57150 w 762000"/>
              <a:gd name="connsiteY21" fmla="*/ 361950 h 533400"/>
              <a:gd name="connsiteX22" fmla="*/ 247650 w 762000"/>
              <a:gd name="connsiteY22" fmla="*/ 361950 h 533400"/>
              <a:gd name="connsiteX23" fmla="*/ 247650 w 762000"/>
              <a:gd name="connsiteY23" fmla="*/ 476250 h 533400"/>
              <a:gd name="connsiteX24" fmla="*/ 57150 w 762000"/>
              <a:gd name="connsiteY24" fmla="*/ 476250 h 533400"/>
              <a:gd name="connsiteX25" fmla="*/ 57150 w 762000"/>
              <a:gd name="connsiteY25" fmla="*/ 209550 h 533400"/>
              <a:gd name="connsiteX26" fmla="*/ 247650 w 762000"/>
              <a:gd name="connsiteY26" fmla="*/ 209550 h 533400"/>
              <a:gd name="connsiteX27" fmla="*/ 247650 w 762000"/>
              <a:gd name="connsiteY27" fmla="*/ 323850 h 533400"/>
              <a:gd name="connsiteX28" fmla="*/ 57150 w 762000"/>
              <a:gd name="connsiteY28" fmla="*/ 323850 h 533400"/>
              <a:gd name="connsiteX29" fmla="*/ 57150 w 762000"/>
              <a:gd name="connsiteY29" fmla="*/ 209550 h 533400"/>
              <a:gd name="connsiteX30" fmla="*/ 57150 w 762000"/>
              <a:gd name="connsiteY30" fmla="*/ 57150 h 533400"/>
              <a:gd name="connsiteX31" fmla="*/ 247650 w 762000"/>
              <a:gd name="connsiteY31" fmla="*/ 57150 h 533400"/>
              <a:gd name="connsiteX32" fmla="*/ 247650 w 762000"/>
              <a:gd name="connsiteY32" fmla="*/ 171450 h 533400"/>
              <a:gd name="connsiteX33" fmla="*/ 57150 w 762000"/>
              <a:gd name="connsiteY33" fmla="*/ 171450 h 533400"/>
              <a:gd name="connsiteX34" fmla="*/ 57150 w 762000"/>
              <a:gd name="connsiteY34" fmla="*/ 57150 h 533400"/>
              <a:gd name="connsiteX35" fmla="*/ 476250 w 762000"/>
              <a:gd name="connsiteY35" fmla="*/ 209550 h 533400"/>
              <a:gd name="connsiteX36" fmla="*/ 476250 w 762000"/>
              <a:gd name="connsiteY36" fmla="*/ 323850 h 533400"/>
              <a:gd name="connsiteX37" fmla="*/ 285750 w 762000"/>
              <a:gd name="connsiteY37" fmla="*/ 323850 h 533400"/>
              <a:gd name="connsiteX38" fmla="*/ 285750 w 762000"/>
              <a:gd name="connsiteY38" fmla="*/ 209550 h 533400"/>
              <a:gd name="connsiteX39" fmla="*/ 476250 w 762000"/>
              <a:gd name="connsiteY39" fmla="*/ 209550 h 533400"/>
              <a:gd name="connsiteX40" fmla="*/ 476250 w 762000"/>
              <a:gd name="connsiteY40" fmla="*/ 57150 h 533400"/>
              <a:gd name="connsiteX41" fmla="*/ 476250 w 762000"/>
              <a:gd name="connsiteY41" fmla="*/ 171450 h 533400"/>
              <a:gd name="connsiteX42" fmla="*/ 285750 w 762000"/>
              <a:gd name="connsiteY42" fmla="*/ 171450 h 533400"/>
              <a:gd name="connsiteX43" fmla="*/ 285750 w 762000"/>
              <a:gd name="connsiteY43" fmla="*/ 57150 h 533400"/>
              <a:gd name="connsiteX44" fmla="*/ 476250 w 762000"/>
              <a:gd name="connsiteY44" fmla="*/ 57150 h 533400"/>
              <a:gd name="connsiteX45" fmla="*/ 0 w 762000"/>
              <a:gd name="connsiteY45" fmla="*/ 0 h 533400"/>
              <a:gd name="connsiteX46" fmla="*/ 0 w 762000"/>
              <a:gd name="connsiteY46" fmla="*/ 533400 h 533400"/>
              <a:gd name="connsiteX47" fmla="*/ 762000 w 762000"/>
              <a:gd name="connsiteY47" fmla="*/ 533400 h 533400"/>
              <a:gd name="connsiteX48" fmla="*/ 762000 w 762000"/>
              <a:gd name="connsiteY48" fmla="*/ 0 h 533400"/>
              <a:gd name="connsiteX49" fmla="*/ 0 w 762000"/>
              <a:gd name="connsiteY49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62000" h="533400">
                <a:moveTo>
                  <a:pt x="704850" y="171450"/>
                </a:moveTo>
                <a:lnTo>
                  <a:pt x="514350" y="171450"/>
                </a:lnTo>
                <a:lnTo>
                  <a:pt x="514350" y="57150"/>
                </a:lnTo>
                <a:lnTo>
                  <a:pt x="704850" y="57150"/>
                </a:lnTo>
                <a:lnTo>
                  <a:pt x="704850" y="171450"/>
                </a:lnTo>
                <a:close/>
                <a:moveTo>
                  <a:pt x="704850" y="323850"/>
                </a:moveTo>
                <a:lnTo>
                  <a:pt x="514350" y="323850"/>
                </a:lnTo>
                <a:lnTo>
                  <a:pt x="514350" y="209550"/>
                </a:lnTo>
                <a:lnTo>
                  <a:pt x="704850" y="209550"/>
                </a:lnTo>
                <a:lnTo>
                  <a:pt x="704850" y="323850"/>
                </a:lnTo>
                <a:close/>
                <a:moveTo>
                  <a:pt x="704850" y="476250"/>
                </a:moveTo>
                <a:lnTo>
                  <a:pt x="514350" y="476250"/>
                </a:lnTo>
                <a:lnTo>
                  <a:pt x="514350" y="361950"/>
                </a:lnTo>
                <a:lnTo>
                  <a:pt x="704850" y="361950"/>
                </a:lnTo>
                <a:lnTo>
                  <a:pt x="704850" y="476250"/>
                </a:lnTo>
                <a:close/>
                <a:moveTo>
                  <a:pt x="285750" y="476250"/>
                </a:moveTo>
                <a:lnTo>
                  <a:pt x="285750" y="361950"/>
                </a:lnTo>
                <a:lnTo>
                  <a:pt x="476250" y="361950"/>
                </a:lnTo>
                <a:lnTo>
                  <a:pt x="476250" y="476250"/>
                </a:lnTo>
                <a:lnTo>
                  <a:pt x="285750" y="476250"/>
                </a:lnTo>
                <a:close/>
                <a:moveTo>
                  <a:pt x="57150" y="476250"/>
                </a:moveTo>
                <a:lnTo>
                  <a:pt x="57150" y="361950"/>
                </a:lnTo>
                <a:lnTo>
                  <a:pt x="247650" y="361950"/>
                </a:lnTo>
                <a:lnTo>
                  <a:pt x="247650" y="476250"/>
                </a:lnTo>
                <a:lnTo>
                  <a:pt x="57150" y="476250"/>
                </a:lnTo>
                <a:close/>
                <a:moveTo>
                  <a:pt x="57150" y="209550"/>
                </a:moveTo>
                <a:lnTo>
                  <a:pt x="247650" y="209550"/>
                </a:lnTo>
                <a:lnTo>
                  <a:pt x="247650" y="323850"/>
                </a:lnTo>
                <a:lnTo>
                  <a:pt x="57150" y="323850"/>
                </a:lnTo>
                <a:lnTo>
                  <a:pt x="57150" y="209550"/>
                </a:lnTo>
                <a:close/>
                <a:moveTo>
                  <a:pt x="57150" y="57150"/>
                </a:moveTo>
                <a:lnTo>
                  <a:pt x="247650" y="57150"/>
                </a:lnTo>
                <a:lnTo>
                  <a:pt x="247650" y="171450"/>
                </a:lnTo>
                <a:lnTo>
                  <a:pt x="57150" y="171450"/>
                </a:lnTo>
                <a:lnTo>
                  <a:pt x="57150" y="57150"/>
                </a:lnTo>
                <a:close/>
                <a:moveTo>
                  <a:pt x="476250" y="209550"/>
                </a:moveTo>
                <a:lnTo>
                  <a:pt x="476250" y="323850"/>
                </a:lnTo>
                <a:lnTo>
                  <a:pt x="285750" y="323850"/>
                </a:lnTo>
                <a:lnTo>
                  <a:pt x="285750" y="209550"/>
                </a:lnTo>
                <a:lnTo>
                  <a:pt x="476250" y="209550"/>
                </a:lnTo>
                <a:close/>
                <a:moveTo>
                  <a:pt x="476250" y="57150"/>
                </a:moveTo>
                <a:lnTo>
                  <a:pt x="476250" y="171450"/>
                </a:lnTo>
                <a:lnTo>
                  <a:pt x="285750" y="171450"/>
                </a:lnTo>
                <a:lnTo>
                  <a:pt x="285750" y="57150"/>
                </a:lnTo>
                <a:lnTo>
                  <a:pt x="476250" y="57150"/>
                </a:lnTo>
                <a:close/>
                <a:moveTo>
                  <a:pt x="0" y="0"/>
                </a:moveTo>
                <a:lnTo>
                  <a:pt x="0" y="533400"/>
                </a:lnTo>
                <a:lnTo>
                  <a:pt x="762000" y="533400"/>
                </a:lnTo>
                <a:lnTo>
                  <a:pt x="762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9" name="Grafik 110" descr="Cloud mit einfarbiger Füllung">
            <a:extLst>
              <a:ext uri="{FF2B5EF4-FFF2-40B4-BE49-F238E27FC236}">
                <a16:creationId xmlns:a16="http://schemas.microsoft.com/office/drawing/2014/main" id="{665A8A1B-B1D1-D4DB-7292-121599374A1D}"/>
              </a:ext>
            </a:extLst>
          </p:cNvPr>
          <p:cNvSpPr/>
          <p:nvPr/>
        </p:nvSpPr>
        <p:spPr>
          <a:xfrm>
            <a:off x="801885" y="4531597"/>
            <a:ext cx="789456" cy="449478"/>
          </a:xfrm>
          <a:custGeom>
            <a:avLst/>
            <a:gdLst>
              <a:gd name="connsiteX0" fmla="*/ 689427 w 802774"/>
              <a:gd name="connsiteY0" fmla="*/ 227507 h 457059"/>
              <a:gd name="connsiteX1" fmla="*/ 679902 w 802774"/>
              <a:gd name="connsiteY1" fmla="*/ 227507 h 457059"/>
              <a:gd name="connsiteX2" fmla="*/ 679902 w 802774"/>
              <a:gd name="connsiteY2" fmla="*/ 227507 h 457059"/>
              <a:gd name="connsiteX3" fmla="*/ 619895 w 802774"/>
              <a:gd name="connsiteY3" fmla="*/ 111302 h 457059"/>
              <a:gd name="connsiteX4" fmla="*/ 489403 w 802774"/>
              <a:gd name="connsiteY4" fmla="*/ 93204 h 457059"/>
              <a:gd name="connsiteX5" fmla="*/ 296998 w 802774"/>
              <a:gd name="connsiteY5" fmla="*/ 4622 h 457059"/>
              <a:gd name="connsiteX6" fmla="*/ 165552 w 802774"/>
              <a:gd name="connsiteY6" fmla="*/ 170357 h 457059"/>
              <a:gd name="connsiteX7" fmla="*/ 165552 w 802774"/>
              <a:gd name="connsiteY7" fmla="*/ 172262 h 457059"/>
              <a:gd name="connsiteX8" fmla="*/ 28392 w 802774"/>
              <a:gd name="connsiteY8" fmla="*/ 227507 h 457059"/>
              <a:gd name="connsiteX9" fmla="*/ 13152 w 802774"/>
              <a:gd name="connsiteY9" fmla="*/ 374192 h 457059"/>
              <a:gd name="connsiteX10" fmla="*/ 136025 w 802774"/>
              <a:gd name="connsiteY10" fmla="*/ 456107 h 457059"/>
              <a:gd name="connsiteX11" fmla="*/ 136025 w 802774"/>
              <a:gd name="connsiteY11" fmla="*/ 457059 h 457059"/>
              <a:gd name="connsiteX12" fmla="*/ 688475 w 802774"/>
              <a:gd name="connsiteY12" fmla="*/ 457059 h 457059"/>
              <a:gd name="connsiteX13" fmla="*/ 802775 w 802774"/>
              <a:gd name="connsiteY13" fmla="*/ 342759 h 457059"/>
              <a:gd name="connsiteX14" fmla="*/ 689427 w 802774"/>
              <a:gd name="connsiteY14" fmla="*/ 227507 h 45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2774" h="457059">
                <a:moveTo>
                  <a:pt x="689427" y="227507"/>
                </a:moveTo>
                <a:cubicBezTo>
                  <a:pt x="686570" y="227507"/>
                  <a:pt x="682760" y="227507"/>
                  <a:pt x="679902" y="227507"/>
                </a:cubicBezTo>
                <a:cubicBezTo>
                  <a:pt x="679902" y="227507"/>
                  <a:pt x="679902" y="227507"/>
                  <a:pt x="679902" y="227507"/>
                </a:cubicBezTo>
                <a:cubicBezTo>
                  <a:pt x="679902" y="180834"/>
                  <a:pt x="657043" y="137972"/>
                  <a:pt x="619895" y="111302"/>
                </a:cubicBezTo>
                <a:cubicBezTo>
                  <a:pt x="581795" y="84632"/>
                  <a:pt x="533218" y="77964"/>
                  <a:pt x="489403" y="93204"/>
                </a:cubicBezTo>
                <a:cubicBezTo>
                  <a:pt x="453208" y="22719"/>
                  <a:pt x="373198" y="-13476"/>
                  <a:pt x="296998" y="4622"/>
                </a:cubicBezTo>
                <a:cubicBezTo>
                  <a:pt x="220797" y="22719"/>
                  <a:pt x="165552" y="91299"/>
                  <a:pt x="165552" y="170357"/>
                </a:cubicBezTo>
                <a:cubicBezTo>
                  <a:pt x="165552" y="170357"/>
                  <a:pt x="165552" y="171309"/>
                  <a:pt x="165552" y="172262"/>
                </a:cubicBezTo>
                <a:cubicBezTo>
                  <a:pt x="113165" y="163689"/>
                  <a:pt x="60777" y="185597"/>
                  <a:pt x="28392" y="227507"/>
                </a:cubicBezTo>
                <a:cubicBezTo>
                  <a:pt x="-3040" y="270369"/>
                  <a:pt x="-8755" y="326567"/>
                  <a:pt x="13152" y="374192"/>
                </a:cubicBezTo>
                <a:cubicBezTo>
                  <a:pt x="36012" y="421817"/>
                  <a:pt x="83637" y="453249"/>
                  <a:pt x="136025" y="456107"/>
                </a:cubicBezTo>
                <a:lnTo>
                  <a:pt x="136025" y="457059"/>
                </a:lnTo>
                <a:lnTo>
                  <a:pt x="688475" y="457059"/>
                </a:lnTo>
                <a:cubicBezTo>
                  <a:pt x="751340" y="457059"/>
                  <a:pt x="802775" y="405624"/>
                  <a:pt x="802775" y="342759"/>
                </a:cubicBezTo>
                <a:cubicBezTo>
                  <a:pt x="802775" y="279894"/>
                  <a:pt x="752293" y="227507"/>
                  <a:pt x="689427" y="227507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144" name="Gerader Verbinder 143">
            <a:extLst>
              <a:ext uri="{FF2B5EF4-FFF2-40B4-BE49-F238E27FC236}">
                <a16:creationId xmlns:a16="http://schemas.microsoft.com/office/drawing/2014/main" id="{99E6157F-0BFD-B392-4974-204BF7294AFE}"/>
              </a:ext>
            </a:extLst>
          </p:cNvPr>
          <p:cNvCxnSpPr>
            <a:cxnSpLocks/>
          </p:cNvCxnSpPr>
          <p:nvPr/>
        </p:nvCxnSpPr>
        <p:spPr>
          <a:xfrm>
            <a:off x="1872092" y="1273128"/>
            <a:ext cx="2554835" cy="1161879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r Verbinder 151">
            <a:extLst>
              <a:ext uri="{FF2B5EF4-FFF2-40B4-BE49-F238E27FC236}">
                <a16:creationId xmlns:a16="http://schemas.microsoft.com/office/drawing/2014/main" id="{25AF9598-2E48-850C-E222-EE0737D3A4CB}"/>
              </a:ext>
            </a:extLst>
          </p:cNvPr>
          <p:cNvCxnSpPr>
            <a:cxnSpLocks/>
          </p:cNvCxnSpPr>
          <p:nvPr/>
        </p:nvCxnSpPr>
        <p:spPr>
          <a:xfrm>
            <a:off x="1869226" y="2064544"/>
            <a:ext cx="2557701" cy="613177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Gerader Verbinder 152">
            <a:extLst>
              <a:ext uri="{FF2B5EF4-FFF2-40B4-BE49-F238E27FC236}">
                <a16:creationId xmlns:a16="http://schemas.microsoft.com/office/drawing/2014/main" id="{BE2695D4-6071-07D5-A4F0-726F0BE8617D}"/>
              </a:ext>
            </a:extLst>
          </p:cNvPr>
          <p:cNvCxnSpPr>
            <a:cxnSpLocks/>
          </p:cNvCxnSpPr>
          <p:nvPr/>
        </p:nvCxnSpPr>
        <p:spPr>
          <a:xfrm>
            <a:off x="1869226" y="2935331"/>
            <a:ext cx="2557701" cy="37492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Gerader Verbinder 153">
            <a:extLst>
              <a:ext uri="{FF2B5EF4-FFF2-40B4-BE49-F238E27FC236}">
                <a16:creationId xmlns:a16="http://schemas.microsoft.com/office/drawing/2014/main" id="{5A567ED9-6E24-856F-A2AF-6D343EA31832}"/>
              </a:ext>
            </a:extLst>
          </p:cNvPr>
          <p:cNvCxnSpPr>
            <a:cxnSpLocks/>
          </p:cNvCxnSpPr>
          <p:nvPr/>
        </p:nvCxnSpPr>
        <p:spPr>
          <a:xfrm flipV="1">
            <a:off x="1887709" y="3207871"/>
            <a:ext cx="2539218" cy="503713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r Verbinder 154">
            <a:extLst>
              <a:ext uri="{FF2B5EF4-FFF2-40B4-BE49-F238E27FC236}">
                <a16:creationId xmlns:a16="http://schemas.microsoft.com/office/drawing/2014/main" id="{274E5B9A-0EF8-7D74-738B-36C75775AD31}"/>
              </a:ext>
            </a:extLst>
          </p:cNvPr>
          <p:cNvCxnSpPr>
            <a:cxnSpLocks/>
          </p:cNvCxnSpPr>
          <p:nvPr/>
        </p:nvCxnSpPr>
        <p:spPr>
          <a:xfrm flipV="1">
            <a:off x="1887709" y="3472211"/>
            <a:ext cx="2539218" cy="1094133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Gerader Verbinder 155">
            <a:extLst>
              <a:ext uri="{FF2B5EF4-FFF2-40B4-BE49-F238E27FC236}">
                <a16:creationId xmlns:a16="http://schemas.microsoft.com/office/drawing/2014/main" id="{16A0CAC0-162B-912A-D9D3-084855C2A9CF}"/>
              </a:ext>
            </a:extLst>
          </p:cNvPr>
          <p:cNvCxnSpPr>
            <a:cxnSpLocks/>
          </p:cNvCxnSpPr>
          <p:nvPr/>
        </p:nvCxnSpPr>
        <p:spPr>
          <a:xfrm flipV="1">
            <a:off x="1887709" y="3657019"/>
            <a:ext cx="2539218" cy="1535053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r Verbinder 173">
            <a:extLst>
              <a:ext uri="{FF2B5EF4-FFF2-40B4-BE49-F238E27FC236}">
                <a16:creationId xmlns:a16="http://schemas.microsoft.com/office/drawing/2014/main" id="{E9AF4DD4-ACC2-F101-73D6-208B7FEC5DD0}"/>
              </a:ext>
            </a:extLst>
          </p:cNvPr>
          <p:cNvCxnSpPr>
            <a:cxnSpLocks/>
          </p:cNvCxnSpPr>
          <p:nvPr/>
        </p:nvCxnSpPr>
        <p:spPr>
          <a:xfrm flipH="1">
            <a:off x="7010062" y="1146140"/>
            <a:ext cx="2554835" cy="1288867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Gerader Verbinder 174">
            <a:extLst>
              <a:ext uri="{FF2B5EF4-FFF2-40B4-BE49-F238E27FC236}">
                <a16:creationId xmlns:a16="http://schemas.microsoft.com/office/drawing/2014/main" id="{76FDBD5C-EDA3-E581-C520-9E575D91FB91}"/>
              </a:ext>
            </a:extLst>
          </p:cNvPr>
          <p:cNvCxnSpPr>
            <a:cxnSpLocks/>
          </p:cNvCxnSpPr>
          <p:nvPr/>
        </p:nvCxnSpPr>
        <p:spPr>
          <a:xfrm flipH="1">
            <a:off x="7007196" y="2186586"/>
            <a:ext cx="2557701" cy="491135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Gerader Verbinder 175">
            <a:extLst>
              <a:ext uri="{FF2B5EF4-FFF2-40B4-BE49-F238E27FC236}">
                <a16:creationId xmlns:a16="http://schemas.microsoft.com/office/drawing/2014/main" id="{E0FB5887-9ECC-AC33-163F-417336602A46}"/>
              </a:ext>
            </a:extLst>
          </p:cNvPr>
          <p:cNvCxnSpPr>
            <a:cxnSpLocks/>
          </p:cNvCxnSpPr>
          <p:nvPr/>
        </p:nvCxnSpPr>
        <p:spPr>
          <a:xfrm flipH="1" flipV="1">
            <a:off x="7007196" y="2972823"/>
            <a:ext cx="2557701" cy="223682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Gerader Verbinder 177">
            <a:extLst>
              <a:ext uri="{FF2B5EF4-FFF2-40B4-BE49-F238E27FC236}">
                <a16:creationId xmlns:a16="http://schemas.microsoft.com/office/drawing/2014/main" id="{565E04F8-37CD-2B83-EE56-DBE41A0980A9}"/>
              </a:ext>
            </a:extLst>
          </p:cNvPr>
          <p:cNvCxnSpPr>
            <a:cxnSpLocks/>
          </p:cNvCxnSpPr>
          <p:nvPr/>
        </p:nvCxnSpPr>
        <p:spPr>
          <a:xfrm flipH="1" flipV="1">
            <a:off x="7025679" y="3472211"/>
            <a:ext cx="2539218" cy="762035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Gerader Verbinder 178">
            <a:extLst>
              <a:ext uri="{FF2B5EF4-FFF2-40B4-BE49-F238E27FC236}">
                <a16:creationId xmlns:a16="http://schemas.microsoft.com/office/drawing/2014/main" id="{B95665DA-DB55-2D1F-1FF8-587615CE76FF}"/>
              </a:ext>
            </a:extLst>
          </p:cNvPr>
          <p:cNvCxnSpPr>
            <a:cxnSpLocks/>
          </p:cNvCxnSpPr>
          <p:nvPr/>
        </p:nvCxnSpPr>
        <p:spPr>
          <a:xfrm flipH="1" flipV="1">
            <a:off x="7025679" y="3657019"/>
            <a:ext cx="2539218" cy="1535053"/>
          </a:xfrm>
          <a:prstGeom prst="line">
            <a:avLst/>
          </a:prstGeom>
          <a:ln w="38100" cap="rnd">
            <a:solidFill>
              <a:schemeClr val="bg2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077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EF37C0-ACCF-8D90-38B8-18EA4F8FA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6206C2-7050-2F12-D0CA-AD793F03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85E043-DC2A-DBF0-674D-73C5A1A232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444212-DA17-4325-A7E4-F9C05FCE8D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F18CA274-3E60-28E0-AD5D-7866AF8BA8D0}"/>
              </a:ext>
            </a:extLst>
          </p:cNvPr>
          <p:cNvSpPr txBox="1"/>
          <p:nvPr/>
        </p:nvSpPr>
        <p:spPr>
          <a:xfrm>
            <a:off x="371475" y="3611881"/>
            <a:ext cx="3420000" cy="49244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3200" b="1" dirty="0">
                <a:solidFill>
                  <a:schemeClr val="bg2"/>
                </a:solidFill>
              </a:rPr>
              <a:t>KI ist bereit.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2EFD5F67-5F71-B1B8-A977-7B6354F10241}"/>
              </a:ext>
            </a:extLst>
          </p:cNvPr>
          <p:cNvSpPr txBox="1"/>
          <p:nvPr/>
        </p:nvSpPr>
        <p:spPr>
          <a:xfrm>
            <a:off x="4256625" y="3611881"/>
            <a:ext cx="3420000" cy="98488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3200" b="1" dirty="0">
                <a:solidFill>
                  <a:schemeClr val="bg2"/>
                </a:solidFill>
              </a:rPr>
              <a:t>Wir müssen uns fit machen für KI.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0CF0C5E-ED72-AD07-EAF3-9DEA301934D1}"/>
              </a:ext>
            </a:extLst>
          </p:cNvPr>
          <p:cNvSpPr txBox="1"/>
          <p:nvPr/>
        </p:nvSpPr>
        <p:spPr>
          <a:xfrm>
            <a:off x="8121321" y="3611881"/>
            <a:ext cx="3545155" cy="98488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3200" b="1" dirty="0">
                <a:solidFill>
                  <a:schemeClr val="bg2"/>
                </a:solidFill>
              </a:rPr>
              <a:t>Wir entscheiden, wo KI entscheidet.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66295F3-1758-B47F-C0B0-098A4CF84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970" y="1403924"/>
            <a:ext cx="3677165" cy="2068405"/>
          </a:xfrm>
          <a:prstGeom prst="rect">
            <a:avLst/>
          </a:prstGeom>
        </p:spPr>
      </p:pic>
      <p:pic>
        <p:nvPicPr>
          <p:cNvPr id="14" name="Grafik 13" descr="Ein Bild, das Person, Leichtathletik, Sport, draußen enthält.&#10;&#10;KI-generierte Inhalte können fehlerhaft sein.">
            <a:extLst>
              <a:ext uri="{FF2B5EF4-FFF2-40B4-BE49-F238E27FC236}">
                <a16:creationId xmlns:a16="http://schemas.microsoft.com/office/drawing/2014/main" id="{3971F6F0-EDB1-C0A5-F6BC-3D4DBE611A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62"/>
          <a:stretch/>
        </p:blipFill>
        <p:spPr>
          <a:xfrm>
            <a:off x="366189" y="1391527"/>
            <a:ext cx="3707125" cy="2080802"/>
          </a:xfrm>
          <a:prstGeom prst="rect">
            <a:avLst/>
          </a:prstGeom>
        </p:spPr>
      </p:pic>
      <p:pic>
        <p:nvPicPr>
          <p:cNvPr id="6" name="Grafik 5" descr="Ein Bild, das Person, Helm, Sport, Sportspiele enthält.&#10;&#10;KI-generierte Inhalte können fehlerhaft sein.">
            <a:extLst>
              <a:ext uri="{FF2B5EF4-FFF2-40B4-BE49-F238E27FC236}">
                <a16:creationId xmlns:a16="http://schemas.microsoft.com/office/drawing/2014/main" id="{7602DD0C-0E5C-F2C9-0C5A-509316A1C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4" b="18912"/>
          <a:stretch/>
        </p:blipFill>
        <p:spPr>
          <a:xfrm>
            <a:off x="8141776" y="1391528"/>
            <a:ext cx="3678750" cy="208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Zug, Transport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F12D9F85-7047-920E-D6C3-E02168BE8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" b="-94"/>
          <a:stretch/>
        </p:blipFill>
        <p:spPr>
          <a:xfrm>
            <a:off x="-712202" y="-2045649"/>
            <a:ext cx="15418666" cy="102964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072629B-9727-D030-A000-949E2F93A615}"/>
              </a:ext>
            </a:extLst>
          </p:cNvPr>
          <p:cNvSpPr txBox="1"/>
          <p:nvPr/>
        </p:nvSpPr>
        <p:spPr>
          <a:xfrm>
            <a:off x="0" y="4528621"/>
            <a:ext cx="12192000" cy="1303809"/>
          </a:xfrm>
          <a:prstGeom prst="rect">
            <a:avLst/>
          </a:prstGeom>
          <a:solidFill>
            <a:schemeClr val="tx2">
              <a:alpha val="50000"/>
            </a:schemeClr>
          </a:solidFill>
          <a:effectLst/>
        </p:spPr>
        <p:txBody>
          <a:bodyPr vert="horz" wrap="square" lIns="540000" tIns="0" rIns="0" bIns="7200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8000" b="1" dirty="0">
                <a:solidFill>
                  <a:schemeClr val="bg1"/>
                </a:solidFill>
                <a:ea typeface="Times New Roman" panose="02020603050405020304" pitchFamily="18" charset="0"/>
              </a:rPr>
              <a:t>Zeit einzusteigen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EF37C0-ACCF-8D90-38B8-18EA4F8FA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6206C2-7050-2F12-D0CA-AD793F03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A5C951AC-45EE-2E7E-5AEF-CC78801E64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3BAE7A49-E616-AFC3-732A-6885FF5607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93057E0-F4AF-CAEE-43E6-A14BA9709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8C205D92-B04E-EE20-08F4-2DF2AB885C92}"/>
              </a:ext>
            </a:extLst>
          </p:cNvPr>
          <p:cNvSpPr/>
          <p:nvPr/>
        </p:nvSpPr>
        <p:spPr>
          <a:xfrm>
            <a:off x="11306175" y="391716"/>
            <a:ext cx="490539" cy="3333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0FADFA-52E1-DC78-E1AF-0DEB368A4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903" y="368660"/>
            <a:ext cx="539622" cy="3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7162 0.04769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8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74F2A4C3-DC5E-77F1-D289-081CE12C0EA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platzhalter 7">
            <a:extLst>
              <a:ext uri="{FF2B5EF4-FFF2-40B4-BE49-F238E27FC236}">
                <a16:creationId xmlns:a16="http://schemas.microsoft.com/office/drawing/2014/main" id="{39CE5A45-C1C9-024B-A810-F77FF3EB7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BBC42-CB54-EA5D-E15F-65F042D5BE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96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5C0E9F-CD41-441B-9A98-1FB54FAD5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0EB3C2-9118-44DF-9CE9-BEFB8A7A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2</a:t>
            </a:fld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CC95798-22DA-7CC4-D94C-2A73B1B7D6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DA1C5DD-A865-A9AF-EEC5-F6227383C515}"/>
              </a:ext>
            </a:extLst>
          </p:cNvPr>
          <p:cNvGrpSpPr/>
          <p:nvPr/>
        </p:nvGrpSpPr>
        <p:grpSpPr>
          <a:xfrm>
            <a:off x="1333500" y="571500"/>
            <a:ext cx="9525000" cy="5715000"/>
            <a:chOff x="1333500" y="571500"/>
            <a:chExt cx="9525000" cy="5715000"/>
          </a:xfrm>
        </p:grpSpPr>
        <p:pic>
          <p:nvPicPr>
            <p:cNvPr id="5" name="Grafik 4" descr="Ein Bild, das Text, Screenshot, Schrift, Zahl enthält.&#10;&#10;KI-generierte Inhalte können fehlerhaft sein.">
              <a:extLst>
                <a:ext uri="{FF2B5EF4-FFF2-40B4-BE49-F238E27FC236}">
                  <a16:creationId xmlns:a16="http://schemas.microsoft.com/office/drawing/2014/main" id="{B13051CD-D59B-856F-D51C-D9930EB54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00" y="571500"/>
              <a:ext cx="9525000" cy="5715000"/>
            </a:xfrm>
            <a:prstGeom prst="rect">
              <a:avLst/>
            </a:prstGeom>
            <a:ln w="12700">
              <a:solidFill>
                <a:schemeClr val="bg2"/>
              </a:solidFill>
            </a:ln>
            <a:effectLst>
              <a:outerShdw blurRad="50800" dist="38100" dir="2700000">
                <a:schemeClr val="accent1">
                  <a:alpha val="40000"/>
                </a:schemeClr>
              </a:outerShdw>
            </a:effec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CB750EC-ED4C-C47B-33E0-F71DBDD1184F}"/>
                </a:ext>
              </a:extLst>
            </p:cNvPr>
            <p:cNvSpPr txBox="1"/>
            <p:nvPr/>
          </p:nvSpPr>
          <p:spPr>
            <a:xfrm>
              <a:off x="5159896" y="583595"/>
              <a:ext cx="3605346" cy="42783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 anchor="b" anchorCtr="0">
              <a:noAutofit/>
            </a:bodyPr>
            <a:lstStyle/>
            <a:p>
              <a:pPr algn="l">
                <a:buClr>
                  <a:schemeClr val="accent2"/>
                </a:buClr>
              </a:pPr>
              <a:r>
                <a:rPr lang="de-DE" sz="2800" b="1" dirty="0">
                  <a:latin typeface="+mj-lt"/>
                </a:rPr>
                <a:t>Künstliche Intelligenz</a:t>
              </a:r>
            </a:p>
          </p:txBody>
        </p:sp>
      </p:grpSp>
      <p:pic>
        <p:nvPicPr>
          <p:cNvPr id="10" name="Grafik 9" descr="Ein Bild, das Grafiken, Logo, Schrift, rot enthält.&#10;&#10;KI-generierte Inhalte können fehlerhaft sein.">
            <a:extLst>
              <a:ext uri="{FF2B5EF4-FFF2-40B4-BE49-F238E27FC236}">
                <a16:creationId xmlns:a16="http://schemas.microsoft.com/office/drawing/2014/main" id="{06DD4D4D-CA65-863E-FF01-40793BE79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607" y="367072"/>
            <a:ext cx="533272" cy="3732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7353AFB-750A-06C7-D860-77DB4DDD8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903" y="368660"/>
            <a:ext cx="539622" cy="3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Person, Leichtathletik, Sport, draußen enthält.&#10;&#10;KI-generierte Inhalte können fehlerhaft sein.">
            <a:extLst>
              <a:ext uri="{FF2B5EF4-FFF2-40B4-BE49-F238E27FC236}">
                <a16:creationId xmlns:a16="http://schemas.microsoft.com/office/drawing/2014/main" id="{B8A577AD-0552-52C4-3425-9C65207DB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5202"/>
            <a:ext cx="13340862" cy="8363202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EF37C0-ACCF-8D90-38B8-18EA4F8FA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Deutsche Bahn AG | Patrick Reiß | Procurement Summit | 26.06.2025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AD2669-1780-C36E-E49F-9B910E5B67EF}"/>
              </a:ext>
            </a:extLst>
          </p:cNvPr>
          <p:cNvSpPr txBox="1"/>
          <p:nvPr/>
        </p:nvSpPr>
        <p:spPr>
          <a:xfrm>
            <a:off x="0" y="4721194"/>
            <a:ext cx="12192000" cy="1231106"/>
          </a:xfrm>
          <a:prstGeom prst="rect">
            <a:avLst/>
          </a:prstGeom>
          <a:solidFill>
            <a:schemeClr val="tx2">
              <a:alpha val="50000"/>
            </a:schemeClr>
          </a:solidFill>
          <a:effectLst/>
        </p:spPr>
        <p:txBody>
          <a:bodyPr vert="horz" wrap="square" lIns="54000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8000" b="1" dirty="0">
                <a:solidFill>
                  <a:schemeClr val="bg1"/>
                </a:solidFill>
                <a:ea typeface="Times New Roman" panose="02020603050405020304" pitchFamily="18" charset="0"/>
              </a:rPr>
              <a:t>KI ist bereit.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3979CD28-F55D-3C2C-B51D-2CF694E78C87}"/>
              </a:ext>
            </a:extLst>
          </p:cNvPr>
          <p:cNvSpPr/>
          <p:nvPr/>
        </p:nvSpPr>
        <p:spPr>
          <a:xfrm>
            <a:off x="11306175" y="391716"/>
            <a:ext cx="490539" cy="3333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0F3DDEB-0746-51D1-234F-96C2A6D74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903" y="368660"/>
            <a:ext cx="539622" cy="377809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86A8FFE-2769-E1AE-AAB8-844DF242AF46}"/>
              </a:ext>
            </a:extLst>
          </p:cNvPr>
          <p:cNvCxnSpPr>
            <a:cxnSpLocks/>
          </p:cNvCxnSpPr>
          <p:nvPr/>
        </p:nvCxnSpPr>
        <p:spPr>
          <a:xfrm flipH="1">
            <a:off x="12280509" y="6858000"/>
            <a:ext cx="368691" cy="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F1EDDFD-A877-3B7B-2A86-BC67D29BDE6D}"/>
              </a:ext>
            </a:extLst>
          </p:cNvPr>
          <p:cNvCxnSpPr>
            <a:cxnSpLocks/>
          </p:cNvCxnSpPr>
          <p:nvPr/>
        </p:nvCxnSpPr>
        <p:spPr>
          <a:xfrm flipH="1">
            <a:off x="12280509" y="0"/>
            <a:ext cx="368691" cy="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E81C57D-96BB-877B-22BC-602B4DF32899}"/>
              </a:ext>
            </a:extLst>
          </p:cNvPr>
          <p:cNvCxnSpPr>
            <a:cxnSpLocks/>
          </p:cNvCxnSpPr>
          <p:nvPr/>
        </p:nvCxnSpPr>
        <p:spPr>
          <a:xfrm flipH="1">
            <a:off x="-500771" y="6858000"/>
            <a:ext cx="368691" cy="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68B8967-FE3F-5196-CE65-B556BFAC8B46}"/>
              </a:ext>
            </a:extLst>
          </p:cNvPr>
          <p:cNvCxnSpPr>
            <a:cxnSpLocks/>
          </p:cNvCxnSpPr>
          <p:nvPr/>
        </p:nvCxnSpPr>
        <p:spPr>
          <a:xfrm flipH="1">
            <a:off x="-500771" y="0"/>
            <a:ext cx="368691" cy="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02CB4A4F-657A-C294-8A5B-6D1121D7B488}"/>
              </a:ext>
            </a:extLst>
          </p:cNvPr>
          <p:cNvCxnSpPr>
            <a:cxnSpLocks/>
          </p:cNvCxnSpPr>
          <p:nvPr/>
        </p:nvCxnSpPr>
        <p:spPr>
          <a:xfrm>
            <a:off x="12192000" y="-558800"/>
            <a:ext cx="0" cy="27432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047D355-F5F9-E85F-A54A-5C48B981364F}"/>
              </a:ext>
            </a:extLst>
          </p:cNvPr>
          <p:cNvCxnSpPr>
            <a:cxnSpLocks/>
          </p:cNvCxnSpPr>
          <p:nvPr/>
        </p:nvCxnSpPr>
        <p:spPr>
          <a:xfrm>
            <a:off x="0" y="-558800"/>
            <a:ext cx="0" cy="27432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2556D79-1910-CA8A-ACAA-D7EDF0C26C3D}"/>
              </a:ext>
            </a:extLst>
          </p:cNvPr>
          <p:cNvCxnSpPr>
            <a:cxnSpLocks/>
          </p:cNvCxnSpPr>
          <p:nvPr/>
        </p:nvCxnSpPr>
        <p:spPr>
          <a:xfrm>
            <a:off x="12192000" y="7020560"/>
            <a:ext cx="0" cy="27432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404F328-C8E7-A685-66AA-B44BED8EEDEF}"/>
              </a:ext>
            </a:extLst>
          </p:cNvPr>
          <p:cNvCxnSpPr>
            <a:cxnSpLocks/>
          </p:cNvCxnSpPr>
          <p:nvPr/>
        </p:nvCxnSpPr>
        <p:spPr>
          <a:xfrm>
            <a:off x="0" y="7020560"/>
            <a:ext cx="0" cy="274320"/>
          </a:xfrm>
          <a:prstGeom prst="line">
            <a:avLst/>
          </a:prstGeom>
          <a:ln>
            <a:solidFill>
              <a:srgbClr val="AFB4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liennummernplatzhalter 2">
            <a:extLst>
              <a:ext uri="{FF2B5EF4-FFF2-40B4-BE49-F238E27FC236}">
                <a16:creationId xmlns:a16="http://schemas.microsoft.com/office/drawing/2014/main" id="{2D09EBA9-9E2F-E8BF-A455-93A6A9369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903" y="6537600"/>
            <a:ext cx="539622" cy="216024"/>
          </a:xfrm>
        </p:spPr>
        <p:txBody>
          <a:bodyPr/>
          <a:lstStyle/>
          <a:p>
            <a:fld id="{913D9F7D-0C28-4C21-AA99-7C67E34F632A}" type="slidenum">
              <a:rPr lang="de-DE" smtClean="0">
                <a:solidFill>
                  <a:schemeClr val="bg1"/>
                </a:solidFill>
              </a:rPr>
              <a:t>3</a:t>
            </a:fld>
            <a:endParaRPr lang="de-DE">
              <a:solidFill>
                <a:schemeClr val="bg1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BE63523-DDA9-8A46-4681-E685C9E07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03" y="6472801"/>
            <a:ext cx="539622" cy="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08178 0.03032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A5389B7-A94C-01AD-4496-A62216600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3E27DB-A4FC-5543-C1D8-5073855D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4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8684B8E-09FF-F54C-53EF-4454FE703C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F5F8561-5E47-620E-DA66-2BC9EB6007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2FB4F70-E147-91BB-5F9F-EBFAC0AE2C4B}"/>
              </a:ext>
            </a:extLst>
          </p:cNvPr>
          <p:cNvSpPr txBox="1"/>
          <p:nvPr/>
        </p:nvSpPr>
        <p:spPr>
          <a:xfrm>
            <a:off x="4686913" y="4628571"/>
            <a:ext cx="1972014" cy="523220"/>
          </a:xfrm>
          <a:prstGeom prst="rect">
            <a:avLst/>
          </a:prstGeom>
          <a:noFill/>
        </p:spPr>
        <p:txBody>
          <a:bodyPr wrap="none" lIns="72000" tIns="36000" rIns="72000" bIns="36000" anchor="ctr">
            <a:spAutoFit/>
          </a:bodyPr>
          <a:lstStyle/>
          <a:p>
            <a:pPr algn="ctr"/>
            <a:r>
              <a:rPr lang="de-DE" sz="2800">
                <a:solidFill>
                  <a:schemeClr val="accent1"/>
                </a:solidFill>
                <a:ea typeface="Calibri" panose="020F0502020204030204" pitchFamily="34" charset="0"/>
              </a:rPr>
              <a:t>Integration</a:t>
            </a:r>
            <a:endParaRPr lang="de-DE" sz="240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E92F567-6EC9-36E5-0612-8853B92E224F}"/>
              </a:ext>
            </a:extLst>
          </p:cNvPr>
          <p:cNvSpPr txBox="1"/>
          <p:nvPr/>
        </p:nvSpPr>
        <p:spPr>
          <a:xfrm>
            <a:off x="8352324" y="4628571"/>
            <a:ext cx="2010486" cy="523220"/>
          </a:xfrm>
          <a:prstGeom prst="rect">
            <a:avLst/>
          </a:prstGeom>
          <a:noFill/>
        </p:spPr>
        <p:txBody>
          <a:bodyPr wrap="none" lIns="72000" tIns="36000" rIns="72000" bIns="36000" anchor="ctr">
            <a:spAutoFit/>
          </a:bodyPr>
          <a:lstStyle/>
          <a:p>
            <a:pPr algn="ctr"/>
            <a:r>
              <a:rPr lang="de-DE" sz="2800">
                <a:solidFill>
                  <a:schemeClr val="accent1"/>
                </a:solidFill>
                <a:ea typeface="Calibri" panose="020F0502020204030204" pitchFamily="34" charset="0"/>
              </a:rPr>
              <a:t>Exploration</a:t>
            </a:r>
            <a:endParaRPr lang="de-DE" sz="320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D295BF-179C-8DF9-6EDD-D85F3D60577C}"/>
              </a:ext>
            </a:extLst>
          </p:cNvPr>
          <p:cNvSpPr txBox="1"/>
          <p:nvPr/>
        </p:nvSpPr>
        <p:spPr>
          <a:xfrm>
            <a:off x="635177" y="4628571"/>
            <a:ext cx="2706190" cy="523220"/>
          </a:xfrm>
          <a:prstGeom prst="rect">
            <a:avLst/>
          </a:prstGeom>
          <a:noFill/>
        </p:spPr>
        <p:txBody>
          <a:bodyPr wrap="none" lIns="72000" tIns="36000" rIns="72000" bIns="36000" anchor="ctr">
            <a:spAutoFit/>
          </a:bodyPr>
          <a:lstStyle/>
          <a:p>
            <a:pPr algn="ctr"/>
            <a:r>
              <a:rPr lang="de-DE" sz="2800" dirty="0">
                <a:solidFill>
                  <a:schemeClr val="accent1"/>
                </a:solidFill>
                <a:ea typeface="Calibri" panose="020F0502020204030204" pitchFamily="34" charset="0"/>
              </a:rPr>
              <a:t>Datengrundlage</a:t>
            </a:r>
            <a:endParaRPr lang="de-DE" sz="3200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</p:txBody>
      </p: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0459A88D-922C-D26A-2831-154BD6C6260C}"/>
              </a:ext>
            </a:extLst>
          </p:cNvPr>
          <p:cNvGrpSpPr/>
          <p:nvPr/>
        </p:nvGrpSpPr>
        <p:grpSpPr>
          <a:xfrm>
            <a:off x="4653280" y="2259471"/>
            <a:ext cx="2024380" cy="2010731"/>
            <a:chOff x="4653280" y="2259471"/>
            <a:chExt cx="2024380" cy="2010731"/>
          </a:xfrm>
          <a:solidFill>
            <a:schemeClr val="bg2"/>
          </a:solidFill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821FAFB7-F43A-6C86-DB64-765ACE772841}"/>
                </a:ext>
              </a:extLst>
            </p:cNvPr>
            <p:cNvSpPr/>
            <p:nvPr/>
          </p:nvSpPr>
          <p:spPr>
            <a:xfrm>
              <a:off x="5217459" y="2736476"/>
              <a:ext cx="1035423" cy="11026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3AB20AC3-2D62-FD37-E3D7-FA5FD5C848D7}"/>
                </a:ext>
              </a:extLst>
            </p:cNvPr>
            <p:cNvGrpSpPr/>
            <p:nvPr/>
          </p:nvGrpSpPr>
          <p:grpSpPr>
            <a:xfrm>
              <a:off x="5331532" y="2259471"/>
              <a:ext cx="807276" cy="550231"/>
              <a:chOff x="5336158" y="2259471"/>
              <a:chExt cx="807276" cy="550231"/>
            </a:xfrm>
            <a:grpFill/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B7D1C8B-30E2-B0AC-0BE5-816AD17BFFC7}"/>
                  </a:ext>
                </a:extLst>
              </p:cNvPr>
              <p:cNvSpPr/>
              <p:nvPr/>
            </p:nvSpPr>
            <p:spPr>
              <a:xfrm>
                <a:off x="5336158" y="2259471"/>
                <a:ext cx="195962" cy="1959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E9999366-EE92-F651-3AF2-4605742E9AF3}"/>
                  </a:ext>
                </a:extLst>
              </p:cNvPr>
              <p:cNvSpPr/>
              <p:nvPr/>
            </p:nvSpPr>
            <p:spPr>
              <a:xfrm>
                <a:off x="5646482" y="2259471"/>
                <a:ext cx="195962" cy="1959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CE031E9-CD61-821F-A988-C916512E7DBF}"/>
                  </a:ext>
                </a:extLst>
              </p:cNvPr>
              <p:cNvSpPr/>
              <p:nvPr/>
            </p:nvSpPr>
            <p:spPr>
              <a:xfrm>
                <a:off x="5947472" y="2259471"/>
                <a:ext cx="195962" cy="1959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314F85A6-0A0E-2325-E43C-EAE8C54221E4}"/>
                  </a:ext>
                </a:extLst>
              </p:cNvPr>
              <p:cNvSpPr/>
              <p:nvPr/>
            </p:nvSpPr>
            <p:spPr>
              <a:xfrm>
                <a:off x="5403952" y="2399530"/>
                <a:ext cx="195773" cy="410172"/>
              </a:xfrm>
              <a:custGeom>
                <a:avLst/>
                <a:gdLst>
                  <a:gd name="connsiteX0" fmla="*/ 0 w 901065"/>
                  <a:gd name="connsiteY0" fmla="*/ 0 h 1887855"/>
                  <a:gd name="connsiteX1" fmla="*/ 0 w 901065"/>
                  <a:gd name="connsiteY1" fmla="*/ 424815 h 1887855"/>
                  <a:gd name="connsiteX2" fmla="*/ 641985 w 901065"/>
                  <a:gd name="connsiteY2" fmla="*/ 1066800 h 1887855"/>
                  <a:gd name="connsiteX3" fmla="*/ 641985 w 901065"/>
                  <a:gd name="connsiteY3" fmla="*/ 1887855 h 1887855"/>
                  <a:gd name="connsiteX4" fmla="*/ 901065 w 901065"/>
                  <a:gd name="connsiteY4" fmla="*/ 1887855 h 1887855"/>
                  <a:gd name="connsiteX5" fmla="*/ 901065 w 901065"/>
                  <a:gd name="connsiteY5" fmla="*/ 942975 h 1887855"/>
                  <a:gd name="connsiteX6" fmla="*/ 255270 w 901065"/>
                  <a:gd name="connsiteY6" fmla="*/ 297180 h 1887855"/>
                  <a:gd name="connsiteX7" fmla="*/ 255270 w 901065"/>
                  <a:gd name="connsiteY7" fmla="*/ 1905 h 1887855"/>
                  <a:gd name="connsiteX8" fmla="*/ 0 w 901065"/>
                  <a:gd name="connsiteY8" fmla="*/ 0 h 1887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065" h="1887855">
                    <a:moveTo>
                      <a:pt x="0" y="0"/>
                    </a:moveTo>
                    <a:lnTo>
                      <a:pt x="0" y="424815"/>
                    </a:lnTo>
                    <a:lnTo>
                      <a:pt x="641985" y="1066800"/>
                    </a:lnTo>
                    <a:lnTo>
                      <a:pt x="641985" y="1887855"/>
                    </a:lnTo>
                    <a:lnTo>
                      <a:pt x="901065" y="1887855"/>
                    </a:lnTo>
                    <a:lnTo>
                      <a:pt x="901065" y="942975"/>
                    </a:lnTo>
                    <a:lnTo>
                      <a:pt x="255270" y="297180"/>
                    </a:lnTo>
                    <a:lnTo>
                      <a:pt x="25527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3CF32F1D-0A70-3D27-955D-2E7492029CA3}"/>
                  </a:ext>
                </a:extLst>
              </p:cNvPr>
              <p:cNvSpPr/>
              <p:nvPr/>
            </p:nvSpPr>
            <p:spPr>
              <a:xfrm flipH="1">
                <a:off x="5880638" y="2399530"/>
                <a:ext cx="195773" cy="410172"/>
              </a:xfrm>
              <a:custGeom>
                <a:avLst/>
                <a:gdLst>
                  <a:gd name="connsiteX0" fmla="*/ 0 w 901065"/>
                  <a:gd name="connsiteY0" fmla="*/ 0 h 1887855"/>
                  <a:gd name="connsiteX1" fmla="*/ 0 w 901065"/>
                  <a:gd name="connsiteY1" fmla="*/ 424815 h 1887855"/>
                  <a:gd name="connsiteX2" fmla="*/ 641985 w 901065"/>
                  <a:gd name="connsiteY2" fmla="*/ 1066800 h 1887855"/>
                  <a:gd name="connsiteX3" fmla="*/ 641985 w 901065"/>
                  <a:gd name="connsiteY3" fmla="*/ 1887855 h 1887855"/>
                  <a:gd name="connsiteX4" fmla="*/ 901065 w 901065"/>
                  <a:gd name="connsiteY4" fmla="*/ 1887855 h 1887855"/>
                  <a:gd name="connsiteX5" fmla="*/ 901065 w 901065"/>
                  <a:gd name="connsiteY5" fmla="*/ 942975 h 1887855"/>
                  <a:gd name="connsiteX6" fmla="*/ 255270 w 901065"/>
                  <a:gd name="connsiteY6" fmla="*/ 297180 h 1887855"/>
                  <a:gd name="connsiteX7" fmla="*/ 255270 w 901065"/>
                  <a:gd name="connsiteY7" fmla="*/ 1905 h 1887855"/>
                  <a:gd name="connsiteX8" fmla="*/ 0 w 901065"/>
                  <a:gd name="connsiteY8" fmla="*/ 0 h 1887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065" h="1887855">
                    <a:moveTo>
                      <a:pt x="0" y="0"/>
                    </a:moveTo>
                    <a:lnTo>
                      <a:pt x="0" y="424815"/>
                    </a:lnTo>
                    <a:lnTo>
                      <a:pt x="641985" y="1066800"/>
                    </a:lnTo>
                    <a:lnTo>
                      <a:pt x="641985" y="1887855"/>
                    </a:lnTo>
                    <a:lnTo>
                      <a:pt x="901065" y="1887855"/>
                    </a:lnTo>
                    <a:lnTo>
                      <a:pt x="901065" y="942975"/>
                    </a:lnTo>
                    <a:lnTo>
                      <a:pt x="255270" y="297180"/>
                    </a:lnTo>
                    <a:lnTo>
                      <a:pt x="25527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5E06A83C-3F14-E83E-6227-A69064459FC7}"/>
                  </a:ext>
                </a:extLst>
              </p:cNvPr>
              <p:cNvSpPr/>
              <p:nvPr/>
            </p:nvSpPr>
            <p:spPr>
              <a:xfrm>
                <a:off x="5716792" y="2438400"/>
                <a:ext cx="55342" cy="339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BB309097-66E7-F891-7BF9-80AC43ABBEC7}"/>
                </a:ext>
              </a:extLst>
            </p:cNvPr>
            <p:cNvGrpSpPr/>
            <p:nvPr/>
          </p:nvGrpSpPr>
          <p:grpSpPr>
            <a:xfrm flipV="1">
              <a:off x="5331532" y="3719971"/>
              <a:ext cx="807276" cy="550231"/>
              <a:chOff x="5336158" y="2259471"/>
              <a:chExt cx="807276" cy="550231"/>
            </a:xfrm>
            <a:grpFill/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4F2C8169-EFA4-7503-1A61-E5D5500468B7}"/>
                  </a:ext>
                </a:extLst>
              </p:cNvPr>
              <p:cNvSpPr/>
              <p:nvPr/>
            </p:nvSpPr>
            <p:spPr>
              <a:xfrm>
                <a:off x="5336158" y="2259471"/>
                <a:ext cx="195962" cy="1959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8EBC418-243A-1413-E65A-56A33BB44121}"/>
                  </a:ext>
                </a:extLst>
              </p:cNvPr>
              <p:cNvSpPr/>
              <p:nvPr/>
            </p:nvSpPr>
            <p:spPr>
              <a:xfrm>
                <a:off x="5646482" y="2259471"/>
                <a:ext cx="195962" cy="1959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42C73934-FA26-E95A-9CA4-F5BC5220D327}"/>
                  </a:ext>
                </a:extLst>
              </p:cNvPr>
              <p:cNvSpPr/>
              <p:nvPr/>
            </p:nvSpPr>
            <p:spPr>
              <a:xfrm>
                <a:off x="5947472" y="2259471"/>
                <a:ext cx="195962" cy="1959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A8AC8956-9CF4-E9BF-8A46-95BC59F4AD24}"/>
                  </a:ext>
                </a:extLst>
              </p:cNvPr>
              <p:cNvSpPr/>
              <p:nvPr/>
            </p:nvSpPr>
            <p:spPr>
              <a:xfrm>
                <a:off x="5403952" y="2399530"/>
                <a:ext cx="195773" cy="410172"/>
              </a:xfrm>
              <a:custGeom>
                <a:avLst/>
                <a:gdLst>
                  <a:gd name="connsiteX0" fmla="*/ 0 w 901065"/>
                  <a:gd name="connsiteY0" fmla="*/ 0 h 1887855"/>
                  <a:gd name="connsiteX1" fmla="*/ 0 w 901065"/>
                  <a:gd name="connsiteY1" fmla="*/ 424815 h 1887855"/>
                  <a:gd name="connsiteX2" fmla="*/ 641985 w 901065"/>
                  <a:gd name="connsiteY2" fmla="*/ 1066800 h 1887855"/>
                  <a:gd name="connsiteX3" fmla="*/ 641985 w 901065"/>
                  <a:gd name="connsiteY3" fmla="*/ 1887855 h 1887855"/>
                  <a:gd name="connsiteX4" fmla="*/ 901065 w 901065"/>
                  <a:gd name="connsiteY4" fmla="*/ 1887855 h 1887855"/>
                  <a:gd name="connsiteX5" fmla="*/ 901065 w 901065"/>
                  <a:gd name="connsiteY5" fmla="*/ 942975 h 1887855"/>
                  <a:gd name="connsiteX6" fmla="*/ 255270 w 901065"/>
                  <a:gd name="connsiteY6" fmla="*/ 297180 h 1887855"/>
                  <a:gd name="connsiteX7" fmla="*/ 255270 w 901065"/>
                  <a:gd name="connsiteY7" fmla="*/ 1905 h 1887855"/>
                  <a:gd name="connsiteX8" fmla="*/ 0 w 901065"/>
                  <a:gd name="connsiteY8" fmla="*/ 0 h 1887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065" h="1887855">
                    <a:moveTo>
                      <a:pt x="0" y="0"/>
                    </a:moveTo>
                    <a:lnTo>
                      <a:pt x="0" y="424815"/>
                    </a:lnTo>
                    <a:lnTo>
                      <a:pt x="641985" y="1066800"/>
                    </a:lnTo>
                    <a:lnTo>
                      <a:pt x="641985" y="1887855"/>
                    </a:lnTo>
                    <a:lnTo>
                      <a:pt x="901065" y="1887855"/>
                    </a:lnTo>
                    <a:lnTo>
                      <a:pt x="901065" y="942975"/>
                    </a:lnTo>
                    <a:lnTo>
                      <a:pt x="255270" y="297180"/>
                    </a:lnTo>
                    <a:lnTo>
                      <a:pt x="25527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0D88CADE-B03E-F084-4A8B-B77B9A905AB5}"/>
                  </a:ext>
                </a:extLst>
              </p:cNvPr>
              <p:cNvSpPr/>
              <p:nvPr/>
            </p:nvSpPr>
            <p:spPr>
              <a:xfrm flipH="1">
                <a:off x="5880638" y="2399530"/>
                <a:ext cx="195773" cy="410172"/>
              </a:xfrm>
              <a:custGeom>
                <a:avLst/>
                <a:gdLst>
                  <a:gd name="connsiteX0" fmla="*/ 0 w 901065"/>
                  <a:gd name="connsiteY0" fmla="*/ 0 h 1887855"/>
                  <a:gd name="connsiteX1" fmla="*/ 0 w 901065"/>
                  <a:gd name="connsiteY1" fmla="*/ 424815 h 1887855"/>
                  <a:gd name="connsiteX2" fmla="*/ 641985 w 901065"/>
                  <a:gd name="connsiteY2" fmla="*/ 1066800 h 1887855"/>
                  <a:gd name="connsiteX3" fmla="*/ 641985 w 901065"/>
                  <a:gd name="connsiteY3" fmla="*/ 1887855 h 1887855"/>
                  <a:gd name="connsiteX4" fmla="*/ 901065 w 901065"/>
                  <a:gd name="connsiteY4" fmla="*/ 1887855 h 1887855"/>
                  <a:gd name="connsiteX5" fmla="*/ 901065 w 901065"/>
                  <a:gd name="connsiteY5" fmla="*/ 942975 h 1887855"/>
                  <a:gd name="connsiteX6" fmla="*/ 255270 w 901065"/>
                  <a:gd name="connsiteY6" fmla="*/ 297180 h 1887855"/>
                  <a:gd name="connsiteX7" fmla="*/ 255270 w 901065"/>
                  <a:gd name="connsiteY7" fmla="*/ 1905 h 1887855"/>
                  <a:gd name="connsiteX8" fmla="*/ 0 w 901065"/>
                  <a:gd name="connsiteY8" fmla="*/ 0 h 1887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065" h="1887855">
                    <a:moveTo>
                      <a:pt x="0" y="0"/>
                    </a:moveTo>
                    <a:lnTo>
                      <a:pt x="0" y="424815"/>
                    </a:lnTo>
                    <a:lnTo>
                      <a:pt x="641985" y="1066800"/>
                    </a:lnTo>
                    <a:lnTo>
                      <a:pt x="641985" y="1887855"/>
                    </a:lnTo>
                    <a:lnTo>
                      <a:pt x="901065" y="1887855"/>
                    </a:lnTo>
                    <a:lnTo>
                      <a:pt x="901065" y="942975"/>
                    </a:lnTo>
                    <a:lnTo>
                      <a:pt x="255270" y="297180"/>
                    </a:lnTo>
                    <a:lnTo>
                      <a:pt x="255270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794215BC-30F6-927E-FAB9-A97EB305A0B4}"/>
                  </a:ext>
                </a:extLst>
              </p:cNvPr>
              <p:cNvSpPr/>
              <p:nvPr/>
            </p:nvSpPr>
            <p:spPr>
              <a:xfrm>
                <a:off x="5716792" y="2438400"/>
                <a:ext cx="55342" cy="339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437C792-F0F5-74E6-DC22-42E04A498597}"/>
                </a:ext>
              </a:extLst>
            </p:cNvPr>
            <p:cNvSpPr/>
            <p:nvPr/>
          </p:nvSpPr>
          <p:spPr>
            <a:xfrm>
              <a:off x="4653280" y="3083335"/>
              <a:ext cx="243840" cy="4089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32" name="Pfeil: nach rechts 31">
              <a:extLst>
                <a:ext uri="{FF2B5EF4-FFF2-40B4-BE49-F238E27FC236}">
                  <a16:creationId xmlns:a16="http://schemas.microsoft.com/office/drawing/2014/main" id="{1BBCD2E9-B13D-3658-6AFD-36A3FD7C9FCC}"/>
                </a:ext>
              </a:extLst>
            </p:cNvPr>
            <p:cNvSpPr/>
            <p:nvPr/>
          </p:nvSpPr>
          <p:spPr>
            <a:xfrm>
              <a:off x="6227482" y="3011882"/>
              <a:ext cx="450178" cy="523797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33" name="Freeform 75">
              <a:extLst>
                <a:ext uri="{FF2B5EF4-FFF2-40B4-BE49-F238E27FC236}">
                  <a16:creationId xmlns:a16="http://schemas.microsoft.com/office/drawing/2014/main" id="{C3289429-F887-E2E4-129A-10F6C5DF07F7}"/>
                </a:ext>
              </a:extLst>
            </p:cNvPr>
            <p:cNvSpPr>
              <a:spLocks/>
            </p:cNvSpPr>
            <p:nvPr/>
          </p:nvSpPr>
          <p:spPr bwMode="auto">
            <a:xfrm rot="8100000">
              <a:off x="4868252" y="3141512"/>
              <a:ext cx="292241" cy="292587"/>
            </a:xfrm>
            <a:custGeom>
              <a:avLst/>
              <a:gdLst>
                <a:gd name="T0" fmla="*/ 1760 w 1760"/>
                <a:gd name="T1" fmla="*/ 1510 h 1761"/>
                <a:gd name="T2" fmla="*/ 602 w 1760"/>
                <a:gd name="T3" fmla="*/ 352 h 1761"/>
                <a:gd name="T4" fmla="*/ 1546 w 1760"/>
                <a:gd name="T5" fmla="*/ 355 h 1761"/>
                <a:gd name="T6" fmla="*/ 1545 w 1760"/>
                <a:gd name="T7" fmla="*/ 0 h 1761"/>
                <a:gd name="T8" fmla="*/ 0 w 1760"/>
                <a:gd name="T9" fmla="*/ 0 h 1761"/>
                <a:gd name="T10" fmla="*/ 0 w 1760"/>
                <a:gd name="T11" fmla="*/ 1545 h 1761"/>
                <a:gd name="T12" fmla="*/ 353 w 1760"/>
                <a:gd name="T13" fmla="*/ 1545 h 1761"/>
                <a:gd name="T14" fmla="*/ 352 w 1760"/>
                <a:gd name="T15" fmla="*/ 602 h 1761"/>
                <a:gd name="T16" fmla="*/ 1510 w 1760"/>
                <a:gd name="T17" fmla="*/ 1761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0" h="1761">
                  <a:moveTo>
                    <a:pt x="1760" y="1510"/>
                  </a:moveTo>
                  <a:lnTo>
                    <a:pt x="602" y="352"/>
                  </a:lnTo>
                  <a:lnTo>
                    <a:pt x="1546" y="355"/>
                  </a:lnTo>
                  <a:lnTo>
                    <a:pt x="1545" y="0"/>
                  </a:lnTo>
                  <a:lnTo>
                    <a:pt x="0" y="0"/>
                  </a:lnTo>
                  <a:lnTo>
                    <a:pt x="0" y="1545"/>
                  </a:lnTo>
                  <a:lnTo>
                    <a:pt x="353" y="1545"/>
                  </a:lnTo>
                  <a:lnTo>
                    <a:pt x="352" y="602"/>
                  </a:lnTo>
                  <a:lnTo>
                    <a:pt x="1510" y="1761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/>
            </a:p>
          </p:txBody>
        </p: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B81A9770-D4BA-A1E4-F997-6612E302A714}"/>
              </a:ext>
            </a:extLst>
          </p:cNvPr>
          <p:cNvGrpSpPr/>
          <p:nvPr/>
        </p:nvGrpSpPr>
        <p:grpSpPr>
          <a:xfrm>
            <a:off x="1023976" y="2259471"/>
            <a:ext cx="1963064" cy="1912750"/>
            <a:chOff x="1023976" y="2259471"/>
            <a:chExt cx="1963064" cy="1912750"/>
          </a:xfrm>
          <a:solidFill>
            <a:schemeClr val="bg2"/>
          </a:solidFill>
        </p:grpSpPr>
        <p:grpSp>
          <p:nvGrpSpPr>
            <p:cNvPr id="48" name="Grafik 10" descr="Datenbank mit einfarbiger Füllung">
              <a:extLst>
                <a:ext uri="{FF2B5EF4-FFF2-40B4-BE49-F238E27FC236}">
                  <a16:creationId xmlns:a16="http://schemas.microsoft.com/office/drawing/2014/main" id="{14E303FC-F21F-52D7-EF86-13F453AD7B4B}"/>
                </a:ext>
              </a:extLst>
            </p:cNvPr>
            <p:cNvGrpSpPr/>
            <p:nvPr/>
          </p:nvGrpSpPr>
          <p:grpSpPr>
            <a:xfrm>
              <a:off x="1878972" y="2415174"/>
              <a:ext cx="1108068" cy="1503806"/>
              <a:chOff x="1950793" y="2561413"/>
              <a:chExt cx="964426" cy="1308864"/>
            </a:xfrm>
            <a:grpFill/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7C87A16C-B2CC-E2EE-A2EE-74EFD36FA4D5}"/>
                  </a:ext>
                </a:extLst>
              </p:cNvPr>
              <p:cNvSpPr/>
              <p:nvPr/>
            </p:nvSpPr>
            <p:spPr>
              <a:xfrm>
                <a:off x="1950793" y="2561413"/>
                <a:ext cx="964426" cy="275550"/>
              </a:xfrm>
              <a:custGeom>
                <a:avLst/>
                <a:gdLst>
                  <a:gd name="connsiteX0" fmla="*/ 964426 w 964426"/>
                  <a:gd name="connsiteY0" fmla="*/ 137775 h 275550"/>
                  <a:gd name="connsiteX1" fmla="*/ 482213 w 964426"/>
                  <a:gd name="connsiteY1" fmla="*/ 275550 h 275550"/>
                  <a:gd name="connsiteX2" fmla="*/ 0 w 964426"/>
                  <a:gd name="connsiteY2" fmla="*/ 137775 h 275550"/>
                  <a:gd name="connsiteX3" fmla="*/ 482213 w 964426"/>
                  <a:gd name="connsiteY3" fmla="*/ 0 h 275550"/>
                  <a:gd name="connsiteX4" fmla="*/ 964426 w 964426"/>
                  <a:gd name="connsiteY4" fmla="*/ 137775 h 27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426" h="275550">
                    <a:moveTo>
                      <a:pt x="964426" y="137775"/>
                    </a:moveTo>
                    <a:cubicBezTo>
                      <a:pt x="964426" y="213866"/>
                      <a:pt x="748532" y="275550"/>
                      <a:pt x="482213" y="275550"/>
                    </a:cubicBezTo>
                    <a:cubicBezTo>
                      <a:pt x="215894" y="275550"/>
                      <a:pt x="0" y="213866"/>
                      <a:pt x="0" y="137775"/>
                    </a:cubicBezTo>
                    <a:cubicBezTo>
                      <a:pt x="0" y="61684"/>
                      <a:pt x="215894" y="0"/>
                      <a:pt x="482213" y="0"/>
                    </a:cubicBezTo>
                    <a:cubicBezTo>
                      <a:pt x="748532" y="0"/>
                      <a:pt x="964426" y="61684"/>
                      <a:pt x="964426" y="137775"/>
                    </a:cubicBezTo>
                    <a:close/>
                  </a:path>
                </a:pathLst>
              </a:custGeom>
              <a:grpFill/>
              <a:ln w="97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C98C822D-BDA9-E397-4A3C-1218BE82986C}"/>
                  </a:ext>
                </a:extLst>
              </p:cNvPr>
              <p:cNvSpPr/>
              <p:nvPr/>
            </p:nvSpPr>
            <p:spPr>
              <a:xfrm>
                <a:off x="1950793" y="2768076"/>
                <a:ext cx="964426" cy="413325"/>
              </a:xfrm>
              <a:custGeom>
                <a:avLst/>
                <a:gdLst>
                  <a:gd name="connsiteX0" fmla="*/ 826651 w 964426"/>
                  <a:gd name="connsiteY0" fmla="*/ 275550 h 413325"/>
                  <a:gd name="connsiteX1" fmla="*/ 792207 w 964426"/>
                  <a:gd name="connsiteY1" fmla="*/ 241107 h 413325"/>
                  <a:gd name="connsiteX2" fmla="*/ 826651 w 964426"/>
                  <a:gd name="connsiteY2" fmla="*/ 206663 h 413325"/>
                  <a:gd name="connsiteX3" fmla="*/ 861095 w 964426"/>
                  <a:gd name="connsiteY3" fmla="*/ 241107 h 413325"/>
                  <a:gd name="connsiteX4" fmla="*/ 826651 w 964426"/>
                  <a:gd name="connsiteY4" fmla="*/ 275550 h 413325"/>
                  <a:gd name="connsiteX5" fmla="*/ 482213 w 964426"/>
                  <a:gd name="connsiteY5" fmla="*/ 137775 h 413325"/>
                  <a:gd name="connsiteX6" fmla="*/ 0 w 964426"/>
                  <a:gd name="connsiteY6" fmla="*/ 0 h 413325"/>
                  <a:gd name="connsiteX7" fmla="*/ 0 w 964426"/>
                  <a:gd name="connsiteY7" fmla="*/ 275550 h 413325"/>
                  <a:gd name="connsiteX8" fmla="*/ 482213 w 964426"/>
                  <a:gd name="connsiteY8" fmla="*/ 413326 h 413325"/>
                  <a:gd name="connsiteX9" fmla="*/ 964426 w 964426"/>
                  <a:gd name="connsiteY9" fmla="*/ 275550 h 413325"/>
                  <a:gd name="connsiteX10" fmla="*/ 964426 w 964426"/>
                  <a:gd name="connsiteY10" fmla="*/ 0 h 413325"/>
                  <a:gd name="connsiteX11" fmla="*/ 482213 w 964426"/>
                  <a:gd name="connsiteY11" fmla="*/ 137775 h 41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64426" h="413325">
                    <a:moveTo>
                      <a:pt x="826651" y="275550"/>
                    </a:moveTo>
                    <a:cubicBezTo>
                      <a:pt x="805985" y="275550"/>
                      <a:pt x="792207" y="261773"/>
                      <a:pt x="792207" y="241107"/>
                    </a:cubicBezTo>
                    <a:cubicBezTo>
                      <a:pt x="792207" y="220440"/>
                      <a:pt x="805985" y="206663"/>
                      <a:pt x="826651" y="206663"/>
                    </a:cubicBezTo>
                    <a:cubicBezTo>
                      <a:pt x="847317" y="206663"/>
                      <a:pt x="861095" y="220440"/>
                      <a:pt x="861095" y="241107"/>
                    </a:cubicBezTo>
                    <a:cubicBezTo>
                      <a:pt x="861095" y="261773"/>
                      <a:pt x="847317" y="275550"/>
                      <a:pt x="826651" y="275550"/>
                    </a:cubicBezTo>
                    <a:close/>
                    <a:moveTo>
                      <a:pt x="482213" y="137775"/>
                    </a:moveTo>
                    <a:cubicBezTo>
                      <a:pt x="216996" y="137775"/>
                      <a:pt x="0" y="75776"/>
                      <a:pt x="0" y="0"/>
                    </a:cubicBezTo>
                    <a:lnTo>
                      <a:pt x="0" y="275550"/>
                    </a:lnTo>
                    <a:cubicBezTo>
                      <a:pt x="0" y="351327"/>
                      <a:pt x="216996" y="413326"/>
                      <a:pt x="482213" y="413326"/>
                    </a:cubicBezTo>
                    <a:cubicBezTo>
                      <a:pt x="747430" y="413326"/>
                      <a:pt x="964426" y="351327"/>
                      <a:pt x="964426" y="275550"/>
                    </a:cubicBezTo>
                    <a:lnTo>
                      <a:pt x="964426" y="0"/>
                    </a:lnTo>
                    <a:cubicBezTo>
                      <a:pt x="964426" y="75776"/>
                      <a:pt x="747430" y="137775"/>
                      <a:pt x="482213" y="137775"/>
                    </a:cubicBezTo>
                    <a:close/>
                  </a:path>
                </a:pathLst>
              </a:custGeom>
              <a:grpFill/>
              <a:ln w="97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E75EB5AC-058D-EABA-8E17-9E76BBBC0710}"/>
                  </a:ext>
                </a:extLst>
              </p:cNvPr>
              <p:cNvSpPr/>
              <p:nvPr/>
            </p:nvSpPr>
            <p:spPr>
              <a:xfrm>
                <a:off x="1950793" y="3112514"/>
                <a:ext cx="964426" cy="413325"/>
              </a:xfrm>
              <a:custGeom>
                <a:avLst/>
                <a:gdLst>
                  <a:gd name="connsiteX0" fmla="*/ 826651 w 964426"/>
                  <a:gd name="connsiteY0" fmla="*/ 275550 h 413325"/>
                  <a:gd name="connsiteX1" fmla="*/ 792207 w 964426"/>
                  <a:gd name="connsiteY1" fmla="*/ 241107 h 413325"/>
                  <a:gd name="connsiteX2" fmla="*/ 826651 w 964426"/>
                  <a:gd name="connsiteY2" fmla="*/ 206663 h 413325"/>
                  <a:gd name="connsiteX3" fmla="*/ 861095 w 964426"/>
                  <a:gd name="connsiteY3" fmla="*/ 241107 h 413325"/>
                  <a:gd name="connsiteX4" fmla="*/ 826651 w 964426"/>
                  <a:gd name="connsiteY4" fmla="*/ 275550 h 413325"/>
                  <a:gd name="connsiteX5" fmla="*/ 482213 w 964426"/>
                  <a:gd name="connsiteY5" fmla="*/ 137775 h 413325"/>
                  <a:gd name="connsiteX6" fmla="*/ 0 w 964426"/>
                  <a:gd name="connsiteY6" fmla="*/ 0 h 413325"/>
                  <a:gd name="connsiteX7" fmla="*/ 0 w 964426"/>
                  <a:gd name="connsiteY7" fmla="*/ 275550 h 413325"/>
                  <a:gd name="connsiteX8" fmla="*/ 482213 w 964426"/>
                  <a:gd name="connsiteY8" fmla="*/ 413326 h 413325"/>
                  <a:gd name="connsiteX9" fmla="*/ 964426 w 964426"/>
                  <a:gd name="connsiteY9" fmla="*/ 275550 h 413325"/>
                  <a:gd name="connsiteX10" fmla="*/ 964426 w 964426"/>
                  <a:gd name="connsiteY10" fmla="*/ 0 h 413325"/>
                  <a:gd name="connsiteX11" fmla="*/ 482213 w 964426"/>
                  <a:gd name="connsiteY11" fmla="*/ 137775 h 41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64426" h="413325">
                    <a:moveTo>
                      <a:pt x="826651" y="275550"/>
                    </a:moveTo>
                    <a:cubicBezTo>
                      <a:pt x="805985" y="275550"/>
                      <a:pt x="792207" y="261773"/>
                      <a:pt x="792207" y="241107"/>
                    </a:cubicBezTo>
                    <a:cubicBezTo>
                      <a:pt x="792207" y="220440"/>
                      <a:pt x="805985" y="206663"/>
                      <a:pt x="826651" y="206663"/>
                    </a:cubicBezTo>
                    <a:cubicBezTo>
                      <a:pt x="847317" y="206663"/>
                      <a:pt x="861095" y="220440"/>
                      <a:pt x="861095" y="241107"/>
                    </a:cubicBezTo>
                    <a:cubicBezTo>
                      <a:pt x="861095" y="261773"/>
                      <a:pt x="847317" y="275550"/>
                      <a:pt x="826651" y="275550"/>
                    </a:cubicBezTo>
                    <a:close/>
                    <a:moveTo>
                      <a:pt x="482213" y="137775"/>
                    </a:moveTo>
                    <a:cubicBezTo>
                      <a:pt x="216996" y="137775"/>
                      <a:pt x="0" y="75776"/>
                      <a:pt x="0" y="0"/>
                    </a:cubicBezTo>
                    <a:lnTo>
                      <a:pt x="0" y="275550"/>
                    </a:lnTo>
                    <a:cubicBezTo>
                      <a:pt x="0" y="351327"/>
                      <a:pt x="216996" y="413326"/>
                      <a:pt x="482213" y="413326"/>
                    </a:cubicBezTo>
                    <a:cubicBezTo>
                      <a:pt x="747430" y="413326"/>
                      <a:pt x="964426" y="351327"/>
                      <a:pt x="964426" y="275550"/>
                    </a:cubicBezTo>
                    <a:lnTo>
                      <a:pt x="964426" y="0"/>
                    </a:lnTo>
                    <a:cubicBezTo>
                      <a:pt x="964426" y="75776"/>
                      <a:pt x="747430" y="137775"/>
                      <a:pt x="482213" y="137775"/>
                    </a:cubicBezTo>
                    <a:close/>
                  </a:path>
                </a:pathLst>
              </a:custGeom>
              <a:grpFill/>
              <a:ln w="97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F5B0016-FB1D-A07A-E7BD-694622EC237A}"/>
                  </a:ext>
                </a:extLst>
              </p:cNvPr>
              <p:cNvSpPr/>
              <p:nvPr/>
            </p:nvSpPr>
            <p:spPr>
              <a:xfrm>
                <a:off x="1950793" y="3456952"/>
                <a:ext cx="964426" cy="413325"/>
              </a:xfrm>
              <a:custGeom>
                <a:avLst/>
                <a:gdLst>
                  <a:gd name="connsiteX0" fmla="*/ 826651 w 964426"/>
                  <a:gd name="connsiteY0" fmla="*/ 275550 h 413325"/>
                  <a:gd name="connsiteX1" fmla="*/ 792207 w 964426"/>
                  <a:gd name="connsiteY1" fmla="*/ 241107 h 413325"/>
                  <a:gd name="connsiteX2" fmla="*/ 826651 w 964426"/>
                  <a:gd name="connsiteY2" fmla="*/ 206663 h 413325"/>
                  <a:gd name="connsiteX3" fmla="*/ 861095 w 964426"/>
                  <a:gd name="connsiteY3" fmla="*/ 241107 h 413325"/>
                  <a:gd name="connsiteX4" fmla="*/ 826651 w 964426"/>
                  <a:gd name="connsiteY4" fmla="*/ 275550 h 413325"/>
                  <a:gd name="connsiteX5" fmla="*/ 482213 w 964426"/>
                  <a:gd name="connsiteY5" fmla="*/ 137775 h 413325"/>
                  <a:gd name="connsiteX6" fmla="*/ 0 w 964426"/>
                  <a:gd name="connsiteY6" fmla="*/ 0 h 413325"/>
                  <a:gd name="connsiteX7" fmla="*/ 0 w 964426"/>
                  <a:gd name="connsiteY7" fmla="*/ 275550 h 413325"/>
                  <a:gd name="connsiteX8" fmla="*/ 482213 w 964426"/>
                  <a:gd name="connsiteY8" fmla="*/ 413326 h 413325"/>
                  <a:gd name="connsiteX9" fmla="*/ 964426 w 964426"/>
                  <a:gd name="connsiteY9" fmla="*/ 275550 h 413325"/>
                  <a:gd name="connsiteX10" fmla="*/ 964426 w 964426"/>
                  <a:gd name="connsiteY10" fmla="*/ 0 h 413325"/>
                  <a:gd name="connsiteX11" fmla="*/ 482213 w 964426"/>
                  <a:gd name="connsiteY11" fmla="*/ 137775 h 413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64426" h="413325">
                    <a:moveTo>
                      <a:pt x="826651" y="275550"/>
                    </a:moveTo>
                    <a:cubicBezTo>
                      <a:pt x="805985" y="275550"/>
                      <a:pt x="792207" y="261773"/>
                      <a:pt x="792207" y="241107"/>
                    </a:cubicBezTo>
                    <a:cubicBezTo>
                      <a:pt x="792207" y="220440"/>
                      <a:pt x="805985" y="206663"/>
                      <a:pt x="826651" y="206663"/>
                    </a:cubicBezTo>
                    <a:cubicBezTo>
                      <a:pt x="847317" y="206663"/>
                      <a:pt x="861095" y="220440"/>
                      <a:pt x="861095" y="241107"/>
                    </a:cubicBezTo>
                    <a:cubicBezTo>
                      <a:pt x="861095" y="261773"/>
                      <a:pt x="847317" y="275550"/>
                      <a:pt x="826651" y="275550"/>
                    </a:cubicBezTo>
                    <a:close/>
                    <a:moveTo>
                      <a:pt x="482213" y="137775"/>
                    </a:moveTo>
                    <a:cubicBezTo>
                      <a:pt x="216996" y="137775"/>
                      <a:pt x="0" y="75776"/>
                      <a:pt x="0" y="0"/>
                    </a:cubicBezTo>
                    <a:lnTo>
                      <a:pt x="0" y="275550"/>
                    </a:lnTo>
                    <a:cubicBezTo>
                      <a:pt x="0" y="351327"/>
                      <a:pt x="216996" y="413326"/>
                      <a:pt x="482213" y="413326"/>
                    </a:cubicBezTo>
                    <a:cubicBezTo>
                      <a:pt x="747430" y="413326"/>
                      <a:pt x="964426" y="351327"/>
                      <a:pt x="964426" y="275550"/>
                    </a:cubicBezTo>
                    <a:lnTo>
                      <a:pt x="964426" y="0"/>
                    </a:lnTo>
                    <a:cubicBezTo>
                      <a:pt x="964426" y="75776"/>
                      <a:pt x="747430" y="137775"/>
                      <a:pt x="482213" y="137775"/>
                    </a:cubicBezTo>
                    <a:close/>
                  </a:path>
                </a:pathLst>
              </a:custGeom>
              <a:grpFill/>
              <a:ln w="97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B9CAC14B-433D-2859-BFDB-F0D6F4030512}"/>
                </a:ext>
              </a:extLst>
            </p:cNvPr>
            <p:cNvSpPr/>
            <p:nvPr/>
          </p:nvSpPr>
          <p:spPr>
            <a:xfrm>
              <a:off x="1023976" y="2259471"/>
              <a:ext cx="43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F64582A8-5A85-4B44-C5BB-D45D4D79699F}"/>
                </a:ext>
              </a:extLst>
            </p:cNvPr>
            <p:cNvSpPr/>
            <p:nvPr/>
          </p:nvSpPr>
          <p:spPr>
            <a:xfrm>
              <a:off x="1023976" y="2999846"/>
              <a:ext cx="43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EBB8EA54-4748-C8F8-40D9-5C8323DF675D}"/>
                </a:ext>
              </a:extLst>
            </p:cNvPr>
            <p:cNvSpPr/>
            <p:nvPr/>
          </p:nvSpPr>
          <p:spPr>
            <a:xfrm>
              <a:off x="1023976" y="3740221"/>
              <a:ext cx="43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cxnSp>
          <p:nvCxnSpPr>
            <p:cNvPr id="38" name="Verbinder: gewinkelt 37">
              <a:extLst>
                <a:ext uri="{FF2B5EF4-FFF2-40B4-BE49-F238E27FC236}">
                  <a16:creationId xmlns:a16="http://schemas.microsoft.com/office/drawing/2014/main" id="{4CE1B77D-FF44-3C33-A344-93638FE52D9D}"/>
                </a:ext>
              </a:extLst>
            </p:cNvPr>
            <p:cNvCxnSpPr>
              <a:cxnSpLocks/>
              <a:stCxn id="34" idx="3"/>
              <a:endCxn id="39" idx="1"/>
            </p:cNvCxnSpPr>
            <p:nvPr/>
          </p:nvCxnSpPr>
          <p:spPr>
            <a:xfrm>
              <a:off x="1455976" y="2475471"/>
              <a:ext cx="447361" cy="740375"/>
            </a:xfrm>
            <a:prstGeom prst="bentConnector3">
              <a:avLst>
                <a:gd name="adj1" fmla="val 50000"/>
              </a:avLst>
            </a:prstGeom>
            <a:grpFill/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4CE784CB-2B46-37AC-DAC8-890956A6F634}"/>
                </a:ext>
              </a:extLst>
            </p:cNvPr>
            <p:cNvSpPr/>
            <p:nvPr/>
          </p:nvSpPr>
          <p:spPr>
            <a:xfrm>
              <a:off x="1903337" y="3184359"/>
              <a:ext cx="77864" cy="62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cxnSp>
          <p:nvCxnSpPr>
            <p:cNvPr id="41" name="Verbinder: gewinkelt 40">
              <a:extLst>
                <a:ext uri="{FF2B5EF4-FFF2-40B4-BE49-F238E27FC236}">
                  <a16:creationId xmlns:a16="http://schemas.microsoft.com/office/drawing/2014/main" id="{2007CA43-8E4D-0221-16AC-FED031217796}"/>
                </a:ext>
              </a:extLst>
            </p:cNvPr>
            <p:cNvCxnSpPr>
              <a:cxnSpLocks/>
              <a:stCxn id="35" idx="3"/>
              <a:endCxn id="39" idx="1"/>
            </p:cNvCxnSpPr>
            <p:nvPr/>
          </p:nvCxnSpPr>
          <p:spPr>
            <a:xfrm>
              <a:off x="1455976" y="3215846"/>
              <a:ext cx="447361" cy="12700"/>
            </a:xfrm>
            <a:prstGeom prst="bentConnector3">
              <a:avLst>
                <a:gd name="adj1" fmla="val 50000"/>
              </a:avLst>
            </a:prstGeom>
            <a:grpFill/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Verbinder: gewinkelt 44">
              <a:extLst>
                <a:ext uri="{FF2B5EF4-FFF2-40B4-BE49-F238E27FC236}">
                  <a16:creationId xmlns:a16="http://schemas.microsoft.com/office/drawing/2014/main" id="{FA117196-B708-0526-C04A-B6002D48E91A}"/>
                </a:ext>
              </a:extLst>
            </p:cNvPr>
            <p:cNvCxnSpPr>
              <a:cxnSpLocks/>
              <a:stCxn id="36" idx="3"/>
              <a:endCxn id="39" idx="1"/>
            </p:cNvCxnSpPr>
            <p:nvPr/>
          </p:nvCxnSpPr>
          <p:spPr>
            <a:xfrm flipV="1">
              <a:off x="1455976" y="3215846"/>
              <a:ext cx="447361" cy="740375"/>
            </a:xfrm>
            <a:prstGeom prst="bentConnector3">
              <a:avLst>
                <a:gd name="adj1" fmla="val 50000"/>
              </a:avLst>
            </a:prstGeom>
            <a:grpFill/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9ED4C9C1-7E9F-6666-CE61-D1E530C5AB4C}"/>
              </a:ext>
            </a:extLst>
          </p:cNvPr>
          <p:cNvGrpSpPr/>
          <p:nvPr/>
        </p:nvGrpSpPr>
        <p:grpSpPr>
          <a:xfrm>
            <a:off x="12332380" y="2415174"/>
            <a:ext cx="1390952" cy="1390952"/>
            <a:chOff x="7079053" y="2547288"/>
            <a:chExt cx="1390952" cy="1390952"/>
          </a:xfrm>
        </p:grpSpPr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F55ED968-1036-738D-F9B1-2529E7B15C6B}"/>
                </a:ext>
              </a:extLst>
            </p:cNvPr>
            <p:cNvSpPr/>
            <p:nvPr/>
          </p:nvSpPr>
          <p:spPr>
            <a:xfrm>
              <a:off x="7173154" y="2641389"/>
              <a:ext cx="1202750" cy="12027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81" name="Grafik 67" descr="Welt mit einfarbiger Füllung">
              <a:extLst>
                <a:ext uri="{FF2B5EF4-FFF2-40B4-BE49-F238E27FC236}">
                  <a16:creationId xmlns:a16="http://schemas.microsoft.com/office/drawing/2014/main" id="{861DE274-3275-11CB-8E3E-03475E5E70BB}"/>
                </a:ext>
              </a:extLst>
            </p:cNvPr>
            <p:cNvSpPr/>
            <p:nvPr/>
          </p:nvSpPr>
          <p:spPr>
            <a:xfrm rot="1380000">
              <a:off x="7079053" y="2547288"/>
              <a:ext cx="1390952" cy="1390952"/>
            </a:xfrm>
            <a:custGeom>
              <a:avLst/>
              <a:gdLst>
                <a:gd name="connsiteX0" fmla="*/ 414338 w 723900"/>
                <a:gd name="connsiteY0" fmla="*/ 661988 h 723900"/>
                <a:gd name="connsiteX1" fmla="*/ 551498 w 723900"/>
                <a:gd name="connsiteY1" fmla="*/ 381000 h 723900"/>
                <a:gd name="connsiteX2" fmla="*/ 665798 w 723900"/>
                <a:gd name="connsiteY2" fmla="*/ 381000 h 723900"/>
                <a:gd name="connsiteX3" fmla="*/ 414338 w 723900"/>
                <a:gd name="connsiteY3" fmla="*/ 661988 h 723900"/>
                <a:gd name="connsiteX4" fmla="*/ 58103 w 723900"/>
                <a:gd name="connsiteY4" fmla="*/ 381000 h 723900"/>
                <a:gd name="connsiteX5" fmla="*/ 172403 w 723900"/>
                <a:gd name="connsiteY5" fmla="*/ 381000 h 723900"/>
                <a:gd name="connsiteX6" fmla="*/ 309563 w 723900"/>
                <a:gd name="connsiteY6" fmla="*/ 661988 h 723900"/>
                <a:gd name="connsiteX7" fmla="*/ 58103 w 723900"/>
                <a:gd name="connsiteY7" fmla="*/ 381000 h 723900"/>
                <a:gd name="connsiteX8" fmla="*/ 309563 w 723900"/>
                <a:gd name="connsiteY8" fmla="*/ 61913 h 723900"/>
                <a:gd name="connsiteX9" fmla="*/ 172403 w 723900"/>
                <a:gd name="connsiteY9" fmla="*/ 342900 h 723900"/>
                <a:gd name="connsiteX10" fmla="*/ 58103 w 723900"/>
                <a:gd name="connsiteY10" fmla="*/ 342900 h 723900"/>
                <a:gd name="connsiteX11" fmla="*/ 309563 w 723900"/>
                <a:gd name="connsiteY11" fmla="*/ 61913 h 723900"/>
                <a:gd name="connsiteX12" fmla="*/ 381000 w 723900"/>
                <a:gd name="connsiteY12" fmla="*/ 381000 h 723900"/>
                <a:gd name="connsiteX13" fmla="*/ 513398 w 723900"/>
                <a:gd name="connsiteY13" fmla="*/ 381000 h 723900"/>
                <a:gd name="connsiteX14" fmla="*/ 381000 w 723900"/>
                <a:gd name="connsiteY14" fmla="*/ 642938 h 723900"/>
                <a:gd name="connsiteX15" fmla="*/ 381000 w 723900"/>
                <a:gd name="connsiteY15" fmla="*/ 381000 h 723900"/>
                <a:gd name="connsiteX16" fmla="*/ 342900 w 723900"/>
                <a:gd name="connsiteY16" fmla="*/ 381000 h 723900"/>
                <a:gd name="connsiteX17" fmla="*/ 342900 w 723900"/>
                <a:gd name="connsiteY17" fmla="*/ 642938 h 723900"/>
                <a:gd name="connsiteX18" fmla="*/ 210502 w 723900"/>
                <a:gd name="connsiteY18" fmla="*/ 381000 h 723900"/>
                <a:gd name="connsiteX19" fmla="*/ 342900 w 723900"/>
                <a:gd name="connsiteY19" fmla="*/ 381000 h 723900"/>
                <a:gd name="connsiteX20" fmla="*/ 381000 w 723900"/>
                <a:gd name="connsiteY20" fmla="*/ 80963 h 723900"/>
                <a:gd name="connsiteX21" fmla="*/ 513398 w 723900"/>
                <a:gd name="connsiteY21" fmla="*/ 342900 h 723900"/>
                <a:gd name="connsiteX22" fmla="*/ 381000 w 723900"/>
                <a:gd name="connsiteY22" fmla="*/ 342900 h 723900"/>
                <a:gd name="connsiteX23" fmla="*/ 381000 w 723900"/>
                <a:gd name="connsiteY23" fmla="*/ 80963 h 723900"/>
                <a:gd name="connsiteX24" fmla="*/ 342900 w 723900"/>
                <a:gd name="connsiteY24" fmla="*/ 342900 h 723900"/>
                <a:gd name="connsiteX25" fmla="*/ 210502 w 723900"/>
                <a:gd name="connsiteY25" fmla="*/ 342900 h 723900"/>
                <a:gd name="connsiteX26" fmla="*/ 342900 w 723900"/>
                <a:gd name="connsiteY26" fmla="*/ 80963 h 723900"/>
                <a:gd name="connsiteX27" fmla="*/ 342900 w 723900"/>
                <a:gd name="connsiteY27" fmla="*/ 342900 h 723900"/>
                <a:gd name="connsiteX28" fmla="*/ 665798 w 723900"/>
                <a:gd name="connsiteY28" fmla="*/ 342900 h 723900"/>
                <a:gd name="connsiteX29" fmla="*/ 551498 w 723900"/>
                <a:gd name="connsiteY29" fmla="*/ 342900 h 723900"/>
                <a:gd name="connsiteX30" fmla="*/ 414338 w 723900"/>
                <a:gd name="connsiteY30" fmla="*/ 61913 h 723900"/>
                <a:gd name="connsiteX31" fmla="*/ 665798 w 723900"/>
                <a:gd name="connsiteY31" fmla="*/ 342900 h 723900"/>
                <a:gd name="connsiteX32" fmla="*/ 361950 w 723900"/>
                <a:gd name="connsiteY32" fmla="*/ 0 h 723900"/>
                <a:gd name="connsiteX33" fmla="*/ 0 w 723900"/>
                <a:gd name="connsiteY33" fmla="*/ 361950 h 723900"/>
                <a:gd name="connsiteX34" fmla="*/ 361950 w 723900"/>
                <a:gd name="connsiteY34" fmla="*/ 723900 h 723900"/>
                <a:gd name="connsiteX35" fmla="*/ 723900 w 723900"/>
                <a:gd name="connsiteY35" fmla="*/ 361950 h 723900"/>
                <a:gd name="connsiteX36" fmla="*/ 361950 w 723900"/>
                <a:gd name="connsiteY36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23900" h="723900">
                  <a:moveTo>
                    <a:pt x="414338" y="661988"/>
                  </a:moveTo>
                  <a:cubicBezTo>
                    <a:pt x="476250" y="585788"/>
                    <a:pt x="544830" y="489585"/>
                    <a:pt x="551498" y="381000"/>
                  </a:cubicBezTo>
                  <a:lnTo>
                    <a:pt x="665798" y="381000"/>
                  </a:lnTo>
                  <a:cubicBezTo>
                    <a:pt x="657225" y="522923"/>
                    <a:pt x="551498" y="638175"/>
                    <a:pt x="414338" y="661988"/>
                  </a:cubicBezTo>
                  <a:close/>
                  <a:moveTo>
                    <a:pt x="58103" y="381000"/>
                  </a:moveTo>
                  <a:lnTo>
                    <a:pt x="172403" y="381000"/>
                  </a:lnTo>
                  <a:cubicBezTo>
                    <a:pt x="180023" y="489585"/>
                    <a:pt x="247650" y="585788"/>
                    <a:pt x="309563" y="661988"/>
                  </a:cubicBezTo>
                  <a:cubicBezTo>
                    <a:pt x="172403" y="638175"/>
                    <a:pt x="66675" y="522923"/>
                    <a:pt x="58103" y="381000"/>
                  </a:cubicBezTo>
                  <a:close/>
                  <a:moveTo>
                    <a:pt x="309563" y="61913"/>
                  </a:moveTo>
                  <a:cubicBezTo>
                    <a:pt x="247650" y="138113"/>
                    <a:pt x="179070" y="234315"/>
                    <a:pt x="172403" y="342900"/>
                  </a:cubicBezTo>
                  <a:lnTo>
                    <a:pt x="58103" y="342900"/>
                  </a:lnTo>
                  <a:cubicBezTo>
                    <a:pt x="66675" y="200978"/>
                    <a:pt x="172403" y="85725"/>
                    <a:pt x="309563" y="61913"/>
                  </a:cubicBezTo>
                  <a:close/>
                  <a:moveTo>
                    <a:pt x="381000" y="381000"/>
                  </a:moveTo>
                  <a:lnTo>
                    <a:pt x="513398" y="381000"/>
                  </a:lnTo>
                  <a:cubicBezTo>
                    <a:pt x="505778" y="479108"/>
                    <a:pt x="441960" y="567690"/>
                    <a:pt x="381000" y="642938"/>
                  </a:cubicBezTo>
                  <a:lnTo>
                    <a:pt x="381000" y="381000"/>
                  </a:lnTo>
                  <a:close/>
                  <a:moveTo>
                    <a:pt x="342900" y="381000"/>
                  </a:moveTo>
                  <a:lnTo>
                    <a:pt x="342900" y="642938"/>
                  </a:lnTo>
                  <a:cubicBezTo>
                    <a:pt x="281940" y="567690"/>
                    <a:pt x="218123" y="479108"/>
                    <a:pt x="210502" y="381000"/>
                  </a:cubicBezTo>
                  <a:lnTo>
                    <a:pt x="342900" y="381000"/>
                  </a:lnTo>
                  <a:close/>
                  <a:moveTo>
                    <a:pt x="381000" y="80963"/>
                  </a:moveTo>
                  <a:cubicBezTo>
                    <a:pt x="441960" y="156210"/>
                    <a:pt x="505778" y="243840"/>
                    <a:pt x="513398" y="342900"/>
                  </a:cubicBezTo>
                  <a:lnTo>
                    <a:pt x="381000" y="342900"/>
                  </a:lnTo>
                  <a:lnTo>
                    <a:pt x="381000" y="80963"/>
                  </a:lnTo>
                  <a:close/>
                  <a:moveTo>
                    <a:pt x="342900" y="342900"/>
                  </a:moveTo>
                  <a:lnTo>
                    <a:pt x="210502" y="342900"/>
                  </a:lnTo>
                  <a:cubicBezTo>
                    <a:pt x="218123" y="244793"/>
                    <a:pt x="281940" y="156210"/>
                    <a:pt x="342900" y="80963"/>
                  </a:cubicBezTo>
                  <a:lnTo>
                    <a:pt x="342900" y="342900"/>
                  </a:lnTo>
                  <a:close/>
                  <a:moveTo>
                    <a:pt x="665798" y="342900"/>
                  </a:moveTo>
                  <a:lnTo>
                    <a:pt x="551498" y="342900"/>
                  </a:lnTo>
                  <a:cubicBezTo>
                    <a:pt x="544830" y="234315"/>
                    <a:pt x="476250" y="138113"/>
                    <a:pt x="414338" y="61913"/>
                  </a:cubicBezTo>
                  <a:cubicBezTo>
                    <a:pt x="551498" y="85725"/>
                    <a:pt x="657225" y="200978"/>
                    <a:pt x="665798" y="342900"/>
                  </a:cubicBezTo>
                  <a:close/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E5CFB60D-E08D-53A2-1D83-178647841C6C}"/>
              </a:ext>
            </a:extLst>
          </p:cNvPr>
          <p:cNvGrpSpPr/>
          <p:nvPr/>
        </p:nvGrpSpPr>
        <p:grpSpPr>
          <a:xfrm>
            <a:off x="12389810" y="4022584"/>
            <a:ext cx="1154372" cy="1106688"/>
            <a:chOff x="8304731" y="5519452"/>
            <a:chExt cx="2248904" cy="2156006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A6601535-8321-3048-85B4-137104F97F5E}"/>
                </a:ext>
              </a:extLst>
            </p:cNvPr>
            <p:cNvSpPr/>
            <p:nvPr/>
          </p:nvSpPr>
          <p:spPr>
            <a:xfrm>
              <a:off x="8304731" y="5519452"/>
              <a:ext cx="2156006" cy="2156006"/>
            </a:xfrm>
            <a:prstGeom prst="ellipse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4B1D36B9-C264-4F0D-6453-E937C8DC62B6}"/>
                </a:ext>
              </a:extLst>
            </p:cNvPr>
            <p:cNvSpPr/>
            <p:nvPr/>
          </p:nvSpPr>
          <p:spPr>
            <a:xfrm flipV="1">
              <a:off x="8332686" y="5804833"/>
              <a:ext cx="335826" cy="33582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268BA9A-2FEF-F947-1292-776389230018}"/>
                </a:ext>
              </a:extLst>
            </p:cNvPr>
            <p:cNvSpPr/>
            <p:nvPr/>
          </p:nvSpPr>
          <p:spPr>
            <a:xfrm flipV="1">
              <a:off x="10217809" y="6858000"/>
              <a:ext cx="335826" cy="33582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70" name="Grafik 56" descr="Erdkugel: Afrika und Europa mit einfarbiger Füllung">
              <a:extLst>
                <a:ext uri="{FF2B5EF4-FFF2-40B4-BE49-F238E27FC236}">
                  <a16:creationId xmlns:a16="http://schemas.microsoft.com/office/drawing/2014/main" id="{F0DC4BD4-DAF4-B73B-D77F-9F9B5D224576}"/>
                </a:ext>
              </a:extLst>
            </p:cNvPr>
            <p:cNvGrpSpPr/>
            <p:nvPr/>
          </p:nvGrpSpPr>
          <p:grpSpPr>
            <a:xfrm>
              <a:off x="8547658" y="5762379"/>
              <a:ext cx="1670152" cy="1670152"/>
              <a:chOff x="8547657" y="2407687"/>
              <a:chExt cx="1670152" cy="1670152"/>
            </a:xfrm>
            <a:solidFill>
              <a:schemeClr val="accent5"/>
            </a:solidFill>
          </p:grpSpPr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5F5F1BEF-4FFE-6EAB-1BC8-ECD4BD738ABA}"/>
                  </a:ext>
                </a:extLst>
              </p:cNvPr>
              <p:cNvSpPr/>
              <p:nvPr/>
            </p:nvSpPr>
            <p:spPr>
              <a:xfrm>
                <a:off x="8547657" y="2407687"/>
                <a:ext cx="1670152" cy="1670152"/>
              </a:xfrm>
              <a:custGeom>
                <a:avLst/>
                <a:gdLst>
                  <a:gd name="connsiteX0" fmla="*/ 835076 w 1670152"/>
                  <a:gd name="connsiteY0" fmla="*/ 0 h 1670152"/>
                  <a:gd name="connsiteX1" fmla="*/ 0 w 1670152"/>
                  <a:gd name="connsiteY1" fmla="*/ 835076 h 1670152"/>
                  <a:gd name="connsiteX2" fmla="*/ 835076 w 1670152"/>
                  <a:gd name="connsiteY2" fmla="*/ 1670152 h 1670152"/>
                  <a:gd name="connsiteX3" fmla="*/ 1670152 w 1670152"/>
                  <a:gd name="connsiteY3" fmla="*/ 835076 h 1670152"/>
                  <a:gd name="connsiteX4" fmla="*/ 835076 w 1670152"/>
                  <a:gd name="connsiteY4" fmla="*/ 0 h 1670152"/>
                  <a:gd name="connsiteX5" fmla="*/ 835076 w 1670152"/>
                  <a:gd name="connsiteY5" fmla="*/ 1582250 h 1670152"/>
                  <a:gd name="connsiteX6" fmla="*/ 87903 w 1670152"/>
                  <a:gd name="connsiteY6" fmla="*/ 835076 h 1670152"/>
                  <a:gd name="connsiteX7" fmla="*/ 835076 w 1670152"/>
                  <a:gd name="connsiteY7" fmla="*/ 87903 h 1670152"/>
                  <a:gd name="connsiteX8" fmla="*/ 1136143 w 1670152"/>
                  <a:gd name="connsiteY8" fmla="*/ 151632 h 1670152"/>
                  <a:gd name="connsiteX9" fmla="*/ 1065821 w 1670152"/>
                  <a:gd name="connsiteY9" fmla="*/ 208769 h 1670152"/>
                  <a:gd name="connsiteX10" fmla="*/ 1037252 w 1670152"/>
                  <a:gd name="connsiteY10" fmla="*/ 219757 h 1670152"/>
                  <a:gd name="connsiteX11" fmla="*/ 995499 w 1670152"/>
                  <a:gd name="connsiteY11" fmla="*/ 219757 h 1670152"/>
                  <a:gd name="connsiteX12" fmla="*/ 980116 w 1670152"/>
                  <a:gd name="connsiteY12" fmla="*/ 217559 h 1670152"/>
                  <a:gd name="connsiteX13" fmla="*/ 810903 w 1670152"/>
                  <a:gd name="connsiteY13" fmla="*/ 153830 h 1670152"/>
                  <a:gd name="connsiteX14" fmla="*/ 613122 w 1670152"/>
                  <a:gd name="connsiteY14" fmla="*/ 219757 h 1670152"/>
                  <a:gd name="connsiteX15" fmla="*/ 632900 w 1670152"/>
                  <a:gd name="connsiteY15" fmla="*/ 285684 h 1670152"/>
                  <a:gd name="connsiteX16" fmla="*/ 637295 w 1670152"/>
                  <a:gd name="connsiteY16" fmla="*/ 285684 h 1670152"/>
                  <a:gd name="connsiteX17" fmla="*/ 698827 w 1670152"/>
                  <a:gd name="connsiteY17" fmla="*/ 285684 h 1670152"/>
                  <a:gd name="connsiteX18" fmla="*/ 736186 w 1670152"/>
                  <a:gd name="connsiteY18" fmla="*/ 265906 h 1670152"/>
                  <a:gd name="connsiteX19" fmla="*/ 760359 w 1670152"/>
                  <a:gd name="connsiteY19" fmla="*/ 228547 h 1670152"/>
                  <a:gd name="connsiteX20" fmla="*/ 777939 w 1670152"/>
                  <a:gd name="connsiteY20" fmla="*/ 219757 h 1670152"/>
                  <a:gd name="connsiteX21" fmla="*/ 813100 w 1670152"/>
                  <a:gd name="connsiteY21" fmla="*/ 219757 h 1670152"/>
                  <a:gd name="connsiteX22" fmla="*/ 766952 w 1670152"/>
                  <a:gd name="connsiteY22" fmla="*/ 296672 h 1670152"/>
                  <a:gd name="connsiteX23" fmla="*/ 709815 w 1670152"/>
                  <a:gd name="connsiteY23" fmla="*/ 329635 h 1670152"/>
                  <a:gd name="connsiteX24" fmla="*/ 650480 w 1670152"/>
                  <a:gd name="connsiteY24" fmla="*/ 329635 h 1670152"/>
                  <a:gd name="connsiteX25" fmla="*/ 626307 w 1670152"/>
                  <a:gd name="connsiteY25" fmla="*/ 336228 h 1670152"/>
                  <a:gd name="connsiteX26" fmla="*/ 571368 w 1670152"/>
                  <a:gd name="connsiteY26" fmla="*/ 373587 h 1670152"/>
                  <a:gd name="connsiteX27" fmla="*/ 527417 w 1670152"/>
                  <a:gd name="connsiteY27" fmla="*/ 373587 h 1670152"/>
                  <a:gd name="connsiteX28" fmla="*/ 505441 w 1670152"/>
                  <a:gd name="connsiteY28" fmla="*/ 395562 h 1670152"/>
                  <a:gd name="connsiteX29" fmla="*/ 505441 w 1670152"/>
                  <a:gd name="connsiteY29" fmla="*/ 417538 h 1670152"/>
                  <a:gd name="connsiteX30" fmla="*/ 483465 w 1670152"/>
                  <a:gd name="connsiteY30" fmla="*/ 439514 h 1670152"/>
                  <a:gd name="connsiteX31" fmla="*/ 463687 w 1670152"/>
                  <a:gd name="connsiteY31" fmla="*/ 439514 h 1670152"/>
                  <a:gd name="connsiteX32" fmla="*/ 426328 w 1670152"/>
                  <a:gd name="connsiteY32" fmla="*/ 459292 h 1670152"/>
                  <a:gd name="connsiteX33" fmla="*/ 399958 w 1670152"/>
                  <a:gd name="connsiteY33" fmla="*/ 501046 h 1670152"/>
                  <a:gd name="connsiteX34" fmla="*/ 395562 w 1670152"/>
                  <a:gd name="connsiteY34" fmla="*/ 514231 h 1670152"/>
                  <a:gd name="connsiteX35" fmla="*/ 395562 w 1670152"/>
                  <a:gd name="connsiteY35" fmla="*/ 527417 h 1670152"/>
                  <a:gd name="connsiteX36" fmla="*/ 417538 w 1670152"/>
                  <a:gd name="connsiteY36" fmla="*/ 549392 h 1670152"/>
                  <a:gd name="connsiteX37" fmla="*/ 496651 w 1670152"/>
                  <a:gd name="connsiteY37" fmla="*/ 549392 h 1670152"/>
                  <a:gd name="connsiteX38" fmla="*/ 512034 w 1670152"/>
                  <a:gd name="connsiteY38" fmla="*/ 542800 h 1670152"/>
                  <a:gd name="connsiteX39" fmla="*/ 580158 w 1670152"/>
                  <a:gd name="connsiteY39" fmla="*/ 474675 h 1670152"/>
                  <a:gd name="connsiteX40" fmla="*/ 610924 w 1670152"/>
                  <a:gd name="connsiteY40" fmla="*/ 461489 h 1670152"/>
                  <a:gd name="connsiteX41" fmla="*/ 619714 w 1670152"/>
                  <a:gd name="connsiteY41" fmla="*/ 461489 h 1670152"/>
                  <a:gd name="connsiteX42" fmla="*/ 641690 w 1670152"/>
                  <a:gd name="connsiteY42" fmla="*/ 479070 h 1670152"/>
                  <a:gd name="connsiteX43" fmla="*/ 654876 w 1670152"/>
                  <a:gd name="connsiteY43" fmla="*/ 534009 h 1670152"/>
                  <a:gd name="connsiteX44" fmla="*/ 676851 w 1670152"/>
                  <a:gd name="connsiteY44" fmla="*/ 551590 h 1670152"/>
                  <a:gd name="connsiteX45" fmla="*/ 681246 w 1670152"/>
                  <a:gd name="connsiteY45" fmla="*/ 551590 h 1670152"/>
                  <a:gd name="connsiteX46" fmla="*/ 703222 w 1670152"/>
                  <a:gd name="connsiteY46" fmla="*/ 529614 h 1670152"/>
                  <a:gd name="connsiteX47" fmla="*/ 703222 w 1670152"/>
                  <a:gd name="connsiteY47" fmla="*/ 472477 h 1670152"/>
                  <a:gd name="connsiteX48" fmla="*/ 709815 w 1670152"/>
                  <a:gd name="connsiteY48" fmla="*/ 457094 h 1670152"/>
                  <a:gd name="connsiteX49" fmla="*/ 725198 w 1670152"/>
                  <a:gd name="connsiteY49" fmla="*/ 439514 h 1670152"/>
                  <a:gd name="connsiteX50" fmla="*/ 742778 w 1670152"/>
                  <a:gd name="connsiteY50" fmla="*/ 490058 h 1670152"/>
                  <a:gd name="connsiteX51" fmla="*/ 762556 w 1670152"/>
                  <a:gd name="connsiteY51" fmla="*/ 505441 h 1670152"/>
                  <a:gd name="connsiteX52" fmla="*/ 782334 w 1670152"/>
                  <a:gd name="connsiteY52" fmla="*/ 505441 h 1670152"/>
                  <a:gd name="connsiteX53" fmla="*/ 797717 w 1670152"/>
                  <a:gd name="connsiteY53" fmla="*/ 498848 h 1670152"/>
                  <a:gd name="connsiteX54" fmla="*/ 806508 w 1670152"/>
                  <a:gd name="connsiteY54" fmla="*/ 490058 h 1670152"/>
                  <a:gd name="connsiteX55" fmla="*/ 821891 w 1670152"/>
                  <a:gd name="connsiteY55" fmla="*/ 483465 h 1670152"/>
                  <a:gd name="connsiteX56" fmla="*/ 835076 w 1670152"/>
                  <a:gd name="connsiteY56" fmla="*/ 483465 h 1670152"/>
                  <a:gd name="connsiteX57" fmla="*/ 857052 w 1670152"/>
                  <a:gd name="connsiteY57" fmla="*/ 505441 h 1670152"/>
                  <a:gd name="connsiteX58" fmla="*/ 857052 w 1670152"/>
                  <a:gd name="connsiteY58" fmla="*/ 527417 h 1670152"/>
                  <a:gd name="connsiteX59" fmla="*/ 879028 w 1670152"/>
                  <a:gd name="connsiteY59" fmla="*/ 549392 h 1670152"/>
                  <a:gd name="connsiteX60" fmla="*/ 958140 w 1670152"/>
                  <a:gd name="connsiteY60" fmla="*/ 549392 h 1670152"/>
                  <a:gd name="connsiteX61" fmla="*/ 977918 w 1670152"/>
                  <a:gd name="connsiteY61" fmla="*/ 577961 h 1670152"/>
                  <a:gd name="connsiteX62" fmla="*/ 971325 w 1670152"/>
                  <a:gd name="connsiteY62" fmla="*/ 597739 h 1670152"/>
                  <a:gd name="connsiteX63" fmla="*/ 947152 w 1670152"/>
                  <a:gd name="connsiteY63" fmla="*/ 613122 h 1670152"/>
                  <a:gd name="connsiteX64" fmla="*/ 841669 w 1670152"/>
                  <a:gd name="connsiteY64" fmla="*/ 595541 h 1670152"/>
                  <a:gd name="connsiteX65" fmla="*/ 826286 w 1670152"/>
                  <a:gd name="connsiteY65" fmla="*/ 595541 h 1670152"/>
                  <a:gd name="connsiteX66" fmla="*/ 736186 w 1670152"/>
                  <a:gd name="connsiteY66" fmla="*/ 613122 h 1670152"/>
                  <a:gd name="connsiteX67" fmla="*/ 712012 w 1670152"/>
                  <a:gd name="connsiteY67" fmla="*/ 610924 h 1670152"/>
                  <a:gd name="connsiteX68" fmla="*/ 571368 w 1670152"/>
                  <a:gd name="connsiteY68" fmla="*/ 571368 h 1670152"/>
                  <a:gd name="connsiteX69" fmla="*/ 307660 w 1670152"/>
                  <a:gd name="connsiteY69" fmla="*/ 813100 h 1670152"/>
                  <a:gd name="connsiteX70" fmla="*/ 439514 w 1670152"/>
                  <a:gd name="connsiteY70" fmla="*/ 966930 h 1670152"/>
                  <a:gd name="connsiteX71" fmla="*/ 659271 w 1670152"/>
                  <a:gd name="connsiteY71" fmla="*/ 1142736 h 1670152"/>
                  <a:gd name="connsiteX72" fmla="*/ 659271 w 1670152"/>
                  <a:gd name="connsiteY72" fmla="*/ 1278985 h 1670152"/>
                  <a:gd name="connsiteX73" fmla="*/ 685641 w 1670152"/>
                  <a:gd name="connsiteY73" fmla="*/ 1349307 h 1670152"/>
                  <a:gd name="connsiteX74" fmla="*/ 749371 w 1670152"/>
                  <a:gd name="connsiteY74" fmla="*/ 1426222 h 1670152"/>
                  <a:gd name="connsiteX75" fmla="*/ 799915 w 1670152"/>
                  <a:gd name="connsiteY75" fmla="*/ 1450395 h 1670152"/>
                  <a:gd name="connsiteX76" fmla="*/ 852657 w 1670152"/>
                  <a:gd name="connsiteY76" fmla="*/ 1450395 h 1670152"/>
                  <a:gd name="connsiteX77" fmla="*/ 898806 w 1670152"/>
                  <a:gd name="connsiteY77" fmla="*/ 1430617 h 1670152"/>
                  <a:gd name="connsiteX78" fmla="*/ 951547 w 1670152"/>
                  <a:gd name="connsiteY78" fmla="*/ 1377876 h 1670152"/>
                  <a:gd name="connsiteX79" fmla="*/ 975721 w 1670152"/>
                  <a:gd name="connsiteY79" fmla="*/ 1342715 h 1670152"/>
                  <a:gd name="connsiteX80" fmla="*/ 1019672 w 1670152"/>
                  <a:gd name="connsiteY80" fmla="*/ 1252614 h 1670152"/>
                  <a:gd name="connsiteX81" fmla="*/ 1030660 w 1670152"/>
                  <a:gd name="connsiteY81" fmla="*/ 1204268 h 1670152"/>
                  <a:gd name="connsiteX82" fmla="*/ 1030660 w 1670152"/>
                  <a:gd name="connsiteY82" fmla="*/ 1103180 h 1670152"/>
                  <a:gd name="connsiteX83" fmla="*/ 1050438 w 1670152"/>
                  <a:gd name="connsiteY83" fmla="*/ 1057031 h 1670152"/>
                  <a:gd name="connsiteX84" fmla="*/ 1166909 w 1670152"/>
                  <a:gd name="connsiteY84" fmla="*/ 940559 h 1670152"/>
                  <a:gd name="connsiteX85" fmla="*/ 1164712 w 1670152"/>
                  <a:gd name="connsiteY85" fmla="*/ 907596 h 1670152"/>
                  <a:gd name="connsiteX86" fmla="*/ 960338 w 1670152"/>
                  <a:gd name="connsiteY86" fmla="*/ 692234 h 1670152"/>
                  <a:gd name="connsiteX87" fmla="*/ 980116 w 1670152"/>
                  <a:gd name="connsiteY87" fmla="*/ 659271 h 1670152"/>
                  <a:gd name="connsiteX88" fmla="*/ 988906 w 1670152"/>
                  <a:gd name="connsiteY88" fmla="*/ 659271 h 1670152"/>
                  <a:gd name="connsiteX89" fmla="*/ 1114167 w 1670152"/>
                  <a:gd name="connsiteY89" fmla="*/ 821891 h 1670152"/>
                  <a:gd name="connsiteX90" fmla="*/ 1177897 w 1670152"/>
                  <a:gd name="connsiteY90" fmla="*/ 828483 h 1670152"/>
                  <a:gd name="connsiteX91" fmla="*/ 1250417 w 1670152"/>
                  <a:gd name="connsiteY91" fmla="*/ 766952 h 1670152"/>
                  <a:gd name="connsiteX92" fmla="*/ 1248219 w 1670152"/>
                  <a:gd name="connsiteY92" fmla="*/ 731790 h 1670152"/>
                  <a:gd name="connsiteX93" fmla="*/ 1182292 w 1670152"/>
                  <a:gd name="connsiteY93" fmla="*/ 692234 h 1670152"/>
                  <a:gd name="connsiteX94" fmla="*/ 1173502 w 1670152"/>
                  <a:gd name="connsiteY94" fmla="*/ 663666 h 1670152"/>
                  <a:gd name="connsiteX95" fmla="*/ 1175699 w 1670152"/>
                  <a:gd name="connsiteY95" fmla="*/ 659271 h 1670152"/>
                  <a:gd name="connsiteX96" fmla="*/ 1206465 w 1670152"/>
                  <a:gd name="connsiteY96" fmla="*/ 650480 h 1670152"/>
                  <a:gd name="connsiteX97" fmla="*/ 1285578 w 1670152"/>
                  <a:gd name="connsiteY97" fmla="*/ 698827 h 1670152"/>
                  <a:gd name="connsiteX98" fmla="*/ 1307553 w 1670152"/>
                  <a:gd name="connsiteY98" fmla="*/ 705420 h 1670152"/>
                  <a:gd name="connsiteX99" fmla="*/ 1331727 w 1670152"/>
                  <a:gd name="connsiteY99" fmla="*/ 705420 h 1670152"/>
                  <a:gd name="connsiteX100" fmla="*/ 1371283 w 1670152"/>
                  <a:gd name="connsiteY100" fmla="*/ 731790 h 1670152"/>
                  <a:gd name="connsiteX101" fmla="*/ 1435013 w 1670152"/>
                  <a:gd name="connsiteY101" fmla="*/ 876830 h 1670152"/>
                  <a:gd name="connsiteX102" fmla="*/ 1474569 w 1670152"/>
                  <a:gd name="connsiteY102" fmla="*/ 903201 h 1670152"/>
                  <a:gd name="connsiteX103" fmla="*/ 1474569 w 1670152"/>
                  <a:gd name="connsiteY103" fmla="*/ 903201 h 1670152"/>
                  <a:gd name="connsiteX104" fmla="*/ 1511927 w 1670152"/>
                  <a:gd name="connsiteY104" fmla="*/ 865842 h 1670152"/>
                  <a:gd name="connsiteX105" fmla="*/ 1511927 w 1670152"/>
                  <a:gd name="connsiteY105" fmla="*/ 804310 h 1670152"/>
                  <a:gd name="connsiteX106" fmla="*/ 1520718 w 1670152"/>
                  <a:gd name="connsiteY106" fmla="*/ 786730 h 1670152"/>
                  <a:gd name="connsiteX107" fmla="*/ 1571262 w 1670152"/>
                  <a:gd name="connsiteY107" fmla="*/ 747173 h 1670152"/>
                  <a:gd name="connsiteX108" fmla="*/ 1577854 w 1670152"/>
                  <a:gd name="connsiteY108" fmla="*/ 837274 h 1670152"/>
                  <a:gd name="connsiteX109" fmla="*/ 835076 w 1670152"/>
                  <a:gd name="connsiteY109" fmla="*/ 1582250 h 1670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1670152" h="1670152">
                    <a:moveTo>
                      <a:pt x="835076" y="0"/>
                    </a:moveTo>
                    <a:cubicBezTo>
                      <a:pt x="373587" y="0"/>
                      <a:pt x="0" y="373587"/>
                      <a:pt x="0" y="835076"/>
                    </a:cubicBezTo>
                    <a:cubicBezTo>
                      <a:pt x="0" y="1296566"/>
                      <a:pt x="373587" y="1670152"/>
                      <a:pt x="835076" y="1670152"/>
                    </a:cubicBezTo>
                    <a:cubicBezTo>
                      <a:pt x="1296566" y="1670152"/>
                      <a:pt x="1670152" y="1296566"/>
                      <a:pt x="1670152" y="835076"/>
                    </a:cubicBezTo>
                    <a:cubicBezTo>
                      <a:pt x="1670152" y="373587"/>
                      <a:pt x="1296566" y="0"/>
                      <a:pt x="835076" y="0"/>
                    </a:cubicBezTo>
                    <a:close/>
                    <a:moveTo>
                      <a:pt x="835076" y="1582250"/>
                    </a:moveTo>
                    <a:cubicBezTo>
                      <a:pt x="424131" y="1582250"/>
                      <a:pt x="87903" y="1246021"/>
                      <a:pt x="87903" y="835076"/>
                    </a:cubicBezTo>
                    <a:cubicBezTo>
                      <a:pt x="87903" y="424131"/>
                      <a:pt x="424131" y="87903"/>
                      <a:pt x="835076" y="87903"/>
                    </a:cubicBezTo>
                    <a:cubicBezTo>
                      <a:pt x="942757" y="87903"/>
                      <a:pt x="1043845" y="109878"/>
                      <a:pt x="1136143" y="151632"/>
                    </a:cubicBezTo>
                    <a:lnTo>
                      <a:pt x="1065821" y="208769"/>
                    </a:lnTo>
                    <a:cubicBezTo>
                      <a:pt x="1057031" y="215362"/>
                      <a:pt x="1048240" y="219757"/>
                      <a:pt x="1037252" y="219757"/>
                    </a:cubicBezTo>
                    <a:lnTo>
                      <a:pt x="995499" y="219757"/>
                    </a:lnTo>
                    <a:cubicBezTo>
                      <a:pt x="991104" y="219757"/>
                      <a:pt x="984511" y="219757"/>
                      <a:pt x="980116" y="217559"/>
                    </a:cubicBezTo>
                    <a:cubicBezTo>
                      <a:pt x="980116" y="217559"/>
                      <a:pt x="872435" y="153830"/>
                      <a:pt x="810903" y="153830"/>
                    </a:cubicBezTo>
                    <a:cubicBezTo>
                      <a:pt x="751569" y="153830"/>
                      <a:pt x="654876" y="191189"/>
                      <a:pt x="613122" y="219757"/>
                    </a:cubicBezTo>
                    <a:cubicBezTo>
                      <a:pt x="549392" y="261511"/>
                      <a:pt x="617517" y="281289"/>
                      <a:pt x="632900" y="285684"/>
                    </a:cubicBezTo>
                    <a:cubicBezTo>
                      <a:pt x="635097" y="285684"/>
                      <a:pt x="637295" y="285684"/>
                      <a:pt x="637295" y="285684"/>
                    </a:cubicBezTo>
                    <a:lnTo>
                      <a:pt x="698827" y="285684"/>
                    </a:lnTo>
                    <a:cubicBezTo>
                      <a:pt x="714210" y="285684"/>
                      <a:pt x="727395" y="279091"/>
                      <a:pt x="736186" y="265906"/>
                    </a:cubicBezTo>
                    <a:lnTo>
                      <a:pt x="760359" y="228547"/>
                    </a:lnTo>
                    <a:cubicBezTo>
                      <a:pt x="764754" y="221954"/>
                      <a:pt x="771347" y="219757"/>
                      <a:pt x="777939" y="219757"/>
                    </a:cubicBezTo>
                    <a:lnTo>
                      <a:pt x="813100" y="219757"/>
                    </a:lnTo>
                    <a:lnTo>
                      <a:pt x="766952" y="296672"/>
                    </a:lnTo>
                    <a:cubicBezTo>
                      <a:pt x="755964" y="316450"/>
                      <a:pt x="733988" y="329635"/>
                      <a:pt x="709815" y="329635"/>
                    </a:cubicBezTo>
                    <a:lnTo>
                      <a:pt x="650480" y="329635"/>
                    </a:lnTo>
                    <a:cubicBezTo>
                      <a:pt x="641690" y="329635"/>
                      <a:pt x="632900" y="331833"/>
                      <a:pt x="626307" y="336228"/>
                    </a:cubicBezTo>
                    <a:lnTo>
                      <a:pt x="571368" y="373587"/>
                    </a:lnTo>
                    <a:lnTo>
                      <a:pt x="527417" y="373587"/>
                    </a:lnTo>
                    <a:cubicBezTo>
                      <a:pt x="514231" y="373587"/>
                      <a:pt x="505441" y="382377"/>
                      <a:pt x="505441" y="395562"/>
                    </a:cubicBezTo>
                    <a:lnTo>
                      <a:pt x="505441" y="417538"/>
                    </a:lnTo>
                    <a:cubicBezTo>
                      <a:pt x="505441" y="430723"/>
                      <a:pt x="496651" y="439514"/>
                      <a:pt x="483465" y="439514"/>
                    </a:cubicBezTo>
                    <a:lnTo>
                      <a:pt x="463687" y="439514"/>
                    </a:lnTo>
                    <a:cubicBezTo>
                      <a:pt x="448304" y="439514"/>
                      <a:pt x="435119" y="446106"/>
                      <a:pt x="426328" y="459292"/>
                    </a:cubicBezTo>
                    <a:lnTo>
                      <a:pt x="399958" y="501046"/>
                    </a:lnTo>
                    <a:cubicBezTo>
                      <a:pt x="397760" y="505441"/>
                      <a:pt x="395562" y="509836"/>
                      <a:pt x="395562" y="514231"/>
                    </a:cubicBezTo>
                    <a:lnTo>
                      <a:pt x="395562" y="527417"/>
                    </a:lnTo>
                    <a:cubicBezTo>
                      <a:pt x="395562" y="540602"/>
                      <a:pt x="404353" y="549392"/>
                      <a:pt x="417538" y="549392"/>
                    </a:cubicBezTo>
                    <a:lnTo>
                      <a:pt x="496651" y="549392"/>
                    </a:lnTo>
                    <a:cubicBezTo>
                      <a:pt x="503243" y="549392"/>
                      <a:pt x="507638" y="547195"/>
                      <a:pt x="512034" y="542800"/>
                    </a:cubicBezTo>
                    <a:lnTo>
                      <a:pt x="580158" y="474675"/>
                    </a:lnTo>
                    <a:cubicBezTo>
                      <a:pt x="588948" y="465885"/>
                      <a:pt x="599936" y="461489"/>
                      <a:pt x="610924" y="461489"/>
                    </a:cubicBezTo>
                    <a:lnTo>
                      <a:pt x="619714" y="461489"/>
                    </a:lnTo>
                    <a:cubicBezTo>
                      <a:pt x="630702" y="461489"/>
                      <a:pt x="639493" y="468082"/>
                      <a:pt x="641690" y="479070"/>
                    </a:cubicBezTo>
                    <a:lnTo>
                      <a:pt x="654876" y="534009"/>
                    </a:lnTo>
                    <a:cubicBezTo>
                      <a:pt x="657073" y="542800"/>
                      <a:pt x="665863" y="551590"/>
                      <a:pt x="676851" y="551590"/>
                    </a:cubicBezTo>
                    <a:lnTo>
                      <a:pt x="681246" y="551590"/>
                    </a:lnTo>
                    <a:cubicBezTo>
                      <a:pt x="694432" y="551590"/>
                      <a:pt x="703222" y="542800"/>
                      <a:pt x="703222" y="529614"/>
                    </a:cubicBezTo>
                    <a:lnTo>
                      <a:pt x="703222" y="472477"/>
                    </a:lnTo>
                    <a:cubicBezTo>
                      <a:pt x="703222" y="465885"/>
                      <a:pt x="705420" y="461489"/>
                      <a:pt x="709815" y="457094"/>
                    </a:cubicBezTo>
                    <a:lnTo>
                      <a:pt x="725198" y="439514"/>
                    </a:lnTo>
                    <a:lnTo>
                      <a:pt x="742778" y="490058"/>
                    </a:lnTo>
                    <a:cubicBezTo>
                      <a:pt x="744976" y="498848"/>
                      <a:pt x="753766" y="505441"/>
                      <a:pt x="762556" y="505441"/>
                    </a:cubicBezTo>
                    <a:lnTo>
                      <a:pt x="782334" y="505441"/>
                    </a:lnTo>
                    <a:cubicBezTo>
                      <a:pt x="788927" y="505441"/>
                      <a:pt x="793322" y="503243"/>
                      <a:pt x="797717" y="498848"/>
                    </a:cubicBezTo>
                    <a:lnTo>
                      <a:pt x="806508" y="490058"/>
                    </a:lnTo>
                    <a:cubicBezTo>
                      <a:pt x="810903" y="485663"/>
                      <a:pt x="815298" y="483465"/>
                      <a:pt x="821891" y="483465"/>
                    </a:cubicBezTo>
                    <a:lnTo>
                      <a:pt x="835076" y="483465"/>
                    </a:lnTo>
                    <a:cubicBezTo>
                      <a:pt x="848262" y="483465"/>
                      <a:pt x="857052" y="492255"/>
                      <a:pt x="857052" y="505441"/>
                    </a:cubicBezTo>
                    <a:lnTo>
                      <a:pt x="857052" y="527417"/>
                    </a:lnTo>
                    <a:cubicBezTo>
                      <a:pt x="857052" y="540602"/>
                      <a:pt x="865842" y="549392"/>
                      <a:pt x="879028" y="549392"/>
                    </a:cubicBezTo>
                    <a:lnTo>
                      <a:pt x="958140" y="549392"/>
                    </a:lnTo>
                    <a:cubicBezTo>
                      <a:pt x="973523" y="549392"/>
                      <a:pt x="984511" y="564775"/>
                      <a:pt x="977918" y="577961"/>
                    </a:cubicBezTo>
                    <a:lnTo>
                      <a:pt x="971325" y="597739"/>
                    </a:lnTo>
                    <a:cubicBezTo>
                      <a:pt x="966930" y="608727"/>
                      <a:pt x="958140" y="615319"/>
                      <a:pt x="947152" y="613122"/>
                    </a:cubicBezTo>
                    <a:lnTo>
                      <a:pt x="841669" y="595541"/>
                    </a:lnTo>
                    <a:cubicBezTo>
                      <a:pt x="837274" y="595541"/>
                      <a:pt x="830681" y="595541"/>
                      <a:pt x="826286" y="595541"/>
                    </a:cubicBezTo>
                    <a:lnTo>
                      <a:pt x="736186" y="613122"/>
                    </a:lnTo>
                    <a:cubicBezTo>
                      <a:pt x="727395" y="615319"/>
                      <a:pt x="720803" y="613122"/>
                      <a:pt x="712012" y="610924"/>
                    </a:cubicBezTo>
                    <a:cubicBezTo>
                      <a:pt x="683444" y="599936"/>
                      <a:pt x="604331" y="571368"/>
                      <a:pt x="571368" y="571368"/>
                    </a:cubicBezTo>
                    <a:cubicBezTo>
                      <a:pt x="309857" y="571368"/>
                      <a:pt x="307660" y="747173"/>
                      <a:pt x="307660" y="813100"/>
                    </a:cubicBezTo>
                    <a:cubicBezTo>
                      <a:pt x="307660" y="901003"/>
                      <a:pt x="358204" y="966930"/>
                      <a:pt x="439514" y="966930"/>
                    </a:cubicBezTo>
                    <a:cubicBezTo>
                      <a:pt x="536207" y="966930"/>
                      <a:pt x="659271" y="962535"/>
                      <a:pt x="659271" y="1142736"/>
                    </a:cubicBezTo>
                    <a:lnTo>
                      <a:pt x="659271" y="1278985"/>
                    </a:lnTo>
                    <a:cubicBezTo>
                      <a:pt x="659271" y="1305356"/>
                      <a:pt x="668061" y="1329529"/>
                      <a:pt x="685641" y="1349307"/>
                    </a:cubicBezTo>
                    <a:lnTo>
                      <a:pt x="749371" y="1426222"/>
                    </a:lnTo>
                    <a:cubicBezTo>
                      <a:pt x="762556" y="1441605"/>
                      <a:pt x="780137" y="1450395"/>
                      <a:pt x="799915" y="1450395"/>
                    </a:cubicBezTo>
                    <a:lnTo>
                      <a:pt x="852657" y="1450395"/>
                    </a:lnTo>
                    <a:cubicBezTo>
                      <a:pt x="870237" y="1450395"/>
                      <a:pt x="887818" y="1443803"/>
                      <a:pt x="898806" y="1430617"/>
                    </a:cubicBezTo>
                    <a:lnTo>
                      <a:pt x="951547" y="1377876"/>
                    </a:lnTo>
                    <a:cubicBezTo>
                      <a:pt x="962535" y="1366888"/>
                      <a:pt x="969128" y="1355900"/>
                      <a:pt x="975721" y="1342715"/>
                    </a:cubicBezTo>
                    <a:lnTo>
                      <a:pt x="1019672" y="1252614"/>
                    </a:lnTo>
                    <a:cubicBezTo>
                      <a:pt x="1026265" y="1237231"/>
                      <a:pt x="1030660" y="1219651"/>
                      <a:pt x="1030660" y="1204268"/>
                    </a:cubicBezTo>
                    <a:lnTo>
                      <a:pt x="1030660" y="1103180"/>
                    </a:lnTo>
                    <a:cubicBezTo>
                      <a:pt x="1030660" y="1085599"/>
                      <a:pt x="1037252" y="1068018"/>
                      <a:pt x="1050438" y="1057031"/>
                    </a:cubicBezTo>
                    <a:lnTo>
                      <a:pt x="1166909" y="940559"/>
                    </a:lnTo>
                    <a:cubicBezTo>
                      <a:pt x="1175699" y="931769"/>
                      <a:pt x="1175699" y="914189"/>
                      <a:pt x="1164712" y="907596"/>
                    </a:cubicBezTo>
                    <a:cubicBezTo>
                      <a:pt x="1164712" y="907596"/>
                      <a:pt x="1032857" y="832879"/>
                      <a:pt x="960338" y="692234"/>
                    </a:cubicBezTo>
                    <a:cubicBezTo>
                      <a:pt x="953745" y="676851"/>
                      <a:pt x="962535" y="659271"/>
                      <a:pt x="980116" y="659271"/>
                    </a:cubicBezTo>
                    <a:lnTo>
                      <a:pt x="988906" y="659271"/>
                    </a:lnTo>
                    <a:lnTo>
                      <a:pt x="1114167" y="821891"/>
                    </a:lnTo>
                    <a:cubicBezTo>
                      <a:pt x="1129550" y="841669"/>
                      <a:pt x="1158119" y="843866"/>
                      <a:pt x="1177897" y="828483"/>
                    </a:cubicBezTo>
                    <a:lnTo>
                      <a:pt x="1250417" y="766952"/>
                    </a:lnTo>
                    <a:cubicBezTo>
                      <a:pt x="1261405" y="758161"/>
                      <a:pt x="1261405" y="738383"/>
                      <a:pt x="1248219" y="731790"/>
                    </a:cubicBezTo>
                    <a:lnTo>
                      <a:pt x="1182292" y="692234"/>
                    </a:lnTo>
                    <a:cubicBezTo>
                      <a:pt x="1173502" y="685641"/>
                      <a:pt x="1169107" y="674654"/>
                      <a:pt x="1173502" y="663666"/>
                    </a:cubicBezTo>
                    <a:lnTo>
                      <a:pt x="1175699" y="659271"/>
                    </a:lnTo>
                    <a:cubicBezTo>
                      <a:pt x="1182292" y="648283"/>
                      <a:pt x="1195477" y="643888"/>
                      <a:pt x="1206465" y="650480"/>
                    </a:cubicBezTo>
                    <a:lnTo>
                      <a:pt x="1285578" y="698827"/>
                    </a:lnTo>
                    <a:cubicBezTo>
                      <a:pt x="1292171" y="703222"/>
                      <a:pt x="1300961" y="705420"/>
                      <a:pt x="1307553" y="705420"/>
                    </a:cubicBezTo>
                    <a:lnTo>
                      <a:pt x="1331727" y="705420"/>
                    </a:lnTo>
                    <a:cubicBezTo>
                      <a:pt x="1349307" y="705420"/>
                      <a:pt x="1364690" y="716407"/>
                      <a:pt x="1371283" y="731790"/>
                    </a:cubicBezTo>
                    <a:lnTo>
                      <a:pt x="1435013" y="876830"/>
                    </a:lnTo>
                    <a:cubicBezTo>
                      <a:pt x="1441605" y="892213"/>
                      <a:pt x="1456988" y="903201"/>
                      <a:pt x="1474569" y="903201"/>
                    </a:cubicBezTo>
                    <a:lnTo>
                      <a:pt x="1474569" y="903201"/>
                    </a:lnTo>
                    <a:cubicBezTo>
                      <a:pt x="1494347" y="903201"/>
                      <a:pt x="1511927" y="885620"/>
                      <a:pt x="1511927" y="865842"/>
                    </a:cubicBezTo>
                    <a:lnTo>
                      <a:pt x="1511927" y="804310"/>
                    </a:lnTo>
                    <a:cubicBezTo>
                      <a:pt x="1511927" y="797717"/>
                      <a:pt x="1514125" y="791125"/>
                      <a:pt x="1520718" y="786730"/>
                    </a:cubicBezTo>
                    <a:lnTo>
                      <a:pt x="1571262" y="747173"/>
                    </a:lnTo>
                    <a:cubicBezTo>
                      <a:pt x="1575657" y="775742"/>
                      <a:pt x="1577854" y="806508"/>
                      <a:pt x="1577854" y="837274"/>
                    </a:cubicBezTo>
                    <a:cubicBezTo>
                      <a:pt x="1582250" y="1246021"/>
                      <a:pt x="1246021" y="1582250"/>
                      <a:pt x="835076" y="1582250"/>
                    </a:cubicBezTo>
                    <a:close/>
                  </a:path>
                </a:pathLst>
              </a:custGeom>
              <a:grpFill/>
              <a:ln w="21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190FA351-39C3-DD8E-B1A5-1A730A28C858}"/>
                  </a:ext>
                </a:extLst>
              </p:cNvPr>
              <p:cNvSpPr/>
              <p:nvPr/>
            </p:nvSpPr>
            <p:spPr>
              <a:xfrm>
                <a:off x="8952010" y="2680186"/>
                <a:ext cx="101088" cy="123063"/>
              </a:xfrm>
              <a:custGeom>
                <a:avLst/>
                <a:gdLst>
                  <a:gd name="connsiteX0" fmla="*/ 35161 w 101088"/>
                  <a:gd name="connsiteY0" fmla="*/ 101088 h 123063"/>
                  <a:gd name="connsiteX1" fmla="*/ 35161 w 101088"/>
                  <a:gd name="connsiteY1" fmla="*/ 123064 h 123063"/>
                  <a:gd name="connsiteX2" fmla="*/ 57137 w 101088"/>
                  <a:gd name="connsiteY2" fmla="*/ 123064 h 123063"/>
                  <a:gd name="connsiteX3" fmla="*/ 79112 w 101088"/>
                  <a:gd name="connsiteY3" fmla="*/ 101088 h 123063"/>
                  <a:gd name="connsiteX4" fmla="*/ 79112 w 101088"/>
                  <a:gd name="connsiteY4" fmla="*/ 79112 h 123063"/>
                  <a:gd name="connsiteX5" fmla="*/ 101088 w 101088"/>
                  <a:gd name="connsiteY5" fmla="*/ 79112 h 123063"/>
                  <a:gd name="connsiteX6" fmla="*/ 101088 w 101088"/>
                  <a:gd name="connsiteY6" fmla="*/ 43951 h 123063"/>
                  <a:gd name="connsiteX7" fmla="*/ 94495 w 101088"/>
                  <a:gd name="connsiteY7" fmla="*/ 28568 h 123063"/>
                  <a:gd name="connsiteX8" fmla="*/ 72520 w 101088"/>
                  <a:gd name="connsiteY8" fmla="*/ 6593 h 123063"/>
                  <a:gd name="connsiteX9" fmla="*/ 41754 w 101088"/>
                  <a:gd name="connsiteY9" fmla="*/ 6593 h 123063"/>
                  <a:gd name="connsiteX10" fmla="*/ 6593 w 101088"/>
                  <a:gd name="connsiteY10" fmla="*/ 41754 h 123063"/>
                  <a:gd name="connsiteX11" fmla="*/ 6593 w 101088"/>
                  <a:gd name="connsiteY11" fmla="*/ 72520 h 123063"/>
                  <a:gd name="connsiteX12" fmla="*/ 35161 w 101088"/>
                  <a:gd name="connsiteY12" fmla="*/ 101088 h 12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88" h="123063">
                    <a:moveTo>
                      <a:pt x="35161" y="101088"/>
                    </a:moveTo>
                    <a:lnTo>
                      <a:pt x="35161" y="123064"/>
                    </a:lnTo>
                    <a:lnTo>
                      <a:pt x="57137" y="123064"/>
                    </a:lnTo>
                    <a:cubicBezTo>
                      <a:pt x="70322" y="123064"/>
                      <a:pt x="79112" y="114274"/>
                      <a:pt x="79112" y="101088"/>
                    </a:cubicBezTo>
                    <a:lnTo>
                      <a:pt x="79112" y="79112"/>
                    </a:lnTo>
                    <a:lnTo>
                      <a:pt x="101088" y="79112"/>
                    </a:lnTo>
                    <a:lnTo>
                      <a:pt x="101088" y="43951"/>
                    </a:lnTo>
                    <a:cubicBezTo>
                      <a:pt x="101088" y="37359"/>
                      <a:pt x="98891" y="32964"/>
                      <a:pt x="94495" y="28568"/>
                    </a:cubicBezTo>
                    <a:lnTo>
                      <a:pt x="72520" y="6593"/>
                    </a:lnTo>
                    <a:cubicBezTo>
                      <a:pt x="63729" y="-2198"/>
                      <a:pt x="50544" y="-2198"/>
                      <a:pt x="41754" y="6593"/>
                    </a:cubicBezTo>
                    <a:lnTo>
                      <a:pt x="6593" y="41754"/>
                    </a:lnTo>
                    <a:cubicBezTo>
                      <a:pt x="-2198" y="50544"/>
                      <a:pt x="-2198" y="63729"/>
                      <a:pt x="6593" y="72520"/>
                    </a:cubicBezTo>
                    <a:lnTo>
                      <a:pt x="35161" y="101088"/>
                    </a:lnTo>
                    <a:close/>
                  </a:path>
                </a:pathLst>
              </a:custGeom>
              <a:grpFill/>
              <a:ln w="21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76626E2B-4A71-4A59-4BD8-A9301D1FEE3D}"/>
                </a:ext>
              </a:extLst>
            </p:cNvPr>
            <p:cNvSpPr/>
            <p:nvPr/>
          </p:nvSpPr>
          <p:spPr>
            <a:xfrm flipV="1">
              <a:off x="8518550" y="6785458"/>
              <a:ext cx="335826" cy="33582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ECFE263E-BBB8-0D7B-9D39-2B946D8B5D4F}"/>
              </a:ext>
            </a:extLst>
          </p:cNvPr>
          <p:cNvGrpSpPr/>
          <p:nvPr/>
        </p:nvGrpSpPr>
        <p:grpSpPr>
          <a:xfrm>
            <a:off x="8533714" y="2444860"/>
            <a:ext cx="2015495" cy="1850110"/>
            <a:chOff x="8533714" y="2444860"/>
            <a:chExt cx="2015495" cy="1850110"/>
          </a:xfrm>
        </p:grpSpPr>
        <p:grpSp>
          <p:nvGrpSpPr>
            <p:cNvPr id="101" name="Gruppieren 100">
              <a:extLst>
                <a:ext uri="{FF2B5EF4-FFF2-40B4-BE49-F238E27FC236}">
                  <a16:creationId xmlns:a16="http://schemas.microsoft.com/office/drawing/2014/main" id="{F9AF766E-C846-083D-9354-F516308AEE06}"/>
                </a:ext>
              </a:extLst>
            </p:cNvPr>
            <p:cNvGrpSpPr/>
            <p:nvPr/>
          </p:nvGrpSpPr>
          <p:grpSpPr>
            <a:xfrm rot="1380000">
              <a:off x="8533714" y="2444860"/>
              <a:ext cx="1581729" cy="1581729"/>
              <a:chOff x="8533715" y="1096594"/>
              <a:chExt cx="1581729" cy="1581729"/>
            </a:xfrm>
          </p:grpSpPr>
          <p:sp>
            <p:nvSpPr>
              <p:cNvPr id="69" name="Grafik 67" descr="Welt mit einfarbiger Füllung">
                <a:extLst>
                  <a:ext uri="{FF2B5EF4-FFF2-40B4-BE49-F238E27FC236}">
                    <a16:creationId xmlns:a16="http://schemas.microsoft.com/office/drawing/2014/main" id="{E5D6D502-09B4-DDFA-DA83-12F12D506F0E}"/>
                  </a:ext>
                </a:extLst>
              </p:cNvPr>
              <p:cNvSpPr/>
              <p:nvPr/>
            </p:nvSpPr>
            <p:spPr>
              <a:xfrm>
                <a:off x="8533715" y="1096594"/>
                <a:ext cx="1581729" cy="1581729"/>
              </a:xfrm>
              <a:custGeom>
                <a:avLst/>
                <a:gdLst>
                  <a:gd name="connsiteX0" fmla="*/ 414338 w 723900"/>
                  <a:gd name="connsiteY0" fmla="*/ 661988 h 723900"/>
                  <a:gd name="connsiteX1" fmla="*/ 551498 w 723900"/>
                  <a:gd name="connsiteY1" fmla="*/ 381000 h 723900"/>
                  <a:gd name="connsiteX2" fmla="*/ 665798 w 723900"/>
                  <a:gd name="connsiteY2" fmla="*/ 381000 h 723900"/>
                  <a:gd name="connsiteX3" fmla="*/ 414338 w 723900"/>
                  <a:gd name="connsiteY3" fmla="*/ 661988 h 723900"/>
                  <a:gd name="connsiteX4" fmla="*/ 58103 w 723900"/>
                  <a:gd name="connsiteY4" fmla="*/ 381000 h 723900"/>
                  <a:gd name="connsiteX5" fmla="*/ 172403 w 723900"/>
                  <a:gd name="connsiteY5" fmla="*/ 381000 h 723900"/>
                  <a:gd name="connsiteX6" fmla="*/ 309563 w 723900"/>
                  <a:gd name="connsiteY6" fmla="*/ 661988 h 723900"/>
                  <a:gd name="connsiteX7" fmla="*/ 58103 w 723900"/>
                  <a:gd name="connsiteY7" fmla="*/ 381000 h 723900"/>
                  <a:gd name="connsiteX8" fmla="*/ 309563 w 723900"/>
                  <a:gd name="connsiteY8" fmla="*/ 61913 h 723900"/>
                  <a:gd name="connsiteX9" fmla="*/ 172403 w 723900"/>
                  <a:gd name="connsiteY9" fmla="*/ 342900 h 723900"/>
                  <a:gd name="connsiteX10" fmla="*/ 58103 w 723900"/>
                  <a:gd name="connsiteY10" fmla="*/ 342900 h 723900"/>
                  <a:gd name="connsiteX11" fmla="*/ 309563 w 723900"/>
                  <a:gd name="connsiteY11" fmla="*/ 61913 h 723900"/>
                  <a:gd name="connsiteX12" fmla="*/ 381000 w 723900"/>
                  <a:gd name="connsiteY12" fmla="*/ 381000 h 723900"/>
                  <a:gd name="connsiteX13" fmla="*/ 513398 w 723900"/>
                  <a:gd name="connsiteY13" fmla="*/ 381000 h 723900"/>
                  <a:gd name="connsiteX14" fmla="*/ 381000 w 723900"/>
                  <a:gd name="connsiteY14" fmla="*/ 642938 h 723900"/>
                  <a:gd name="connsiteX15" fmla="*/ 381000 w 723900"/>
                  <a:gd name="connsiteY15" fmla="*/ 381000 h 723900"/>
                  <a:gd name="connsiteX16" fmla="*/ 342900 w 723900"/>
                  <a:gd name="connsiteY16" fmla="*/ 381000 h 723900"/>
                  <a:gd name="connsiteX17" fmla="*/ 342900 w 723900"/>
                  <a:gd name="connsiteY17" fmla="*/ 642938 h 723900"/>
                  <a:gd name="connsiteX18" fmla="*/ 210502 w 723900"/>
                  <a:gd name="connsiteY18" fmla="*/ 381000 h 723900"/>
                  <a:gd name="connsiteX19" fmla="*/ 342900 w 723900"/>
                  <a:gd name="connsiteY19" fmla="*/ 381000 h 723900"/>
                  <a:gd name="connsiteX20" fmla="*/ 381000 w 723900"/>
                  <a:gd name="connsiteY20" fmla="*/ 80963 h 723900"/>
                  <a:gd name="connsiteX21" fmla="*/ 513398 w 723900"/>
                  <a:gd name="connsiteY21" fmla="*/ 342900 h 723900"/>
                  <a:gd name="connsiteX22" fmla="*/ 381000 w 723900"/>
                  <a:gd name="connsiteY22" fmla="*/ 342900 h 723900"/>
                  <a:gd name="connsiteX23" fmla="*/ 381000 w 723900"/>
                  <a:gd name="connsiteY23" fmla="*/ 80963 h 723900"/>
                  <a:gd name="connsiteX24" fmla="*/ 342900 w 723900"/>
                  <a:gd name="connsiteY24" fmla="*/ 342900 h 723900"/>
                  <a:gd name="connsiteX25" fmla="*/ 210502 w 723900"/>
                  <a:gd name="connsiteY25" fmla="*/ 342900 h 723900"/>
                  <a:gd name="connsiteX26" fmla="*/ 342900 w 723900"/>
                  <a:gd name="connsiteY26" fmla="*/ 80963 h 723900"/>
                  <a:gd name="connsiteX27" fmla="*/ 342900 w 723900"/>
                  <a:gd name="connsiteY27" fmla="*/ 342900 h 723900"/>
                  <a:gd name="connsiteX28" fmla="*/ 665798 w 723900"/>
                  <a:gd name="connsiteY28" fmla="*/ 342900 h 723900"/>
                  <a:gd name="connsiteX29" fmla="*/ 551498 w 723900"/>
                  <a:gd name="connsiteY29" fmla="*/ 342900 h 723900"/>
                  <a:gd name="connsiteX30" fmla="*/ 414338 w 723900"/>
                  <a:gd name="connsiteY30" fmla="*/ 61913 h 723900"/>
                  <a:gd name="connsiteX31" fmla="*/ 665798 w 723900"/>
                  <a:gd name="connsiteY31" fmla="*/ 342900 h 723900"/>
                  <a:gd name="connsiteX32" fmla="*/ 361950 w 723900"/>
                  <a:gd name="connsiteY32" fmla="*/ 0 h 723900"/>
                  <a:gd name="connsiteX33" fmla="*/ 0 w 723900"/>
                  <a:gd name="connsiteY33" fmla="*/ 361950 h 723900"/>
                  <a:gd name="connsiteX34" fmla="*/ 361950 w 723900"/>
                  <a:gd name="connsiteY34" fmla="*/ 723900 h 723900"/>
                  <a:gd name="connsiteX35" fmla="*/ 723900 w 723900"/>
                  <a:gd name="connsiteY35" fmla="*/ 361950 h 723900"/>
                  <a:gd name="connsiteX36" fmla="*/ 361950 w 723900"/>
                  <a:gd name="connsiteY36" fmla="*/ 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23900" h="723900">
                    <a:moveTo>
                      <a:pt x="414338" y="661988"/>
                    </a:moveTo>
                    <a:cubicBezTo>
                      <a:pt x="476250" y="585788"/>
                      <a:pt x="544830" y="489585"/>
                      <a:pt x="551498" y="381000"/>
                    </a:cubicBezTo>
                    <a:lnTo>
                      <a:pt x="665798" y="381000"/>
                    </a:lnTo>
                    <a:cubicBezTo>
                      <a:pt x="657225" y="522923"/>
                      <a:pt x="551498" y="638175"/>
                      <a:pt x="414338" y="661988"/>
                    </a:cubicBezTo>
                    <a:close/>
                    <a:moveTo>
                      <a:pt x="58103" y="381000"/>
                    </a:moveTo>
                    <a:lnTo>
                      <a:pt x="172403" y="381000"/>
                    </a:lnTo>
                    <a:cubicBezTo>
                      <a:pt x="180023" y="489585"/>
                      <a:pt x="247650" y="585788"/>
                      <a:pt x="309563" y="661988"/>
                    </a:cubicBezTo>
                    <a:cubicBezTo>
                      <a:pt x="172403" y="638175"/>
                      <a:pt x="66675" y="522923"/>
                      <a:pt x="58103" y="381000"/>
                    </a:cubicBezTo>
                    <a:close/>
                    <a:moveTo>
                      <a:pt x="309563" y="61913"/>
                    </a:moveTo>
                    <a:cubicBezTo>
                      <a:pt x="247650" y="138113"/>
                      <a:pt x="179070" y="234315"/>
                      <a:pt x="172403" y="342900"/>
                    </a:cubicBezTo>
                    <a:lnTo>
                      <a:pt x="58103" y="342900"/>
                    </a:lnTo>
                    <a:cubicBezTo>
                      <a:pt x="66675" y="200978"/>
                      <a:pt x="172403" y="85725"/>
                      <a:pt x="309563" y="61913"/>
                    </a:cubicBezTo>
                    <a:close/>
                    <a:moveTo>
                      <a:pt x="381000" y="381000"/>
                    </a:moveTo>
                    <a:lnTo>
                      <a:pt x="513398" y="381000"/>
                    </a:lnTo>
                    <a:cubicBezTo>
                      <a:pt x="505778" y="479108"/>
                      <a:pt x="441960" y="567690"/>
                      <a:pt x="381000" y="642938"/>
                    </a:cubicBezTo>
                    <a:lnTo>
                      <a:pt x="381000" y="381000"/>
                    </a:lnTo>
                    <a:close/>
                    <a:moveTo>
                      <a:pt x="342900" y="381000"/>
                    </a:moveTo>
                    <a:lnTo>
                      <a:pt x="342900" y="642938"/>
                    </a:lnTo>
                    <a:cubicBezTo>
                      <a:pt x="281940" y="567690"/>
                      <a:pt x="218123" y="479108"/>
                      <a:pt x="210502" y="381000"/>
                    </a:cubicBezTo>
                    <a:lnTo>
                      <a:pt x="342900" y="381000"/>
                    </a:lnTo>
                    <a:close/>
                    <a:moveTo>
                      <a:pt x="381000" y="80963"/>
                    </a:moveTo>
                    <a:cubicBezTo>
                      <a:pt x="441960" y="156210"/>
                      <a:pt x="505778" y="243840"/>
                      <a:pt x="513398" y="342900"/>
                    </a:cubicBezTo>
                    <a:lnTo>
                      <a:pt x="381000" y="342900"/>
                    </a:lnTo>
                    <a:lnTo>
                      <a:pt x="381000" y="80963"/>
                    </a:lnTo>
                    <a:close/>
                    <a:moveTo>
                      <a:pt x="342900" y="342900"/>
                    </a:moveTo>
                    <a:lnTo>
                      <a:pt x="210502" y="342900"/>
                    </a:lnTo>
                    <a:cubicBezTo>
                      <a:pt x="218123" y="244793"/>
                      <a:pt x="281940" y="156210"/>
                      <a:pt x="342900" y="80963"/>
                    </a:cubicBezTo>
                    <a:lnTo>
                      <a:pt x="342900" y="342900"/>
                    </a:lnTo>
                    <a:close/>
                    <a:moveTo>
                      <a:pt x="665798" y="342900"/>
                    </a:moveTo>
                    <a:lnTo>
                      <a:pt x="551498" y="342900"/>
                    </a:lnTo>
                    <a:cubicBezTo>
                      <a:pt x="544830" y="234315"/>
                      <a:pt x="476250" y="138113"/>
                      <a:pt x="414338" y="61913"/>
                    </a:cubicBezTo>
                    <a:cubicBezTo>
                      <a:pt x="551498" y="85725"/>
                      <a:pt x="657225" y="200978"/>
                      <a:pt x="665798" y="342900"/>
                    </a:cubicBezTo>
                    <a:close/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00" name="Gruppieren 99">
                <a:extLst>
                  <a:ext uri="{FF2B5EF4-FFF2-40B4-BE49-F238E27FC236}">
                    <a16:creationId xmlns:a16="http://schemas.microsoft.com/office/drawing/2014/main" id="{C2FB698C-C6A9-F36E-3479-4493C433D256}"/>
                  </a:ext>
                </a:extLst>
              </p:cNvPr>
              <p:cNvGrpSpPr/>
              <p:nvPr/>
            </p:nvGrpSpPr>
            <p:grpSpPr>
              <a:xfrm>
                <a:off x="8711169" y="1460481"/>
                <a:ext cx="1226820" cy="853954"/>
                <a:chOff x="8724900" y="1470661"/>
                <a:chExt cx="1226820" cy="853954"/>
              </a:xfrm>
            </p:grpSpPr>
            <p:sp>
              <p:nvSpPr>
                <p:cNvPr id="98" name="Freihandform: Form 97">
                  <a:extLst>
                    <a:ext uri="{FF2B5EF4-FFF2-40B4-BE49-F238E27FC236}">
                      <a16:creationId xmlns:a16="http://schemas.microsoft.com/office/drawing/2014/main" id="{73A3A5D5-A834-430F-CE75-154F93E9BA75}"/>
                    </a:ext>
                  </a:extLst>
                </p:cNvPr>
                <p:cNvSpPr/>
                <p:nvPr/>
              </p:nvSpPr>
              <p:spPr>
                <a:xfrm>
                  <a:off x="8724900" y="1470661"/>
                  <a:ext cx="1226820" cy="111812"/>
                </a:xfrm>
                <a:custGeom>
                  <a:avLst/>
                  <a:gdLst>
                    <a:gd name="connsiteX0" fmla="*/ 0 w 1226820"/>
                    <a:gd name="connsiteY0" fmla="*/ 0 h 182935"/>
                    <a:gd name="connsiteX1" fmla="*/ 579120 w 1226820"/>
                    <a:gd name="connsiteY1" fmla="*/ 182880 h 182935"/>
                    <a:gd name="connsiteX2" fmla="*/ 1226820 w 1226820"/>
                    <a:gd name="connsiteY2" fmla="*/ 15240 h 182935"/>
                    <a:gd name="connsiteX0" fmla="*/ 0 w 1226820"/>
                    <a:gd name="connsiteY0" fmla="*/ 0 h 191637"/>
                    <a:gd name="connsiteX1" fmla="*/ 594360 w 1226820"/>
                    <a:gd name="connsiteY1" fmla="*/ 191587 h 191637"/>
                    <a:gd name="connsiteX2" fmla="*/ 1226820 w 1226820"/>
                    <a:gd name="connsiteY2" fmla="*/ 15240 h 19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6820" h="191637">
                      <a:moveTo>
                        <a:pt x="0" y="0"/>
                      </a:moveTo>
                      <a:cubicBezTo>
                        <a:pt x="187325" y="90170"/>
                        <a:pt x="389890" y="189047"/>
                        <a:pt x="594360" y="191587"/>
                      </a:cubicBezTo>
                      <a:cubicBezTo>
                        <a:pt x="798830" y="194127"/>
                        <a:pt x="1005205" y="100330"/>
                        <a:pt x="1226820" y="15240"/>
                      </a:cubicBezTo>
                    </a:path>
                  </a:pathLst>
                </a:custGeom>
                <a:noFill/>
                <a:ln w="666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9" name="Freihandform: Form 98">
                  <a:extLst>
                    <a:ext uri="{FF2B5EF4-FFF2-40B4-BE49-F238E27FC236}">
                      <a16:creationId xmlns:a16="http://schemas.microsoft.com/office/drawing/2014/main" id="{879C0196-E972-9DF1-CF62-024D7E1A24BB}"/>
                    </a:ext>
                  </a:extLst>
                </p:cNvPr>
                <p:cNvSpPr/>
                <p:nvPr/>
              </p:nvSpPr>
              <p:spPr>
                <a:xfrm flipV="1">
                  <a:off x="8724900" y="2212803"/>
                  <a:ext cx="1226820" cy="111812"/>
                </a:xfrm>
                <a:custGeom>
                  <a:avLst/>
                  <a:gdLst>
                    <a:gd name="connsiteX0" fmla="*/ 0 w 1226820"/>
                    <a:gd name="connsiteY0" fmla="*/ 0 h 182935"/>
                    <a:gd name="connsiteX1" fmla="*/ 579120 w 1226820"/>
                    <a:gd name="connsiteY1" fmla="*/ 182880 h 182935"/>
                    <a:gd name="connsiteX2" fmla="*/ 1226820 w 1226820"/>
                    <a:gd name="connsiteY2" fmla="*/ 15240 h 182935"/>
                    <a:gd name="connsiteX0" fmla="*/ 0 w 1226820"/>
                    <a:gd name="connsiteY0" fmla="*/ 0 h 191637"/>
                    <a:gd name="connsiteX1" fmla="*/ 594360 w 1226820"/>
                    <a:gd name="connsiteY1" fmla="*/ 191587 h 191637"/>
                    <a:gd name="connsiteX2" fmla="*/ 1226820 w 1226820"/>
                    <a:gd name="connsiteY2" fmla="*/ 15240 h 19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6820" h="191637">
                      <a:moveTo>
                        <a:pt x="0" y="0"/>
                      </a:moveTo>
                      <a:cubicBezTo>
                        <a:pt x="187325" y="90170"/>
                        <a:pt x="389890" y="189047"/>
                        <a:pt x="594360" y="191587"/>
                      </a:cubicBezTo>
                      <a:cubicBezTo>
                        <a:pt x="798830" y="194127"/>
                        <a:pt x="1005205" y="100330"/>
                        <a:pt x="1226820" y="15240"/>
                      </a:cubicBezTo>
                    </a:path>
                  </a:pathLst>
                </a:custGeom>
                <a:noFill/>
                <a:ln w="666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0008F9A2-FA6A-E0D2-A13A-C876ECE80B77}"/>
                </a:ext>
              </a:extLst>
            </p:cNvPr>
            <p:cNvSpPr/>
            <p:nvPr/>
          </p:nvSpPr>
          <p:spPr>
            <a:xfrm>
              <a:off x="9345386" y="3085253"/>
              <a:ext cx="912578" cy="912576"/>
            </a:xfrm>
            <a:prstGeom prst="ellipse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02" name="Kreis: nicht ausgefüllt 101">
              <a:extLst>
                <a:ext uri="{FF2B5EF4-FFF2-40B4-BE49-F238E27FC236}">
                  <a16:creationId xmlns:a16="http://schemas.microsoft.com/office/drawing/2014/main" id="{8DEACF59-2AF1-C728-3AD3-6C1FD0BE3D8C}"/>
                </a:ext>
              </a:extLst>
            </p:cNvPr>
            <p:cNvSpPr/>
            <p:nvPr/>
          </p:nvSpPr>
          <p:spPr>
            <a:xfrm>
              <a:off x="9266821" y="3006688"/>
              <a:ext cx="1069710" cy="1069708"/>
            </a:xfrm>
            <a:prstGeom prst="donut">
              <a:avLst>
                <a:gd name="adj" fmla="val 12950"/>
              </a:avLst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83" name="Grafik 76" descr="Lupe mit einfarbiger Füllung">
              <a:extLst>
                <a:ext uri="{FF2B5EF4-FFF2-40B4-BE49-F238E27FC236}">
                  <a16:creationId xmlns:a16="http://schemas.microsoft.com/office/drawing/2014/main" id="{B7090B4F-DF8E-D539-8337-EF96E78BBF70}"/>
                </a:ext>
              </a:extLst>
            </p:cNvPr>
            <p:cNvSpPr/>
            <p:nvPr/>
          </p:nvSpPr>
          <p:spPr>
            <a:xfrm>
              <a:off x="9346459" y="3091270"/>
              <a:ext cx="1202750" cy="1203700"/>
            </a:xfrm>
            <a:custGeom>
              <a:avLst/>
              <a:gdLst>
                <a:gd name="connsiteX0" fmla="*/ 1016301 w 1043230"/>
                <a:gd name="connsiteY0" fmla="*/ 885464 h 1044054"/>
                <a:gd name="connsiteX1" fmla="*/ 851102 w 1043230"/>
                <a:gd name="connsiteY1" fmla="*/ 720265 h 1044054"/>
                <a:gd name="connsiteX2" fmla="*/ 769164 w 1043230"/>
                <a:gd name="connsiteY2" fmla="*/ 695155 h 1044054"/>
                <a:gd name="connsiteX3" fmla="*/ 711014 w 1043230"/>
                <a:gd name="connsiteY3" fmla="*/ 637005 h 1044054"/>
                <a:gd name="connsiteX4" fmla="*/ 792953 w 1043230"/>
                <a:gd name="connsiteY4" fmla="*/ 396476 h 1044054"/>
                <a:gd name="connsiteX5" fmla="*/ 396476 w 1043230"/>
                <a:gd name="connsiteY5" fmla="*/ 0 h 1044054"/>
                <a:gd name="connsiteX6" fmla="*/ 0 w 1043230"/>
                <a:gd name="connsiteY6" fmla="*/ 396476 h 1044054"/>
                <a:gd name="connsiteX7" fmla="*/ 396476 w 1043230"/>
                <a:gd name="connsiteY7" fmla="*/ 792953 h 1044054"/>
                <a:gd name="connsiteX8" fmla="*/ 637005 w 1043230"/>
                <a:gd name="connsiteY8" fmla="*/ 711014 h 1044054"/>
                <a:gd name="connsiteX9" fmla="*/ 695155 w 1043230"/>
                <a:gd name="connsiteY9" fmla="*/ 769164 h 1044054"/>
                <a:gd name="connsiteX10" fmla="*/ 720265 w 1043230"/>
                <a:gd name="connsiteY10" fmla="*/ 851102 h 1044054"/>
                <a:gd name="connsiteX11" fmla="*/ 885464 w 1043230"/>
                <a:gd name="connsiteY11" fmla="*/ 1016301 h 1044054"/>
                <a:gd name="connsiteX12" fmla="*/ 951543 w 1043230"/>
                <a:gd name="connsiteY12" fmla="*/ 1044054 h 1044054"/>
                <a:gd name="connsiteX13" fmla="*/ 1017622 w 1043230"/>
                <a:gd name="connsiteY13" fmla="*/ 1016301 h 1044054"/>
                <a:gd name="connsiteX14" fmla="*/ 1016301 w 1043230"/>
                <a:gd name="connsiteY14" fmla="*/ 885464 h 1044054"/>
                <a:gd name="connsiteX15" fmla="*/ 395155 w 1043230"/>
                <a:gd name="connsiteY15" fmla="*/ 712336 h 1044054"/>
                <a:gd name="connsiteX16" fmla="*/ 77974 w 1043230"/>
                <a:gd name="connsiteY16" fmla="*/ 395155 h 1044054"/>
                <a:gd name="connsiteX17" fmla="*/ 395155 w 1043230"/>
                <a:gd name="connsiteY17" fmla="*/ 77974 h 1044054"/>
                <a:gd name="connsiteX18" fmla="*/ 712336 w 1043230"/>
                <a:gd name="connsiteY18" fmla="*/ 395155 h 1044054"/>
                <a:gd name="connsiteX19" fmla="*/ 395155 w 1043230"/>
                <a:gd name="connsiteY19" fmla="*/ 712336 h 104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3230" h="1044054">
                  <a:moveTo>
                    <a:pt x="1016301" y="885464"/>
                  </a:moveTo>
                  <a:lnTo>
                    <a:pt x="851102" y="720265"/>
                  </a:lnTo>
                  <a:cubicBezTo>
                    <a:pt x="828635" y="697798"/>
                    <a:pt x="798239" y="689869"/>
                    <a:pt x="769164" y="695155"/>
                  </a:cubicBezTo>
                  <a:lnTo>
                    <a:pt x="711014" y="637005"/>
                  </a:lnTo>
                  <a:cubicBezTo>
                    <a:pt x="762556" y="570926"/>
                    <a:pt x="792953" y="486344"/>
                    <a:pt x="792953" y="396476"/>
                  </a:cubicBezTo>
                  <a:cubicBezTo>
                    <a:pt x="792953" y="178414"/>
                    <a:pt x="614538" y="0"/>
                    <a:pt x="396476" y="0"/>
                  </a:cubicBezTo>
                  <a:cubicBezTo>
                    <a:pt x="178414" y="0"/>
                    <a:pt x="0" y="178414"/>
                    <a:pt x="0" y="396476"/>
                  </a:cubicBezTo>
                  <a:cubicBezTo>
                    <a:pt x="0" y="614538"/>
                    <a:pt x="178414" y="792953"/>
                    <a:pt x="396476" y="792953"/>
                  </a:cubicBezTo>
                  <a:cubicBezTo>
                    <a:pt x="486344" y="792953"/>
                    <a:pt x="569604" y="762556"/>
                    <a:pt x="637005" y="711014"/>
                  </a:cubicBezTo>
                  <a:lnTo>
                    <a:pt x="695155" y="769164"/>
                  </a:lnTo>
                  <a:cubicBezTo>
                    <a:pt x="689869" y="798239"/>
                    <a:pt x="697798" y="828635"/>
                    <a:pt x="720265" y="851102"/>
                  </a:cubicBezTo>
                  <a:lnTo>
                    <a:pt x="885464" y="1016301"/>
                  </a:lnTo>
                  <a:cubicBezTo>
                    <a:pt x="903966" y="1034803"/>
                    <a:pt x="927754" y="1044054"/>
                    <a:pt x="951543" y="1044054"/>
                  </a:cubicBezTo>
                  <a:cubicBezTo>
                    <a:pt x="975332" y="1044054"/>
                    <a:pt x="999120" y="1034803"/>
                    <a:pt x="1017622" y="1016301"/>
                  </a:cubicBezTo>
                  <a:cubicBezTo>
                    <a:pt x="1051984" y="979296"/>
                    <a:pt x="1051984" y="921147"/>
                    <a:pt x="1016301" y="885464"/>
                  </a:cubicBezTo>
                  <a:close/>
                  <a:moveTo>
                    <a:pt x="395155" y="712336"/>
                  </a:moveTo>
                  <a:cubicBezTo>
                    <a:pt x="220705" y="712336"/>
                    <a:pt x="77974" y="569604"/>
                    <a:pt x="77974" y="395155"/>
                  </a:cubicBezTo>
                  <a:cubicBezTo>
                    <a:pt x="77974" y="220705"/>
                    <a:pt x="220705" y="77974"/>
                    <a:pt x="395155" y="77974"/>
                  </a:cubicBezTo>
                  <a:cubicBezTo>
                    <a:pt x="569604" y="77974"/>
                    <a:pt x="712336" y="220705"/>
                    <a:pt x="712336" y="395155"/>
                  </a:cubicBezTo>
                  <a:cubicBezTo>
                    <a:pt x="712336" y="569604"/>
                    <a:pt x="569604" y="712336"/>
                    <a:pt x="395155" y="712336"/>
                  </a:cubicBezTo>
                  <a:close/>
                </a:path>
              </a:pathLst>
            </a:custGeom>
            <a:solidFill>
              <a:schemeClr val="bg2"/>
            </a:solidFill>
            <a:ln w="1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3883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E6803386-7C1D-0DFA-7465-38CE0C2AC0CB}"/>
              </a:ext>
            </a:extLst>
          </p:cNvPr>
          <p:cNvSpPr/>
          <p:nvPr/>
        </p:nvSpPr>
        <p:spPr>
          <a:xfrm>
            <a:off x="2022262" y="1227250"/>
            <a:ext cx="8098798" cy="555491"/>
          </a:xfrm>
          <a:custGeom>
            <a:avLst/>
            <a:gdLst>
              <a:gd name="connsiteX0" fmla="*/ 0 w 6587066"/>
              <a:gd name="connsiteY0" fmla="*/ 863603 h 863603"/>
              <a:gd name="connsiteX1" fmla="*/ 2997200 w 6587066"/>
              <a:gd name="connsiteY1" fmla="*/ 3 h 863603"/>
              <a:gd name="connsiteX2" fmla="*/ 6587066 w 6587066"/>
              <a:gd name="connsiteY2" fmla="*/ 855136 h 863603"/>
              <a:gd name="connsiteX0" fmla="*/ 0 w 6587066"/>
              <a:gd name="connsiteY0" fmla="*/ 8467 h 8467"/>
              <a:gd name="connsiteX1" fmla="*/ 6587066 w 6587066"/>
              <a:gd name="connsiteY1" fmla="*/ 0 h 8467"/>
              <a:gd name="connsiteX0" fmla="*/ 0 w 10000"/>
              <a:gd name="connsiteY0" fmla="*/ 447768 h 447768"/>
              <a:gd name="connsiteX1" fmla="*/ 10000 w 10000"/>
              <a:gd name="connsiteY1" fmla="*/ 437768 h 447768"/>
              <a:gd name="connsiteX0" fmla="*/ 0 w 10000"/>
              <a:gd name="connsiteY0" fmla="*/ 766307 h 766307"/>
              <a:gd name="connsiteX1" fmla="*/ 10000 w 10000"/>
              <a:gd name="connsiteY1" fmla="*/ 756307 h 766307"/>
              <a:gd name="connsiteX0" fmla="*/ 0 w 12036"/>
              <a:gd name="connsiteY0" fmla="*/ 734166 h 788963"/>
              <a:gd name="connsiteX1" fmla="*/ 12036 w 12036"/>
              <a:gd name="connsiteY1" fmla="*/ 788963 h 788963"/>
              <a:gd name="connsiteX0" fmla="*/ 0 w 12036"/>
              <a:gd name="connsiteY0" fmla="*/ 626090 h 680887"/>
              <a:gd name="connsiteX1" fmla="*/ 12036 w 12036"/>
              <a:gd name="connsiteY1" fmla="*/ 680887 h 680887"/>
              <a:gd name="connsiteX0" fmla="*/ 0 w 12295"/>
              <a:gd name="connsiteY0" fmla="*/ 644467 h 656066"/>
              <a:gd name="connsiteX1" fmla="*/ 12295 w 12295"/>
              <a:gd name="connsiteY1" fmla="*/ 656066 h 65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95" h="656066">
                <a:moveTo>
                  <a:pt x="0" y="644467"/>
                </a:moveTo>
                <a:cubicBezTo>
                  <a:pt x="2330" y="-358827"/>
                  <a:pt x="10122" y="-60973"/>
                  <a:pt x="12295" y="656066"/>
                </a:cubicBezTo>
              </a:path>
            </a:pathLst>
          </a:custGeom>
          <a:ln w="381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AE6603A4-DF7D-47D4-0920-D75EE2C41BAF}"/>
              </a:ext>
            </a:extLst>
          </p:cNvPr>
          <p:cNvSpPr/>
          <p:nvPr/>
        </p:nvSpPr>
        <p:spPr>
          <a:xfrm>
            <a:off x="3464873" y="1008743"/>
            <a:ext cx="5155249" cy="518897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62AF59-3EA3-FD3C-3E27-8D5710568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2A6325-9506-4B41-1201-CE5C8043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5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BEFCE18-97EB-4DA1-232F-3A84A8FE08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D6CBD5A-98A4-3E15-6C47-9CC0D2AFD8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16111CCD-919A-209E-CB6E-23FCAB9B1D0F}"/>
              </a:ext>
            </a:extLst>
          </p:cNvPr>
          <p:cNvSpPr/>
          <p:nvPr/>
        </p:nvSpPr>
        <p:spPr>
          <a:xfrm rot="10800000" flipH="1">
            <a:off x="1215241" y="571442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5D74B714-32C6-B48B-AC5A-8574BDCABF20}"/>
              </a:ext>
            </a:extLst>
          </p:cNvPr>
          <p:cNvSpPr/>
          <p:nvPr/>
        </p:nvSpPr>
        <p:spPr>
          <a:xfrm rot="10800000" flipH="1">
            <a:off x="411621" y="2554736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2F376461-3B18-1FB3-F845-35F8D69997C6}"/>
              </a:ext>
            </a:extLst>
          </p:cNvPr>
          <p:cNvSpPr/>
          <p:nvPr/>
        </p:nvSpPr>
        <p:spPr>
          <a:xfrm rot="10800000" flipH="1">
            <a:off x="1251233" y="4037591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2140C241-BB34-20A3-A49A-D688D60837B6}"/>
              </a:ext>
            </a:extLst>
          </p:cNvPr>
          <p:cNvSpPr/>
          <p:nvPr/>
        </p:nvSpPr>
        <p:spPr>
          <a:xfrm rot="10800000" flipH="1">
            <a:off x="369251" y="4559069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66EAAF4B-79A1-2AB7-76DC-BF415C06E805}"/>
              </a:ext>
            </a:extLst>
          </p:cNvPr>
          <p:cNvSpPr/>
          <p:nvPr/>
        </p:nvSpPr>
        <p:spPr>
          <a:xfrm rot="10800000" flipH="1">
            <a:off x="601152" y="1069007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A02EDE15-A5EA-178A-007B-B1C2389C1288}"/>
              </a:ext>
            </a:extLst>
          </p:cNvPr>
          <p:cNvSpPr/>
          <p:nvPr/>
        </p:nvSpPr>
        <p:spPr>
          <a:xfrm rot="10800000" flipH="1">
            <a:off x="1291529" y="2095930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E6F71A3-5E3D-C0BF-065C-B857C0857482}"/>
              </a:ext>
            </a:extLst>
          </p:cNvPr>
          <p:cNvCxnSpPr>
            <a:cxnSpLocks/>
          </p:cNvCxnSpPr>
          <p:nvPr/>
        </p:nvCxnSpPr>
        <p:spPr>
          <a:xfrm flipV="1">
            <a:off x="8620122" y="3790001"/>
            <a:ext cx="1746242" cy="438673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EB4B85C-0FCC-282B-1E86-24F65D77F6E6}"/>
              </a:ext>
            </a:extLst>
          </p:cNvPr>
          <p:cNvCxnSpPr>
            <a:cxnSpLocks/>
          </p:cNvCxnSpPr>
          <p:nvPr/>
        </p:nvCxnSpPr>
        <p:spPr>
          <a:xfrm>
            <a:off x="8633520" y="3137378"/>
            <a:ext cx="1732844" cy="306392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E0D91853-311F-A341-4035-E1B690AA721B}"/>
              </a:ext>
            </a:extLst>
          </p:cNvPr>
          <p:cNvCxnSpPr>
            <a:cxnSpLocks/>
          </p:cNvCxnSpPr>
          <p:nvPr/>
        </p:nvCxnSpPr>
        <p:spPr>
          <a:xfrm flipV="1">
            <a:off x="8620122" y="2136001"/>
            <a:ext cx="1747527" cy="40763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D5DBBB2-7995-D6A0-45C4-1670CB393E86}"/>
              </a:ext>
            </a:extLst>
          </p:cNvPr>
          <p:cNvCxnSpPr>
            <a:cxnSpLocks/>
          </p:cNvCxnSpPr>
          <p:nvPr/>
        </p:nvCxnSpPr>
        <p:spPr>
          <a:xfrm flipV="1">
            <a:off x="1981789" y="2176764"/>
            <a:ext cx="1483084" cy="566200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655473DD-9869-EF2A-A7B6-753F362B89C3}"/>
              </a:ext>
            </a:extLst>
          </p:cNvPr>
          <p:cNvCxnSpPr>
            <a:cxnSpLocks/>
          </p:cNvCxnSpPr>
          <p:nvPr/>
        </p:nvCxnSpPr>
        <p:spPr>
          <a:xfrm flipV="1">
            <a:off x="1844632" y="3096746"/>
            <a:ext cx="1595540" cy="257463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11E6F0B-4ED8-3908-73B9-41E2AC80C54C}"/>
              </a:ext>
            </a:extLst>
          </p:cNvPr>
          <p:cNvCxnSpPr>
            <a:cxnSpLocks/>
          </p:cNvCxnSpPr>
          <p:nvPr/>
        </p:nvCxnSpPr>
        <p:spPr>
          <a:xfrm flipV="1">
            <a:off x="1891765" y="4423987"/>
            <a:ext cx="1506448" cy="222719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D3023920-69BB-C322-3BB2-2C7CCCF2F1D0}"/>
              </a:ext>
            </a:extLst>
          </p:cNvPr>
          <p:cNvGrpSpPr/>
          <p:nvPr/>
        </p:nvGrpSpPr>
        <p:grpSpPr>
          <a:xfrm>
            <a:off x="3818467" y="1782459"/>
            <a:ext cx="4555066" cy="743735"/>
            <a:chOff x="3285067" y="1557867"/>
            <a:chExt cx="5452533" cy="1215929"/>
          </a:xfrm>
        </p:grpSpPr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7258EF96-26A3-0CB8-1B03-1A8B7A960FA4}"/>
                </a:ext>
              </a:extLst>
            </p:cNvPr>
            <p:cNvSpPr/>
            <p:nvPr/>
          </p:nvSpPr>
          <p:spPr>
            <a:xfrm>
              <a:off x="3285067" y="1557867"/>
              <a:ext cx="5452533" cy="1215929"/>
            </a:xfrm>
            <a:prstGeom prst="roundRect">
              <a:avLst>
                <a:gd name="adj" fmla="val 1627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r>
                <a:rPr lang="de-DE" sz="2800" b="1" dirty="0">
                  <a:solidFill>
                    <a:schemeClr val="bg1"/>
                  </a:solidFill>
                </a:rPr>
                <a:t>Kanal 1</a:t>
              </a:r>
              <a:br>
                <a:rPr lang="de-DE" sz="2800" b="1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(Wertgrenze x)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3D481C07-7B83-AB1C-4D5F-19A50379A3AE}"/>
                </a:ext>
              </a:extLst>
            </p:cNvPr>
            <p:cNvSpPr/>
            <p:nvPr/>
          </p:nvSpPr>
          <p:spPr>
            <a:xfrm>
              <a:off x="5056621" y="1882874"/>
              <a:ext cx="3342314" cy="596956"/>
            </a:xfrm>
            <a:prstGeom prst="roundRect">
              <a:avLst>
                <a:gd name="adj" fmla="val 1727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endParaRPr lang="de-DE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34" name="Grafik 19" descr="Kiosk mit einfarbiger Füllung">
            <a:extLst>
              <a:ext uri="{FF2B5EF4-FFF2-40B4-BE49-F238E27FC236}">
                <a16:creationId xmlns:a16="http://schemas.microsoft.com/office/drawing/2014/main" id="{4D275B64-EFDE-E509-48B3-95C633E7FE34}"/>
              </a:ext>
            </a:extLst>
          </p:cNvPr>
          <p:cNvSpPr/>
          <p:nvPr/>
        </p:nvSpPr>
        <p:spPr>
          <a:xfrm>
            <a:off x="10650571" y="4714651"/>
            <a:ext cx="1253869" cy="1271284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5" name="Grafik 19" descr="Kiosk mit einfarbiger Füllung">
            <a:extLst>
              <a:ext uri="{FF2B5EF4-FFF2-40B4-BE49-F238E27FC236}">
                <a16:creationId xmlns:a16="http://schemas.microsoft.com/office/drawing/2014/main" id="{15293A55-93E7-47A3-A572-2AC6BB7FCF16}"/>
              </a:ext>
            </a:extLst>
          </p:cNvPr>
          <p:cNvSpPr/>
          <p:nvPr/>
        </p:nvSpPr>
        <p:spPr>
          <a:xfrm>
            <a:off x="10650570" y="2934419"/>
            <a:ext cx="1253869" cy="1271284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6" name="Grafik 19" descr="Kiosk mit einfarbiger Füllung">
            <a:extLst>
              <a:ext uri="{FF2B5EF4-FFF2-40B4-BE49-F238E27FC236}">
                <a16:creationId xmlns:a16="http://schemas.microsoft.com/office/drawing/2014/main" id="{EE5AF84A-89D7-DAC6-48ED-C3CF73640D9A}"/>
              </a:ext>
            </a:extLst>
          </p:cNvPr>
          <p:cNvSpPr/>
          <p:nvPr/>
        </p:nvSpPr>
        <p:spPr>
          <a:xfrm>
            <a:off x="10650571" y="1154187"/>
            <a:ext cx="1253869" cy="1271284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9E5A4972-78FA-F93D-E4AA-F830FB733D9F}"/>
              </a:ext>
            </a:extLst>
          </p:cNvPr>
          <p:cNvGrpSpPr/>
          <p:nvPr/>
        </p:nvGrpSpPr>
        <p:grpSpPr>
          <a:xfrm>
            <a:off x="3818467" y="2715385"/>
            <a:ext cx="4555066" cy="743735"/>
            <a:chOff x="3285067" y="1557867"/>
            <a:chExt cx="5452533" cy="1215929"/>
          </a:xfrm>
        </p:grpSpPr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F18AC97B-8B06-6C9B-5C71-9BD0BC24B31D}"/>
                </a:ext>
              </a:extLst>
            </p:cNvPr>
            <p:cNvSpPr/>
            <p:nvPr/>
          </p:nvSpPr>
          <p:spPr>
            <a:xfrm>
              <a:off x="3285067" y="1557867"/>
              <a:ext cx="5452533" cy="1215929"/>
            </a:xfrm>
            <a:prstGeom prst="roundRect">
              <a:avLst>
                <a:gd name="adj" fmla="val 1627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r>
                <a:rPr lang="de-DE" sz="2800" b="1">
                  <a:solidFill>
                    <a:schemeClr val="bg1"/>
                  </a:solidFill>
                </a:rPr>
                <a:t>Kanal 2</a:t>
              </a:r>
              <a:br>
                <a:rPr lang="de-DE" sz="2800" b="1">
                  <a:solidFill>
                    <a:schemeClr val="bg1"/>
                  </a:solidFill>
                </a:rPr>
              </a:br>
              <a:r>
                <a:rPr lang="de-DE" sz="1400">
                  <a:solidFill>
                    <a:schemeClr val="bg1"/>
                  </a:solidFill>
                </a:rPr>
                <a:t>(Wertgrenze y)</a:t>
              </a:r>
              <a:endParaRPr lang="de-DE" sz="2800">
                <a:solidFill>
                  <a:schemeClr val="bg1"/>
                </a:solidFill>
              </a:endParaRPr>
            </a:p>
          </p:txBody>
        </p:sp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7CF66E7A-653D-7E8E-8C0F-33D9C66DA682}"/>
                </a:ext>
              </a:extLst>
            </p:cNvPr>
            <p:cNvSpPr/>
            <p:nvPr/>
          </p:nvSpPr>
          <p:spPr>
            <a:xfrm>
              <a:off x="5069337" y="1882874"/>
              <a:ext cx="3329598" cy="596956"/>
            </a:xfrm>
            <a:prstGeom prst="roundRect">
              <a:avLst>
                <a:gd name="adj" fmla="val 189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endParaRPr lang="de-DE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E774735B-7F38-E440-AB46-241941C5F4CA}"/>
              </a:ext>
            </a:extLst>
          </p:cNvPr>
          <p:cNvSpPr/>
          <p:nvPr/>
        </p:nvSpPr>
        <p:spPr>
          <a:xfrm>
            <a:off x="3818467" y="963419"/>
            <a:ext cx="4555066" cy="629849"/>
          </a:xfrm>
          <a:prstGeom prst="roundRect">
            <a:avLst>
              <a:gd name="adj" fmla="val 1917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>
              <a:buClr>
                <a:schemeClr val="accent2"/>
              </a:buClr>
            </a:pPr>
            <a:r>
              <a:rPr lang="de-DE" sz="2800" b="1">
                <a:solidFill>
                  <a:schemeClr val="bg1"/>
                </a:solidFill>
              </a:rPr>
              <a:t>Einzelbestellungen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DA1A0BC-99A5-09BA-C9DF-B2E1D8E69ABC}"/>
              </a:ext>
            </a:extLst>
          </p:cNvPr>
          <p:cNvGrpSpPr/>
          <p:nvPr/>
        </p:nvGrpSpPr>
        <p:grpSpPr>
          <a:xfrm>
            <a:off x="3818467" y="3648312"/>
            <a:ext cx="4555066" cy="2200956"/>
            <a:chOff x="3818467" y="3648312"/>
            <a:chExt cx="4555066" cy="220095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2E66796C-66C0-AB8A-B455-3008ABD28198}"/>
                </a:ext>
              </a:extLst>
            </p:cNvPr>
            <p:cNvSpPr/>
            <p:nvPr/>
          </p:nvSpPr>
          <p:spPr>
            <a:xfrm>
              <a:off x="3818467" y="3648312"/>
              <a:ext cx="4555066" cy="2200956"/>
            </a:xfrm>
            <a:prstGeom prst="roundRect">
              <a:avLst>
                <a:gd name="adj" fmla="val 725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r>
                <a:rPr lang="de-DE" sz="2800" b="1" dirty="0">
                  <a:solidFill>
                    <a:schemeClr val="bg1"/>
                  </a:solidFill>
                </a:rPr>
                <a:t>DB-Marktplatz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ECCFB3F1-EBB2-8636-A4CE-8BDF1204DA1E}"/>
                </a:ext>
              </a:extLst>
            </p:cNvPr>
            <p:cNvSpPr/>
            <p:nvPr/>
          </p:nvSpPr>
          <p:spPr>
            <a:xfrm>
              <a:off x="4101390" y="4228674"/>
              <a:ext cx="3989221" cy="1440924"/>
            </a:xfrm>
            <a:prstGeom prst="roundRect">
              <a:avLst>
                <a:gd name="adj" fmla="val 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endParaRPr lang="de-DE" sz="2800" b="1">
                <a:solidFill>
                  <a:schemeClr val="bg1"/>
                </a:solidFill>
              </a:endParaRPr>
            </a:p>
          </p:txBody>
        </p:sp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04F1C914-0FC0-4497-7DCA-7C46DF4BC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35128" y="4359497"/>
              <a:ext cx="360000" cy="360000"/>
            </a:xfrm>
            <a:prstGeom prst="rect">
              <a:avLst/>
            </a:prstGeom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F308F33C-A115-A913-E35D-FE65B25B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7118" y="4791060"/>
              <a:ext cx="360000" cy="360000"/>
            </a:xfrm>
            <a:prstGeom prst="rect">
              <a:avLst/>
            </a:prstGeom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BA22386E-5F5B-3A7D-A823-4CA359721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95310" y="4766824"/>
              <a:ext cx="360000" cy="360000"/>
            </a:xfrm>
            <a:prstGeom prst="rect">
              <a:avLst/>
            </a:prstGeom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CE04B735-6F9B-C2A3-0C04-F035D6EF6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01205" y="4354651"/>
              <a:ext cx="360000" cy="360000"/>
            </a:xfrm>
            <a:prstGeom prst="rect">
              <a:avLst/>
            </a:prstGeom>
          </p:spPr>
        </p:pic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E3128194-2E1A-A001-9E28-637B3770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50594" y="5227469"/>
              <a:ext cx="360000" cy="360000"/>
            </a:xfrm>
            <a:prstGeom prst="rect">
              <a:avLst/>
            </a:prstGeom>
          </p:spPr>
        </p:pic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B420D701-E8FF-C149-DFB5-9F40A8F106E3}"/>
                </a:ext>
              </a:extLst>
            </p:cNvPr>
            <p:cNvSpPr/>
            <p:nvPr/>
          </p:nvSpPr>
          <p:spPr>
            <a:xfrm>
              <a:off x="6585518" y="5162223"/>
              <a:ext cx="870781" cy="31225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6036107A-835F-E19C-D3E0-6419CD7F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58916" y="5269624"/>
              <a:ext cx="421097" cy="421097"/>
            </a:xfrm>
            <a:prstGeom prst="rect">
              <a:avLst/>
            </a:prstGeom>
          </p:spPr>
        </p:pic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E68B3837-7E67-8E6F-4A35-6F3CC0065ECB}"/>
                </a:ext>
              </a:extLst>
            </p:cNvPr>
            <p:cNvGrpSpPr/>
            <p:nvPr/>
          </p:nvGrpSpPr>
          <p:grpSpPr>
            <a:xfrm>
              <a:off x="4897250" y="4520872"/>
              <a:ext cx="823606" cy="60294"/>
              <a:chOff x="8328248" y="4766825"/>
              <a:chExt cx="906084" cy="66332"/>
            </a:xfrm>
          </p:grpSpPr>
          <p:sp>
            <p:nvSpPr>
              <p:cNvPr id="76" name="Rechteck: abgerundete Ecken 75">
                <a:extLst>
                  <a:ext uri="{FF2B5EF4-FFF2-40B4-BE49-F238E27FC236}">
                    <a16:creationId xmlns:a16="http://schemas.microsoft.com/office/drawing/2014/main" id="{FFA815AF-E5AA-6372-2A50-A0331AE310D1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hteck: abgerundete Ecken 76">
                <a:extLst>
                  <a:ext uri="{FF2B5EF4-FFF2-40B4-BE49-F238E27FC236}">
                    <a16:creationId xmlns:a16="http://schemas.microsoft.com/office/drawing/2014/main" id="{7DB609E6-E5B5-2A06-8A3B-065FF3DEF398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echteck: abgerundete Ecken 77">
                <a:extLst>
                  <a:ext uri="{FF2B5EF4-FFF2-40B4-BE49-F238E27FC236}">
                    <a16:creationId xmlns:a16="http://schemas.microsoft.com/office/drawing/2014/main" id="{D2BA9B79-140F-881D-DC4E-94927F5F1820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9E734034-26BD-40F2-5483-E5396367B27E}"/>
                </a:ext>
              </a:extLst>
            </p:cNvPr>
            <p:cNvGrpSpPr/>
            <p:nvPr/>
          </p:nvGrpSpPr>
          <p:grpSpPr>
            <a:xfrm>
              <a:off x="4897250" y="4937161"/>
              <a:ext cx="823606" cy="60294"/>
              <a:chOff x="8328248" y="4766825"/>
              <a:chExt cx="906084" cy="66332"/>
            </a:xfrm>
          </p:grpSpPr>
          <p:sp>
            <p:nvSpPr>
              <p:cNvPr id="81" name="Rechteck: abgerundete Ecken 80">
                <a:extLst>
                  <a:ext uri="{FF2B5EF4-FFF2-40B4-BE49-F238E27FC236}">
                    <a16:creationId xmlns:a16="http://schemas.microsoft.com/office/drawing/2014/main" id="{7688E22B-0916-2265-77B6-D4C6F3F57648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echteck: abgerundete Ecken 81">
                <a:extLst>
                  <a:ext uri="{FF2B5EF4-FFF2-40B4-BE49-F238E27FC236}">
                    <a16:creationId xmlns:a16="http://schemas.microsoft.com/office/drawing/2014/main" id="{9D9B2768-C476-293D-044E-679768703CA1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hteck: abgerundete Ecken 82">
                <a:extLst>
                  <a:ext uri="{FF2B5EF4-FFF2-40B4-BE49-F238E27FC236}">
                    <a16:creationId xmlns:a16="http://schemas.microsoft.com/office/drawing/2014/main" id="{BD005D3E-45B0-B22F-8420-5F6FB8B9ABED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1554ED3B-A07E-1F0E-0DC9-647B4A9D5CD9}"/>
                </a:ext>
              </a:extLst>
            </p:cNvPr>
            <p:cNvGrpSpPr/>
            <p:nvPr/>
          </p:nvGrpSpPr>
          <p:grpSpPr>
            <a:xfrm>
              <a:off x="4897250" y="5353449"/>
              <a:ext cx="823606" cy="60294"/>
              <a:chOff x="8328248" y="4766825"/>
              <a:chExt cx="906084" cy="66332"/>
            </a:xfrm>
          </p:grpSpPr>
          <p:sp>
            <p:nvSpPr>
              <p:cNvPr id="85" name="Rechteck: abgerundete Ecken 84">
                <a:extLst>
                  <a:ext uri="{FF2B5EF4-FFF2-40B4-BE49-F238E27FC236}">
                    <a16:creationId xmlns:a16="http://schemas.microsoft.com/office/drawing/2014/main" id="{77C48C80-7FA7-338D-0E96-4C2C7E98D553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hteck: abgerundete Ecken 85">
                <a:extLst>
                  <a:ext uri="{FF2B5EF4-FFF2-40B4-BE49-F238E27FC236}">
                    <a16:creationId xmlns:a16="http://schemas.microsoft.com/office/drawing/2014/main" id="{700E0785-183F-0F11-72CA-3E95AE1FA564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Rechteck: abgerundete Ecken 86">
                <a:extLst>
                  <a:ext uri="{FF2B5EF4-FFF2-40B4-BE49-F238E27FC236}">
                    <a16:creationId xmlns:a16="http://schemas.microsoft.com/office/drawing/2014/main" id="{48C9792E-3018-0A03-8CC1-D88996A12B03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D73167AF-0A58-6146-E74F-8D2E9ED76829}"/>
                </a:ext>
              </a:extLst>
            </p:cNvPr>
            <p:cNvGrpSpPr/>
            <p:nvPr/>
          </p:nvGrpSpPr>
          <p:grpSpPr>
            <a:xfrm>
              <a:off x="6570951" y="4520872"/>
              <a:ext cx="823606" cy="60294"/>
              <a:chOff x="8328248" y="4766825"/>
              <a:chExt cx="906084" cy="66332"/>
            </a:xfrm>
          </p:grpSpPr>
          <p:sp>
            <p:nvSpPr>
              <p:cNvPr id="89" name="Rechteck: abgerundete Ecken 88">
                <a:extLst>
                  <a:ext uri="{FF2B5EF4-FFF2-40B4-BE49-F238E27FC236}">
                    <a16:creationId xmlns:a16="http://schemas.microsoft.com/office/drawing/2014/main" id="{A12652BF-43CE-012B-889F-8154299C4463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hteck: abgerundete Ecken 89">
                <a:extLst>
                  <a:ext uri="{FF2B5EF4-FFF2-40B4-BE49-F238E27FC236}">
                    <a16:creationId xmlns:a16="http://schemas.microsoft.com/office/drawing/2014/main" id="{AB2153D5-0CD4-F804-F85F-76698F8996E3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hteck: abgerundete Ecken 90">
                <a:extLst>
                  <a:ext uri="{FF2B5EF4-FFF2-40B4-BE49-F238E27FC236}">
                    <a16:creationId xmlns:a16="http://schemas.microsoft.com/office/drawing/2014/main" id="{DF611236-DF58-0AA0-4F3D-539252A073D7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31BEC9DF-1960-717B-A2D0-40B85C631E13}"/>
                </a:ext>
              </a:extLst>
            </p:cNvPr>
            <p:cNvGrpSpPr/>
            <p:nvPr/>
          </p:nvGrpSpPr>
          <p:grpSpPr>
            <a:xfrm>
              <a:off x="6570951" y="4937161"/>
              <a:ext cx="823606" cy="60294"/>
              <a:chOff x="8328248" y="4766825"/>
              <a:chExt cx="906084" cy="66332"/>
            </a:xfrm>
          </p:grpSpPr>
          <p:sp>
            <p:nvSpPr>
              <p:cNvPr id="93" name="Rechteck: abgerundete Ecken 92">
                <a:extLst>
                  <a:ext uri="{FF2B5EF4-FFF2-40B4-BE49-F238E27FC236}">
                    <a16:creationId xmlns:a16="http://schemas.microsoft.com/office/drawing/2014/main" id="{A3E64AED-3202-2646-7678-AD1697398D96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hteck: abgerundete Ecken 93">
                <a:extLst>
                  <a:ext uri="{FF2B5EF4-FFF2-40B4-BE49-F238E27FC236}">
                    <a16:creationId xmlns:a16="http://schemas.microsoft.com/office/drawing/2014/main" id="{2D4E9A8E-BB3A-4F0B-A256-2219F47D18BB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hteck: abgerundete Ecken 94">
                <a:extLst>
                  <a:ext uri="{FF2B5EF4-FFF2-40B4-BE49-F238E27FC236}">
                    <a16:creationId xmlns:a16="http://schemas.microsoft.com/office/drawing/2014/main" id="{6B1BD877-8A73-8E61-E599-9584DCF7F792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B9755154-8302-D2D9-A0B2-8CF3EEAA1394}"/>
              </a:ext>
            </a:extLst>
          </p:cNvPr>
          <p:cNvCxnSpPr>
            <a:cxnSpLocks/>
          </p:cNvCxnSpPr>
          <p:nvPr/>
        </p:nvCxnSpPr>
        <p:spPr>
          <a:xfrm>
            <a:off x="8603632" y="4646706"/>
            <a:ext cx="1911901" cy="721830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747D9B3E-DC6A-1768-15C3-CCA8D11B1F59}"/>
              </a:ext>
            </a:extLst>
          </p:cNvPr>
          <p:cNvGrpSpPr/>
          <p:nvPr/>
        </p:nvGrpSpPr>
        <p:grpSpPr>
          <a:xfrm>
            <a:off x="2940378" y="963419"/>
            <a:ext cx="618102" cy="4889412"/>
            <a:chOff x="2315615" y="660261"/>
            <a:chExt cx="618102" cy="4889412"/>
          </a:xfrm>
        </p:grpSpPr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9FD10307-8714-765B-BE17-EA2BDDBA84DE}"/>
                </a:ext>
              </a:extLst>
            </p:cNvPr>
            <p:cNvSpPr/>
            <p:nvPr/>
          </p:nvSpPr>
          <p:spPr>
            <a:xfrm>
              <a:off x="2315615" y="660261"/>
              <a:ext cx="618102" cy="4889412"/>
            </a:xfrm>
            <a:prstGeom prst="roundRect">
              <a:avLst>
                <a:gd name="adj" fmla="val 19626"/>
              </a:avLst>
            </a:prstGeom>
            <a:solidFill>
              <a:schemeClr val="accent2"/>
            </a:solidFill>
            <a:ln w="38100">
              <a:solidFill>
                <a:srgbClr val="29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F9137CED-F701-CE16-42E5-F178FFC594F5}"/>
                </a:ext>
              </a:extLst>
            </p:cNvPr>
            <p:cNvSpPr txBox="1"/>
            <p:nvPr/>
          </p:nvSpPr>
          <p:spPr>
            <a:xfrm rot="16200000">
              <a:off x="1300169" y="3231165"/>
              <a:ext cx="2648995" cy="430887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 algn="l">
                <a:buClr>
                  <a:schemeClr val="accent2"/>
                </a:buClr>
              </a:pPr>
              <a:r>
                <a:rPr lang="de-DE" sz="2800">
                  <a:solidFill>
                    <a:schemeClr val="bg1"/>
                  </a:solidFill>
                </a:rPr>
                <a:t>Einstiegsplattform</a:t>
              </a:r>
            </a:p>
          </p:txBody>
        </p:sp>
        <p:sp>
          <p:nvSpPr>
            <p:cNvPr id="46" name="Grafik 44" descr="Lupe mit einfarbiger Füllung">
              <a:extLst>
                <a:ext uri="{FF2B5EF4-FFF2-40B4-BE49-F238E27FC236}">
                  <a16:creationId xmlns:a16="http://schemas.microsoft.com/office/drawing/2014/main" id="{2AA835C2-421D-AF7E-AAF8-DB14A9CBF5E9}"/>
                </a:ext>
              </a:extLst>
            </p:cNvPr>
            <p:cNvSpPr/>
            <p:nvPr/>
          </p:nvSpPr>
          <p:spPr>
            <a:xfrm>
              <a:off x="2433924" y="1314069"/>
              <a:ext cx="381485" cy="381786"/>
            </a:xfrm>
            <a:custGeom>
              <a:avLst/>
              <a:gdLst>
                <a:gd name="connsiteX0" fmla="*/ 732473 w 751881"/>
                <a:gd name="connsiteY0" fmla="*/ 638175 h 752474"/>
                <a:gd name="connsiteX1" fmla="*/ 613410 w 751881"/>
                <a:gd name="connsiteY1" fmla="*/ 519112 h 752474"/>
                <a:gd name="connsiteX2" fmla="*/ 554355 w 751881"/>
                <a:gd name="connsiteY2" fmla="*/ 501015 h 752474"/>
                <a:gd name="connsiteX3" fmla="*/ 512445 w 751881"/>
                <a:gd name="connsiteY3" fmla="*/ 459105 h 752474"/>
                <a:gd name="connsiteX4" fmla="*/ 571500 w 751881"/>
                <a:gd name="connsiteY4" fmla="*/ 285750 h 752474"/>
                <a:gd name="connsiteX5" fmla="*/ 285750 w 751881"/>
                <a:gd name="connsiteY5" fmla="*/ 0 h 752474"/>
                <a:gd name="connsiteX6" fmla="*/ 0 w 751881"/>
                <a:gd name="connsiteY6" fmla="*/ 285750 h 752474"/>
                <a:gd name="connsiteX7" fmla="*/ 285750 w 751881"/>
                <a:gd name="connsiteY7" fmla="*/ 571500 h 752474"/>
                <a:gd name="connsiteX8" fmla="*/ 459105 w 751881"/>
                <a:gd name="connsiteY8" fmla="*/ 512445 h 752474"/>
                <a:gd name="connsiteX9" fmla="*/ 501015 w 751881"/>
                <a:gd name="connsiteY9" fmla="*/ 554355 h 752474"/>
                <a:gd name="connsiteX10" fmla="*/ 519112 w 751881"/>
                <a:gd name="connsiteY10" fmla="*/ 613410 h 752474"/>
                <a:gd name="connsiteX11" fmla="*/ 638175 w 751881"/>
                <a:gd name="connsiteY11" fmla="*/ 732473 h 752474"/>
                <a:gd name="connsiteX12" fmla="*/ 685800 w 751881"/>
                <a:gd name="connsiteY12" fmla="*/ 752475 h 752474"/>
                <a:gd name="connsiteX13" fmla="*/ 733425 w 751881"/>
                <a:gd name="connsiteY13" fmla="*/ 732473 h 752474"/>
                <a:gd name="connsiteX14" fmla="*/ 732473 w 751881"/>
                <a:gd name="connsiteY14" fmla="*/ 638175 h 752474"/>
                <a:gd name="connsiteX15" fmla="*/ 284798 w 751881"/>
                <a:gd name="connsiteY15" fmla="*/ 513398 h 752474"/>
                <a:gd name="connsiteX16" fmla="*/ 56197 w 751881"/>
                <a:gd name="connsiteY16" fmla="*/ 284798 h 752474"/>
                <a:gd name="connsiteX17" fmla="*/ 284798 w 751881"/>
                <a:gd name="connsiteY17" fmla="*/ 56197 h 752474"/>
                <a:gd name="connsiteX18" fmla="*/ 513398 w 751881"/>
                <a:gd name="connsiteY18" fmla="*/ 284798 h 752474"/>
                <a:gd name="connsiteX19" fmla="*/ 284798 w 751881"/>
                <a:gd name="connsiteY19" fmla="*/ 513398 h 7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1881" h="752474">
                  <a:moveTo>
                    <a:pt x="732473" y="638175"/>
                  </a:moveTo>
                  <a:lnTo>
                    <a:pt x="613410" y="519112"/>
                  </a:lnTo>
                  <a:cubicBezTo>
                    <a:pt x="597218" y="502920"/>
                    <a:pt x="575310" y="497205"/>
                    <a:pt x="554355" y="501015"/>
                  </a:cubicBezTo>
                  <a:lnTo>
                    <a:pt x="512445" y="459105"/>
                  </a:lnTo>
                  <a:cubicBezTo>
                    <a:pt x="549593" y="411480"/>
                    <a:pt x="571500" y="350520"/>
                    <a:pt x="571500" y="285750"/>
                  </a:cubicBezTo>
                  <a:cubicBezTo>
                    <a:pt x="571500" y="128588"/>
                    <a:pt x="442912" y="0"/>
                    <a:pt x="285750" y="0"/>
                  </a:cubicBezTo>
                  <a:cubicBezTo>
                    <a:pt x="128588" y="0"/>
                    <a:pt x="0" y="128588"/>
                    <a:pt x="0" y="285750"/>
                  </a:cubicBezTo>
                  <a:cubicBezTo>
                    <a:pt x="0" y="442912"/>
                    <a:pt x="128588" y="571500"/>
                    <a:pt x="285750" y="571500"/>
                  </a:cubicBezTo>
                  <a:cubicBezTo>
                    <a:pt x="350520" y="571500"/>
                    <a:pt x="410528" y="549593"/>
                    <a:pt x="459105" y="512445"/>
                  </a:cubicBezTo>
                  <a:lnTo>
                    <a:pt x="501015" y="554355"/>
                  </a:lnTo>
                  <a:cubicBezTo>
                    <a:pt x="497205" y="575310"/>
                    <a:pt x="502920" y="597218"/>
                    <a:pt x="519112" y="613410"/>
                  </a:cubicBezTo>
                  <a:lnTo>
                    <a:pt x="638175" y="732473"/>
                  </a:lnTo>
                  <a:cubicBezTo>
                    <a:pt x="651510" y="745808"/>
                    <a:pt x="668655" y="752475"/>
                    <a:pt x="685800" y="752475"/>
                  </a:cubicBezTo>
                  <a:cubicBezTo>
                    <a:pt x="702945" y="752475"/>
                    <a:pt x="720090" y="745808"/>
                    <a:pt x="733425" y="732473"/>
                  </a:cubicBezTo>
                  <a:cubicBezTo>
                    <a:pt x="758190" y="705802"/>
                    <a:pt x="758190" y="663893"/>
                    <a:pt x="732473" y="638175"/>
                  </a:cubicBezTo>
                  <a:close/>
                  <a:moveTo>
                    <a:pt x="284798" y="513398"/>
                  </a:moveTo>
                  <a:cubicBezTo>
                    <a:pt x="159067" y="513398"/>
                    <a:pt x="56197" y="410528"/>
                    <a:pt x="56197" y="284798"/>
                  </a:cubicBezTo>
                  <a:cubicBezTo>
                    <a:pt x="56197" y="159067"/>
                    <a:pt x="159067" y="56197"/>
                    <a:pt x="284798" y="56197"/>
                  </a:cubicBezTo>
                  <a:cubicBezTo>
                    <a:pt x="410528" y="56197"/>
                    <a:pt x="513398" y="159067"/>
                    <a:pt x="513398" y="284798"/>
                  </a:cubicBezTo>
                  <a:cubicBezTo>
                    <a:pt x="513398" y="410528"/>
                    <a:pt x="410528" y="513398"/>
                    <a:pt x="284798" y="51339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9522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5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4" grpId="0" animBg="1"/>
      <p:bldP spid="35" grpId="0" animBg="1"/>
      <p:bldP spid="36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E6803386-7C1D-0DFA-7465-38CE0C2AC0CB}"/>
              </a:ext>
            </a:extLst>
          </p:cNvPr>
          <p:cNvSpPr/>
          <p:nvPr/>
        </p:nvSpPr>
        <p:spPr>
          <a:xfrm>
            <a:off x="1844632" y="1228723"/>
            <a:ext cx="8416968" cy="501525"/>
          </a:xfrm>
          <a:custGeom>
            <a:avLst/>
            <a:gdLst>
              <a:gd name="connsiteX0" fmla="*/ 0 w 6587066"/>
              <a:gd name="connsiteY0" fmla="*/ 863603 h 863603"/>
              <a:gd name="connsiteX1" fmla="*/ 2997200 w 6587066"/>
              <a:gd name="connsiteY1" fmla="*/ 3 h 863603"/>
              <a:gd name="connsiteX2" fmla="*/ 6587066 w 6587066"/>
              <a:gd name="connsiteY2" fmla="*/ 855136 h 863603"/>
              <a:gd name="connsiteX0" fmla="*/ 0 w 6587066"/>
              <a:gd name="connsiteY0" fmla="*/ 8467 h 8467"/>
              <a:gd name="connsiteX1" fmla="*/ 6587066 w 6587066"/>
              <a:gd name="connsiteY1" fmla="*/ 0 h 8467"/>
              <a:gd name="connsiteX0" fmla="*/ 0 w 10000"/>
              <a:gd name="connsiteY0" fmla="*/ 447768 h 447768"/>
              <a:gd name="connsiteX1" fmla="*/ 10000 w 10000"/>
              <a:gd name="connsiteY1" fmla="*/ 437768 h 447768"/>
              <a:gd name="connsiteX0" fmla="*/ 0 w 10000"/>
              <a:gd name="connsiteY0" fmla="*/ 766307 h 766307"/>
              <a:gd name="connsiteX1" fmla="*/ 10000 w 10000"/>
              <a:gd name="connsiteY1" fmla="*/ 756307 h 766307"/>
              <a:gd name="connsiteX0" fmla="*/ 0 w 12036"/>
              <a:gd name="connsiteY0" fmla="*/ 734166 h 788963"/>
              <a:gd name="connsiteX1" fmla="*/ 12036 w 12036"/>
              <a:gd name="connsiteY1" fmla="*/ 788963 h 788963"/>
              <a:gd name="connsiteX0" fmla="*/ 0 w 12036"/>
              <a:gd name="connsiteY0" fmla="*/ 626090 h 680887"/>
              <a:gd name="connsiteX1" fmla="*/ 12036 w 12036"/>
              <a:gd name="connsiteY1" fmla="*/ 680887 h 680887"/>
              <a:gd name="connsiteX0" fmla="*/ 0 w 12295"/>
              <a:gd name="connsiteY0" fmla="*/ 644467 h 656066"/>
              <a:gd name="connsiteX1" fmla="*/ 12295 w 12295"/>
              <a:gd name="connsiteY1" fmla="*/ 656066 h 656066"/>
              <a:gd name="connsiteX0" fmla="*/ 0 w 12295"/>
              <a:gd name="connsiteY0" fmla="*/ 450398 h 461997"/>
              <a:gd name="connsiteX1" fmla="*/ 12295 w 12295"/>
              <a:gd name="connsiteY1" fmla="*/ 461997 h 461997"/>
              <a:gd name="connsiteX0" fmla="*/ 0 w 12295"/>
              <a:gd name="connsiteY0" fmla="*/ 450398 h 461997"/>
              <a:gd name="connsiteX1" fmla="*/ 12295 w 12295"/>
              <a:gd name="connsiteY1" fmla="*/ 461997 h 461997"/>
              <a:gd name="connsiteX0" fmla="*/ 0 w 12295"/>
              <a:gd name="connsiteY0" fmla="*/ 450398 h 461997"/>
              <a:gd name="connsiteX1" fmla="*/ 12295 w 12295"/>
              <a:gd name="connsiteY1" fmla="*/ 461997 h 461997"/>
              <a:gd name="connsiteX0" fmla="*/ 0 w 12295"/>
              <a:gd name="connsiteY0" fmla="*/ -4 h 157189"/>
              <a:gd name="connsiteX1" fmla="*/ 12295 w 12295"/>
              <a:gd name="connsiteY1" fmla="*/ 11595 h 157189"/>
              <a:gd name="connsiteX0" fmla="*/ 0 w 12295"/>
              <a:gd name="connsiteY0" fmla="*/ 32528 h 44125"/>
              <a:gd name="connsiteX1" fmla="*/ 12295 w 12295"/>
              <a:gd name="connsiteY1" fmla="*/ 44127 h 44125"/>
              <a:gd name="connsiteX0" fmla="*/ 0 w 12295"/>
              <a:gd name="connsiteY0" fmla="*/ 20532 h 32133"/>
              <a:gd name="connsiteX1" fmla="*/ 6365 w 12295"/>
              <a:gd name="connsiteY1" fmla="*/ 10733 h 32133"/>
              <a:gd name="connsiteX2" fmla="*/ 12295 w 12295"/>
              <a:gd name="connsiteY2" fmla="*/ 32131 h 32133"/>
              <a:gd name="connsiteX0" fmla="*/ 0 w 12295"/>
              <a:gd name="connsiteY0" fmla="*/ 1712723 h 1724321"/>
              <a:gd name="connsiteX1" fmla="*/ 6365 w 12295"/>
              <a:gd name="connsiteY1" fmla="*/ 1702924 h 1724321"/>
              <a:gd name="connsiteX2" fmla="*/ 8285 w 12295"/>
              <a:gd name="connsiteY2" fmla="*/ 3 h 1724321"/>
              <a:gd name="connsiteX3" fmla="*/ 12295 w 12295"/>
              <a:gd name="connsiteY3" fmla="*/ 1724322 h 172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5" h="1724321">
                <a:moveTo>
                  <a:pt x="0" y="1712723"/>
                </a:moveTo>
                <a:cubicBezTo>
                  <a:pt x="1693" y="1705632"/>
                  <a:pt x="4249" y="1711788"/>
                  <a:pt x="6365" y="1702924"/>
                </a:cubicBezTo>
                <a:cubicBezTo>
                  <a:pt x="8205" y="1695832"/>
                  <a:pt x="7297" y="-3563"/>
                  <a:pt x="8285" y="3"/>
                </a:cubicBezTo>
                <a:cubicBezTo>
                  <a:pt x="9273" y="3569"/>
                  <a:pt x="12086" y="1715297"/>
                  <a:pt x="12295" y="1724322"/>
                </a:cubicBezTo>
              </a:path>
            </a:pathLst>
          </a:cu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AE6603A4-DF7D-47D4-0920-D75EE2C41BAF}"/>
              </a:ext>
            </a:extLst>
          </p:cNvPr>
          <p:cNvSpPr/>
          <p:nvPr/>
        </p:nvSpPr>
        <p:spPr>
          <a:xfrm>
            <a:off x="2767013" y="1008743"/>
            <a:ext cx="5853110" cy="116067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62AF59-3EA3-FD3C-3E27-8D5710568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2A6325-9506-4B41-1201-CE5C8043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6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97A19D4-6C6F-945E-9CCF-E6FD85D905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F177615-46A5-FCEC-674C-A316691318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16111CCD-919A-209E-CB6E-23FCAB9B1D0F}"/>
              </a:ext>
            </a:extLst>
          </p:cNvPr>
          <p:cNvSpPr/>
          <p:nvPr/>
        </p:nvSpPr>
        <p:spPr>
          <a:xfrm rot="10800000" flipH="1">
            <a:off x="1215241" y="571442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5D74B714-32C6-B48B-AC5A-8574BDCABF20}"/>
              </a:ext>
            </a:extLst>
          </p:cNvPr>
          <p:cNvSpPr/>
          <p:nvPr/>
        </p:nvSpPr>
        <p:spPr>
          <a:xfrm rot="10800000" flipH="1">
            <a:off x="411621" y="2554736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2F376461-3B18-1FB3-F845-35F8D69997C6}"/>
              </a:ext>
            </a:extLst>
          </p:cNvPr>
          <p:cNvSpPr/>
          <p:nvPr/>
        </p:nvSpPr>
        <p:spPr>
          <a:xfrm rot="10800000" flipH="1">
            <a:off x="1251233" y="4037591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2140C241-BB34-20A3-A49A-D688D60837B6}"/>
              </a:ext>
            </a:extLst>
          </p:cNvPr>
          <p:cNvSpPr/>
          <p:nvPr/>
        </p:nvSpPr>
        <p:spPr>
          <a:xfrm rot="10800000" flipH="1">
            <a:off x="369251" y="4559069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66EAAF4B-79A1-2AB7-76DC-BF415C06E805}"/>
              </a:ext>
            </a:extLst>
          </p:cNvPr>
          <p:cNvSpPr/>
          <p:nvPr/>
        </p:nvSpPr>
        <p:spPr>
          <a:xfrm rot="10800000" flipH="1">
            <a:off x="601152" y="1069007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A02EDE15-A5EA-178A-007B-B1C2389C1288}"/>
              </a:ext>
            </a:extLst>
          </p:cNvPr>
          <p:cNvSpPr/>
          <p:nvPr/>
        </p:nvSpPr>
        <p:spPr>
          <a:xfrm rot="10800000" flipH="1">
            <a:off x="1291529" y="2095930"/>
            <a:ext cx="357609" cy="985605"/>
          </a:xfrm>
          <a:custGeom>
            <a:avLst/>
            <a:gdLst>
              <a:gd name="connsiteX0" fmla="*/ 1334494 w 1846846"/>
              <a:gd name="connsiteY0" fmla="*/ 3738392 h 5090096"/>
              <a:gd name="connsiteX1" fmla="*/ 512352 w 1846846"/>
              <a:gd name="connsiteY1" fmla="*/ 3738391 h 5090096"/>
              <a:gd name="connsiteX2" fmla="*/ 0 w 1846846"/>
              <a:gd name="connsiteY2" fmla="*/ 3226040 h 5090096"/>
              <a:gd name="connsiteX3" fmla="*/ 0 w 1846846"/>
              <a:gd name="connsiteY3" fmla="*/ 2265533 h 5090096"/>
              <a:gd name="connsiteX4" fmla="*/ 312921 w 1846846"/>
              <a:gd name="connsiteY4" fmla="*/ 1793444 h 5090096"/>
              <a:gd name="connsiteX5" fmla="*/ 326699 w 1846846"/>
              <a:gd name="connsiteY5" fmla="*/ 1789167 h 5090096"/>
              <a:gd name="connsiteX6" fmla="*/ 326699 w 1846846"/>
              <a:gd name="connsiteY6" fmla="*/ 0 h 5090096"/>
              <a:gd name="connsiteX7" fmla="*/ 782583 w 1846846"/>
              <a:gd name="connsiteY7" fmla="*/ 0 h 5090096"/>
              <a:gd name="connsiteX8" fmla="*/ 788069 w 1846846"/>
              <a:gd name="connsiteY8" fmla="*/ 0 h 5090096"/>
              <a:gd name="connsiteX9" fmla="*/ 788069 w 1846846"/>
              <a:gd name="connsiteY9" fmla="*/ 47211 h 5090096"/>
              <a:gd name="connsiteX10" fmla="*/ 936975 w 1846846"/>
              <a:gd name="connsiteY10" fmla="*/ 1328650 h 5090096"/>
              <a:gd name="connsiteX11" fmla="*/ 1086772 w 1846846"/>
              <a:gd name="connsiteY11" fmla="*/ 39535 h 5090096"/>
              <a:gd name="connsiteX12" fmla="*/ 1086772 w 1846846"/>
              <a:gd name="connsiteY12" fmla="*/ 0 h 5090096"/>
              <a:gd name="connsiteX13" fmla="*/ 1091366 w 1846846"/>
              <a:gd name="connsiteY13" fmla="*/ 0 h 5090096"/>
              <a:gd name="connsiteX14" fmla="*/ 1548142 w 1846846"/>
              <a:gd name="connsiteY14" fmla="*/ 0 h 5090096"/>
              <a:gd name="connsiteX15" fmla="*/ 1548142 w 1846846"/>
              <a:gd name="connsiteY15" fmla="*/ 1801161 h 5090096"/>
              <a:gd name="connsiteX16" fmla="*/ 1620955 w 1846846"/>
              <a:gd name="connsiteY16" fmla="*/ 1840683 h 5090096"/>
              <a:gd name="connsiteX17" fmla="*/ 1846846 w 1846846"/>
              <a:gd name="connsiteY17" fmla="*/ 2265533 h 5090096"/>
              <a:gd name="connsiteX18" fmla="*/ 1846846 w 1846846"/>
              <a:gd name="connsiteY18" fmla="*/ 3226040 h 5090096"/>
              <a:gd name="connsiteX19" fmla="*/ 1334494 w 1846846"/>
              <a:gd name="connsiteY19" fmla="*/ 3738392 h 5090096"/>
              <a:gd name="connsiteX20" fmla="*/ 923423 w 1846846"/>
              <a:gd name="connsiteY20" fmla="*/ 5090096 h 5090096"/>
              <a:gd name="connsiteX21" fmla="*/ 326699 w 1846846"/>
              <a:gd name="connsiteY21" fmla="*/ 4493372 h 5090096"/>
              <a:gd name="connsiteX22" fmla="*/ 923423 w 1846846"/>
              <a:gd name="connsiteY22" fmla="*/ 3896648 h 5090096"/>
              <a:gd name="connsiteX23" fmla="*/ 1520147 w 1846846"/>
              <a:gd name="connsiteY23" fmla="*/ 4493372 h 5090096"/>
              <a:gd name="connsiteX24" fmla="*/ 923423 w 1846846"/>
              <a:gd name="connsiteY24" fmla="*/ 5090096 h 509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46846" h="5090096">
                <a:moveTo>
                  <a:pt x="1334494" y="3738392"/>
                </a:moveTo>
                <a:lnTo>
                  <a:pt x="512352" y="3738391"/>
                </a:lnTo>
                <a:cubicBezTo>
                  <a:pt x="229388" y="3738391"/>
                  <a:pt x="0" y="3509004"/>
                  <a:pt x="0" y="3226040"/>
                </a:cubicBezTo>
                <a:lnTo>
                  <a:pt x="0" y="2265533"/>
                </a:lnTo>
                <a:cubicBezTo>
                  <a:pt x="0" y="2053310"/>
                  <a:pt x="129031" y="1871223"/>
                  <a:pt x="312921" y="1793444"/>
                </a:cubicBezTo>
                <a:lnTo>
                  <a:pt x="326699" y="1789167"/>
                </a:lnTo>
                <a:lnTo>
                  <a:pt x="326699" y="0"/>
                </a:lnTo>
                <a:lnTo>
                  <a:pt x="782583" y="0"/>
                </a:lnTo>
                <a:lnTo>
                  <a:pt x="788069" y="0"/>
                </a:lnTo>
                <a:lnTo>
                  <a:pt x="788069" y="47211"/>
                </a:lnTo>
                <a:lnTo>
                  <a:pt x="936975" y="1328650"/>
                </a:lnTo>
                <a:lnTo>
                  <a:pt x="1086772" y="39535"/>
                </a:lnTo>
                <a:lnTo>
                  <a:pt x="1086772" y="0"/>
                </a:lnTo>
                <a:lnTo>
                  <a:pt x="1091366" y="0"/>
                </a:lnTo>
                <a:lnTo>
                  <a:pt x="1548142" y="0"/>
                </a:lnTo>
                <a:lnTo>
                  <a:pt x="1548142" y="1801161"/>
                </a:lnTo>
                <a:lnTo>
                  <a:pt x="1620955" y="1840683"/>
                </a:lnTo>
                <a:cubicBezTo>
                  <a:pt x="1757241" y="1932756"/>
                  <a:pt x="1846846" y="2088680"/>
                  <a:pt x="1846846" y="2265533"/>
                </a:cubicBezTo>
                <a:lnTo>
                  <a:pt x="1846846" y="3226040"/>
                </a:lnTo>
                <a:cubicBezTo>
                  <a:pt x="1846846" y="3509004"/>
                  <a:pt x="1617458" y="3738392"/>
                  <a:pt x="1334494" y="3738392"/>
                </a:cubicBezTo>
                <a:close/>
                <a:moveTo>
                  <a:pt x="923423" y="5090096"/>
                </a:moveTo>
                <a:cubicBezTo>
                  <a:pt x="593861" y="5090096"/>
                  <a:pt x="326699" y="4822934"/>
                  <a:pt x="326699" y="4493372"/>
                </a:cubicBezTo>
                <a:cubicBezTo>
                  <a:pt x="326699" y="4163809"/>
                  <a:pt x="593861" y="3896648"/>
                  <a:pt x="923423" y="3896648"/>
                </a:cubicBezTo>
                <a:cubicBezTo>
                  <a:pt x="1252985" y="3896648"/>
                  <a:pt x="1520147" y="4163809"/>
                  <a:pt x="1520147" y="4493372"/>
                </a:cubicBezTo>
                <a:cubicBezTo>
                  <a:pt x="1520147" y="4822934"/>
                  <a:pt x="1252985" y="5090096"/>
                  <a:pt x="923423" y="5090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E6F71A3-5E3D-C0BF-065C-B857C0857482}"/>
              </a:ext>
            </a:extLst>
          </p:cNvPr>
          <p:cNvCxnSpPr>
            <a:cxnSpLocks/>
          </p:cNvCxnSpPr>
          <p:nvPr/>
        </p:nvCxnSpPr>
        <p:spPr>
          <a:xfrm flipV="1">
            <a:off x="8620122" y="3790001"/>
            <a:ext cx="1746242" cy="438673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EB4B85C-0FCC-282B-1E86-24F65D77F6E6}"/>
              </a:ext>
            </a:extLst>
          </p:cNvPr>
          <p:cNvCxnSpPr>
            <a:cxnSpLocks/>
          </p:cNvCxnSpPr>
          <p:nvPr/>
        </p:nvCxnSpPr>
        <p:spPr>
          <a:xfrm>
            <a:off x="8633520" y="3137378"/>
            <a:ext cx="1732844" cy="306392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E0D91853-311F-A341-4035-E1B690AA721B}"/>
              </a:ext>
            </a:extLst>
          </p:cNvPr>
          <p:cNvCxnSpPr>
            <a:cxnSpLocks/>
          </p:cNvCxnSpPr>
          <p:nvPr/>
        </p:nvCxnSpPr>
        <p:spPr>
          <a:xfrm flipV="1">
            <a:off x="8620122" y="2136001"/>
            <a:ext cx="1747527" cy="40763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D5DBBB2-7995-D6A0-45C4-1670CB393E86}"/>
              </a:ext>
            </a:extLst>
          </p:cNvPr>
          <p:cNvCxnSpPr>
            <a:cxnSpLocks/>
          </p:cNvCxnSpPr>
          <p:nvPr/>
        </p:nvCxnSpPr>
        <p:spPr>
          <a:xfrm>
            <a:off x="1844632" y="2425268"/>
            <a:ext cx="948098" cy="0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655473DD-9869-EF2A-A7B6-753F362B89C3}"/>
              </a:ext>
            </a:extLst>
          </p:cNvPr>
          <p:cNvCxnSpPr>
            <a:cxnSpLocks/>
          </p:cNvCxnSpPr>
          <p:nvPr/>
        </p:nvCxnSpPr>
        <p:spPr>
          <a:xfrm>
            <a:off x="1844632" y="3354209"/>
            <a:ext cx="948098" cy="0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11E6F0B-4ED8-3908-73B9-41E2AC80C54C}"/>
              </a:ext>
            </a:extLst>
          </p:cNvPr>
          <p:cNvCxnSpPr>
            <a:cxnSpLocks/>
          </p:cNvCxnSpPr>
          <p:nvPr/>
        </p:nvCxnSpPr>
        <p:spPr>
          <a:xfrm>
            <a:off x="1891765" y="4646706"/>
            <a:ext cx="900965" cy="0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D3023920-69BB-C322-3BB2-2C7CCCF2F1D0}"/>
              </a:ext>
            </a:extLst>
          </p:cNvPr>
          <p:cNvGrpSpPr/>
          <p:nvPr/>
        </p:nvGrpSpPr>
        <p:grpSpPr>
          <a:xfrm>
            <a:off x="3818467" y="1782459"/>
            <a:ext cx="4555066" cy="743735"/>
            <a:chOff x="3285067" y="1557867"/>
            <a:chExt cx="5452533" cy="1215929"/>
          </a:xfrm>
        </p:grpSpPr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7258EF96-26A3-0CB8-1B03-1A8B7A960FA4}"/>
                </a:ext>
              </a:extLst>
            </p:cNvPr>
            <p:cNvSpPr/>
            <p:nvPr/>
          </p:nvSpPr>
          <p:spPr>
            <a:xfrm>
              <a:off x="3285067" y="1557867"/>
              <a:ext cx="5452533" cy="1215929"/>
            </a:xfrm>
            <a:prstGeom prst="roundRect">
              <a:avLst>
                <a:gd name="adj" fmla="val 1627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r>
                <a:rPr lang="de-DE" sz="2800" b="1" dirty="0">
                  <a:solidFill>
                    <a:schemeClr val="bg1"/>
                  </a:solidFill>
                </a:rPr>
                <a:t>Kanal 1</a:t>
              </a:r>
              <a:br>
                <a:rPr lang="de-DE" sz="2800" b="1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(Wertgrenze x)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3D481C07-7B83-AB1C-4D5F-19A50379A3AE}"/>
                </a:ext>
              </a:extLst>
            </p:cNvPr>
            <p:cNvSpPr/>
            <p:nvPr/>
          </p:nvSpPr>
          <p:spPr>
            <a:xfrm>
              <a:off x="5056621" y="1882874"/>
              <a:ext cx="3342314" cy="596956"/>
            </a:xfrm>
            <a:prstGeom prst="roundRect">
              <a:avLst>
                <a:gd name="adj" fmla="val 1727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endParaRPr lang="de-DE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34" name="Grafik 19" descr="Kiosk mit einfarbiger Füllung">
            <a:extLst>
              <a:ext uri="{FF2B5EF4-FFF2-40B4-BE49-F238E27FC236}">
                <a16:creationId xmlns:a16="http://schemas.microsoft.com/office/drawing/2014/main" id="{4D275B64-EFDE-E509-48B3-95C633E7FE34}"/>
              </a:ext>
            </a:extLst>
          </p:cNvPr>
          <p:cNvSpPr/>
          <p:nvPr/>
        </p:nvSpPr>
        <p:spPr>
          <a:xfrm>
            <a:off x="10650571" y="4714651"/>
            <a:ext cx="1253869" cy="1271284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5" name="Grafik 19" descr="Kiosk mit einfarbiger Füllung">
            <a:extLst>
              <a:ext uri="{FF2B5EF4-FFF2-40B4-BE49-F238E27FC236}">
                <a16:creationId xmlns:a16="http://schemas.microsoft.com/office/drawing/2014/main" id="{15293A55-93E7-47A3-A572-2AC6BB7FCF16}"/>
              </a:ext>
            </a:extLst>
          </p:cNvPr>
          <p:cNvSpPr/>
          <p:nvPr/>
        </p:nvSpPr>
        <p:spPr>
          <a:xfrm>
            <a:off x="10650570" y="2934419"/>
            <a:ext cx="1253869" cy="1271284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6" name="Grafik 19" descr="Kiosk mit einfarbiger Füllung">
            <a:extLst>
              <a:ext uri="{FF2B5EF4-FFF2-40B4-BE49-F238E27FC236}">
                <a16:creationId xmlns:a16="http://schemas.microsoft.com/office/drawing/2014/main" id="{EE5AF84A-89D7-DAC6-48ED-C3CF73640D9A}"/>
              </a:ext>
            </a:extLst>
          </p:cNvPr>
          <p:cNvSpPr/>
          <p:nvPr/>
        </p:nvSpPr>
        <p:spPr>
          <a:xfrm>
            <a:off x="10650571" y="1154187"/>
            <a:ext cx="1253869" cy="1271284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9E5A4972-78FA-F93D-E4AA-F830FB733D9F}"/>
              </a:ext>
            </a:extLst>
          </p:cNvPr>
          <p:cNvGrpSpPr/>
          <p:nvPr/>
        </p:nvGrpSpPr>
        <p:grpSpPr>
          <a:xfrm>
            <a:off x="3818467" y="2715385"/>
            <a:ext cx="4555066" cy="743735"/>
            <a:chOff x="3285067" y="1557867"/>
            <a:chExt cx="5452533" cy="1215929"/>
          </a:xfrm>
        </p:grpSpPr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F18AC97B-8B06-6C9B-5C71-9BD0BC24B31D}"/>
                </a:ext>
              </a:extLst>
            </p:cNvPr>
            <p:cNvSpPr/>
            <p:nvPr/>
          </p:nvSpPr>
          <p:spPr>
            <a:xfrm>
              <a:off x="3285067" y="1557867"/>
              <a:ext cx="5452533" cy="1215929"/>
            </a:xfrm>
            <a:prstGeom prst="roundRect">
              <a:avLst>
                <a:gd name="adj" fmla="val 1627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r>
                <a:rPr lang="de-DE" sz="2800" b="1">
                  <a:solidFill>
                    <a:schemeClr val="bg1"/>
                  </a:solidFill>
                </a:rPr>
                <a:t>Kanal 2</a:t>
              </a:r>
              <a:br>
                <a:rPr lang="de-DE" sz="2800" b="1">
                  <a:solidFill>
                    <a:schemeClr val="bg1"/>
                  </a:solidFill>
                </a:rPr>
              </a:br>
              <a:r>
                <a:rPr lang="de-DE" sz="1400">
                  <a:solidFill>
                    <a:schemeClr val="bg1"/>
                  </a:solidFill>
                </a:rPr>
                <a:t>(Wertgrenze y)</a:t>
              </a:r>
              <a:endParaRPr lang="de-DE" sz="2800">
                <a:solidFill>
                  <a:schemeClr val="bg1"/>
                </a:solidFill>
              </a:endParaRPr>
            </a:p>
          </p:txBody>
        </p:sp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7CF66E7A-653D-7E8E-8C0F-33D9C66DA682}"/>
                </a:ext>
              </a:extLst>
            </p:cNvPr>
            <p:cNvSpPr/>
            <p:nvPr/>
          </p:nvSpPr>
          <p:spPr>
            <a:xfrm>
              <a:off x="5069337" y="1882874"/>
              <a:ext cx="3329598" cy="596956"/>
            </a:xfrm>
            <a:prstGeom prst="roundRect">
              <a:avLst>
                <a:gd name="adj" fmla="val 189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endParaRPr lang="de-DE" sz="2800" b="1">
                <a:solidFill>
                  <a:schemeClr val="bg1"/>
                </a:solidFill>
              </a:endParaRPr>
            </a:p>
          </p:txBody>
        </p:sp>
      </p:grp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E774735B-7F38-E440-AB46-241941C5F4CA}"/>
              </a:ext>
            </a:extLst>
          </p:cNvPr>
          <p:cNvSpPr/>
          <p:nvPr/>
        </p:nvSpPr>
        <p:spPr>
          <a:xfrm>
            <a:off x="3818467" y="963419"/>
            <a:ext cx="4555066" cy="629849"/>
          </a:xfrm>
          <a:prstGeom prst="roundRect">
            <a:avLst>
              <a:gd name="adj" fmla="val 1917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>
              <a:buClr>
                <a:schemeClr val="accent2"/>
              </a:buClr>
            </a:pPr>
            <a:r>
              <a:rPr lang="de-DE" sz="2800" b="1">
                <a:solidFill>
                  <a:schemeClr val="bg1"/>
                </a:solidFill>
              </a:rPr>
              <a:t>Einzelbestellungen</a:t>
            </a:r>
            <a:endParaRPr lang="de-DE" sz="2800">
              <a:solidFill>
                <a:schemeClr val="bg1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DA1A0BC-99A5-09BA-C9DF-B2E1D8E69ABC}"/>
              </a:ext>
            </a:extLst>
          </p:cNvPr>
          <p:cNvGrpSpPr/>
          <p:nvPr/>
        </p:nvGrpSpPr>
        <p:grpSpPr>
          <a:xfrm>
            <a:off x="3818467" y="3648312"/>
            <a:ext cx="4555066" cy="2200956"/>
            <a:chOff x="3818467" y="3648312"/>
            <a:chExt cx="4555066" cy="2200956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2E66796C-66C0-AB8A-B455-3008ABD28198}"/>
                </a:ext>
              </a:extLst>
            </p:cNvPr>
            <p:cNvSpPr/>
            <p:nvPr/>
          </p:nvSpPr>
          <p:spPr>
            <a:xfrm>
              <a:off x="3818467" y="3648312"/>
              <a:ext cx="4555066" cy="2200956"/>
            </a:xfrm>
            <a:prstGeom prst="roundRect">
              <a:avLst>
                <a:gd name="adj" fmla="val 725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r>
                <a:rPr lang="de-DE" sz="2800" b="1" dirty="0">
                  <a:solidFill>
                    <a:schemeClr val="bg1"/>
                  </a:solidFill>
                </a:rPr>
                <a:t>DB-Marktplatz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ECCFB3F1-EBB2-8636-A4CE-8BDF1204DA1E}"/>
                </a:ext>
              </a:extLst>
            </p:cNvPr>
            <p:cNvSpPr/>
            <p:nvPr/>
          </p:nvSpPr>
          <p:spPr>
            <a:xfrm>
              <a:off x="4101390" y="4228674"/>
              <a:ext cx="3989221" cy="1440924"/>
            </a:xfrm>
            <a:prstGeom prst="roundRect">
              <a:avLst>
                <a:gd name="adj" fmla="val 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72000" rtlCol="0" anchor="t"/>
            <a:lstStyle/>
            <a:p>
              <a:pPr>
                <a:buClr>
                  <a:schemeClr val="accent2"/>
                </a:buClr>
              </a:pPr>
              <a:endParaRPr lang="de-DE" sz="2800" b="1">
                <a:solidFill>
                  <a:schemeClr val="bg1"/>
                </a:solidFill>
              </a:endParaRPr>
            </a:p>
          </p:txBody>
        </p:sp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04F1C914-0FC0-4497-7DCA-7C46DF4BC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35128" y="4359497"/>
              <a:ext cx="360000" cy="360000"/>
            </a:xfrm>
            <a:prstGeom prst="rect">
              <a:avLst/>
            </a:prstGeom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F308F33C-A115-A913-E35D-FE65B25B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7118" y="4791060"/>
              <a:ext cx="360000" cy="360000"/>
            </a:xfrm>
            <a:prstGeom prst="rect">
              <a:avLst/>
            </a:prstGeom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BA22386E-5F5B-3A7D-A823-4CA359721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95310" y="4766824"/>
              <a:ext cx="360000" cy="360000"/>
            </a:xfrm>
            <a:prstGeom prst="rect">
              <a:avLst/>
            </a:prstGeom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CE04B735-6F9B-C2A3-0C04-F035D6EF6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01205" y="4354651"/>
              <a:ext cx="360000" cy="360000"/>
            </a:xfrm>
            <a:prstGeom prst="rect">
              <a:avLst/>
            </a:prstGeom>
          </p:spPr>
        </p:pic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E3128194-2E1A-A001-9E28-637B3770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50594" y="5227469"/>
              <a:ext cx="360000" cy="360000"/>
            </a:xfrm>
            <a:prstGeom prst="rect">
              <a:avLst/>
            </a:prstGeom>
          </p:spPr>
        </p:pic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B420D701-E8FF-C149-DFB5-9F40A8F106E3}"/>
                </a:ext>
              </a:extLst>
            </p:cNvPr>
            <p:cNvSpPr/>
            <p:nvPr/>
          </p:nvSpPr>
          <p:spPr>
            <a:xfrm>
              <a:off x="6585518" y="5162223"/>
              <a:ext cx="870781" cy="31225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6036107A-835F-E19C-D3E0-6419CD7F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58916" y="5269624"/>
              <a:ext cx="421097" cy="421097"/>
            </a:xfrm>
            <a:prstGeom prst="rect">
              <a:avLst/>
            </a:prstGeom>
          </p:spPr>
        </p:pic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E68B3837-7E67-8E6F-4A35-6F3CC0065ECB}"/>
                </a:ext>
              </a:extLst>
            </p:cNvPr>
            <p:cNvGrpSpPr/>
            <p:nvPr/>
          </p:nvGrpSpPr>
          <p:grpSpPr>
            <a:xfrm>
              <a:off x="4897250" y="4520872"/>
              <a:ext cx="823606" cy="60294"/>
              <a:chOff x="8328248" y="4766825"/>
              <a:chExt cx="906084" cy="66332"/>
            </a:xfrm>
          </p:grpSpPr>
          <p:sp>
            <p:nvSpPr>
              <p:cNvPr id="76" name="Rechteck: abgerundete Ecken 75">
                <a:extLst>
                  <a:ext uri="{FF2B5EF4-FFF2-40B4-BE49-F238E27FC236}">
                    <a16:creationId xmlns:a16="http://schemas.microsoft.com/office/drawing/2014/main" id="{FFA815AF-E5AA-6372-2A50-A0331AE310D1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hteck: abgerundete Ecken 76">
                <a:extLst>
                  <a:ext uri="{FF2B5EF4-FFF2-40B4-BE49-F238E27FC236}">
                    <a16:creationId xmlns:a16="http://schemas.microsoft.com/office/drawing/2014/main" id="{7DB609E6-E5B5-2A06-8A3B-065FF3DEF398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echteck: abgerundete Ecken 77">
                <a:extLst>
                  <a:ext uri="{FF2B5EF4-FFF2-40B4-BE49-F238E27FC236}">
                    <a16:creationId xmlns:a16="http://schemas.microsoft.com/office/drawing/2014/main" id="{D2BA9B79-140F-881D-DC4E-94927F5F1820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9E734034-26BD-40F2-5483-E5396367B27E}"/>
                </a:ext>
              </a:extLst>
            </p:cNvPr>
            <p:cNvGrpSpPr/>
            <p:nvPr/>
          </p:nvGrpSpPr>
          <p:grpSpPr>
            <a:xfrm>
              <a:off x="4897250" y="4937161"/>
              <a:ext cx="823606" cy="60294"/>
              <a:chOff x="8328248" y="4766825"/>
              <a:chExt cx="906084" cy="66332"/>
            </a:xfrm>
          </p:grpSpPr>
          <p:sp>
            <p:nvSpPr>
              <p:cNvPr id="81" name="Rechteck: abgerundete Ecken 80">
                <a:extLst>
                  <a:ext uri="{FF2B5EF4-FFF2-40B4-BE49-F238E27FC236}">
                    <a16:creationId xmlns:a16="http://schemas.microsoft.com/office/drawing/2014/main" id="{7688E22B-0916-2265-77B6-D4C6F3F57648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echteck: abgerundete Ecken 81">
                <a:extLst>
                  <a:ext uri="{FF2B5EF4-FFF2-40B4-BE49-F238E27FC236}">
                    <a16:creationId xmlns:a16="http://schemas.microsoft.com/office/drawing/2014/main" id="{9D9B2768-C476-293D-044E-679768703CA1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hteck: abgerundete Ecken 82">
                <a:extLst>
                  <a:ext uri="{FF2B5EF4-FFF2-40B4-BE49-F238E27FC236}">
                    <a16:creationId xmlns:a16="http://schemas.microsoft.com/office/drawing/2014/main" id="{BD005D3E-45B0-B22F-8420-5F6FB8B9ABED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1554ED3B-A07E-1F0E-0DC9-647B4A9D5CD9}"/>
                </a:ext>
              </a:extLst>
            </p:cNvPr>
            <p:cNvGrpSpPr/>
            <p:nvPr/>
          </p:nvGrpSpPr>
          <p:grpSpPr>
            <a:xfrm>
              <a:off x="4897250" y="5353449"/>
              <a:ext cx="823606" cy="60294"/>
              <a:chOff x="8328248" y="4766825"/>
              <a:chExt cx="906084" cy="66332"/>
            </a:xfrm>
          </p:grpSpPr>
          <p:sp>
            <p:nvSpPr>
              <p:cNvPr id="85" name="Rechteck: abgerundete Ecken 84">
                <a:extLst>
                  <a:ext uri="{FF2B5EF4-FFF2-40B4-BE49-F238E27FC236}">
                    <a16:creationId xmlns:a16="http://schemas.microsoft.com/office/drawing/2014/main" id="{77C48C80-7FA7-338D-0E96-4C2C7E98D553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hteck: abgerundete Ecken 85">
                <a:extLst>
                  <a:ext uri="{FF2B5EF4-FFF2-40B4-BE49-F238E27FC236}">
                    <a16:creationId xmlns:a16="http://schemas.microsoft.com/office/drawing/2014/main" id="{700E0785-183F-0F11-72CA-3E95AE1FA564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Rechteck: abgerundete Ecken 86">
                <a:extLst>
                  <a:ext uri="{FF2B5EF4-FFF2-40B4-BE49-F238E27FC236}">
                    <a16:creationId xmlns:a16="http://schemas.microsoft.com/office/drawing/2014/main" id="{48C9792E-3018-0A03-8CC1-D88996A12B03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D73167AF-0A58-6146-E74F-8D2E9ED76829}"/>
                </a:ext>
              </a:extLst>
            </p:cNvPr>
            <p:cNvGrpSpPr/>
            <p:nvPr/>
          </p:nvGrpSpPr>
          <p:grpSpPr>
            <a:xfrm>
              <a:off x="6570951" y="4520872"/>
              <a:ext cx="823606" cy="60294"/>
              <a:chOff x="8328248" y="4766825"/>
              <a:chExt cx="906084" cy="66332"/>
            </a:xfrm>
          </p:grpSpPr>
          <p:sp>
            <p:nvSpPr>
              <p:cNvPr id="89" name="Rechteck: abgerundete Ecken 88">
                <a:extLst>
                  <a:ext uri="{FF2B5EF4-FFF2-40B4-BE49-F238E27FC236}">
                    <a16:creationId xmlns:a16="http://schemas.microsoft.com/office/drawing/2014/main" id="{A12652BF-43CE-012B-889F-8154299C4463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hteck: abgerundete Ecken 89">
                <a:extLst>
                  <a:ext uri="{FF2B5EF4-FFF2-40B4-BE49-F238E27FC236}">
                    <a16:creationId xmlns:a16="http://schemas.microsoft.com/office/drawing/2014/main" id="{AB2153D5-0CD4-F804-F85F-76698F8996E3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hteck: abgerundete Ecken 90">
                <a:extLst>
                  <a:ext uri="{FF2B5EF4-FFF2-40B4-BE49-F238E27FC236}">
                    <a16:creationId xmlns:a16="http://schemas.microsoft.com/office/drawing/2014/main" id="{DF611236-DF58-0AA0-4F3D-539252A073D7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31BEC9DF-1960-717B-A2D0-40B85C631E13}"/>
                </a:ext>
              </a:extLst>
            </p:cNvPr>
            <p:cNvGrpSpPr/>
            <p:nvPr/>
          </p:nvGrpSpPr>
          <p:grpSpPr>
            <a:xfrm>
              <a:off x="6570951" y="4937161"/>
              <a:ext cx="823606" cy="60294"/>
              <a:chOff x="8328248" y="4766825"/>
              <a:chExt cx="906084" cy="66332"/>
            </a:xfrm>
          </p:grpSpPr>
          <p:sp>
            <p:nvSpPr>
              <p:cNvPr id="93" name="Rechteck: abgerundete Ecken 92">
                <a:extLst>
                  <a:ext uri="{FF2B5EF4-FFF2-40B4-BE49-F238E27FC236}">
                    <a16:creationId xmlns:a16="http://schemas.microsoft.com/office/drawing/2014/main" id="{A3E64AED-3202-2646-7678-AD1697398D96}"/>
                  </a:ext>
                </a:extLst>
              </p:cNvPr>
              <p:cNvSpPr/>
              <p:nvPr/>
            </p:nvSpPr>
            <p:spPr>
              <a:xfrm>
                <a:off x="8328248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hteck: abgerundete Ecken 93">
                <a:extLst>
                  <a:ext uri="{FF2B5EF4-FFF2-40B4-BE49-F238E27FC236}">
                    <a16:creationId xmlns:a16="http://schemas.microsoft.com/office/drawing/2014/main" id="{2D4E9A8E-BB3A-4F0B-A256-2219F47D18BB}"/>
                  </a:ext>
                </a:extLst>
              </p:cNvPr>
              <p:cNvSpPr/>
              <p:nvPr/>
            </p:nvSpPr>
            <p:spPr>
              <a:xfrm>
                <a:off x="8655276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hteck: abgerundete Ecken 94">
                <a:extLst>
                  <a:ext uri="{FF2B5EF4-FFF2-40B4-BE49-F238E27FC236}">
                    <a16:creationId xmlns:a16="http://schemas.microsoft.com/office/drawing/2014/main" id="{6B1BD877-8A73-8E61-E599-9584DCF7F792}"/>
                  </a:ext>
                </a:extLst>
              </p:cNvPr>
              <p:cNvSpPr/>
              <p:nvPr/>
            </p:nvSpPr>
            <p:spPr>
              <a:xfrm>
                <a:off x="8982304" y="4766825"/>
                <a:ext cx="252028" cy="6633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buClr>
                    <a:schemeClr val="accent2"/>
                  </a:buClr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B9755154-8302-D2D9-A0B2-8CF3EEAA1394}"/>
              </a:ext>
            </a:extLst>
          </p:cNvPr>
          <p:cNvCxnSpPr>
            <a:cxnSpLocks/>
          </p:cNvCxnSpPr>
          <p:nvPr/>
        </p:nvCxnSpPr>
        <p:spPr>
          <a:xfrm>
            <a:off x="8603632" y="4646706"/>
            <a:ext cx="1911901" cy="721830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747D9B3E-DC6A-1768-15C3-CCA8D11B1F59}"/>
              </a:ext>
            </a:extLst>
          </p:cNvPr>
          <p:cNvGrpSpPr/>
          <p:nvPr/>
        </p:nvGrpSpPr>
        <p:grpSpPr>
          <a:xfrm>
            <a:off x="2940378" y="963419"/>
            <a:ext cx="618102" cy="4889412"/>
            <a:chOff x="2315615" y="660261"/>
            <a:chExt cx="618102" cy="4889412"/>
          </a:xfrm>
        </p:grpSpPr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9FD10307-8714-765B-BE17-EA2BDDBA84DE}"/>
                </a:ext>
              </a:extLst>
            </p:cNvPr>
            <p:cNvSpPr/>
            <p:nvPr/>
          </p:nvSpPr>
          <p:spPr>
            <a:xfrm>
              <a:off x="2315615" y="660261"/>
              <a:ext cx="618102" cy="4889412"/>
            </a:xfrm>
            <a:prstGeom prst="roundRect">
              <a:avLst>
                <a:gd name="adj" fmla="val 19626"/>
              </a:avLst>
            </a:prstGeom>
            <a:solidFill>
              <a:schemeClr val="accent2"/>
            </a:solidFill>
            <a:ln w="38100">
              <a:solidFill>
                <a:srgbClr val="2929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F9137CED-F701-CE16-42E5-F178FFC594F5}"/>
                </a:ext>
              </a:extLst>
            </p:cNvPr>
            <p:cNvSpPr txBox="1"/>
            <p:nvPr/>
          </p:nvSpPr>
          <p:spPr>
            <a:xfrm rot="16200000">
              <a:off x="1300169" y="3231165"/>
              <a:ext cx="2648995" cy="430887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 algn="l">
                <a:buClr>
                  <a:schemeClr val="accent2"/>
                </a:buClr>
              </a:pPr>
              <a:r>
                <a:rPr lang="de-DE" sz="2800">
                  <a:solidFill>
                    <a:schemeClr val="bg1"/>
                  </a:solidFill>
                </a:rPr>
                <a:t>Einstiegsplattform</a:t>
              </a:r>
            </a:p>
          </p:txBody>
        </p:sp>
        <p:sp>
          <p:nvSpPr>
            <p:cNvPr id="46" name="Grafik 44" descr="Lupe mit einfarbiger Füllung">
              <a:extLst>
                <a:ext uri="{FF2B5EF4-FFF2-40B4-BE49-F238E27FC236}">
                  <a16:creationId xmlns:a16="http://schemas.microsoft.com/office/drawing/2014/main" id="{2AA835C2-421D-AF7E-AAF8-DB14A9CBF5E9}"/>
                </a:ext>
              </a:extLst>
            </p:cNvPr>
            <p:cNvSpPr/>
            <p:nvPr/>
          </p:nvSpPr>
          <p:spPr>
            <a:xfrm>
              <a:off x="2433924" y="1314069"/>
              <a:ext cx="381485" cy="381786"/>
            </a:xfrm>
            <a:custGeom>
              <a:avLst/>
              <a:gdLst>
                <a:gd name="connsiteX0" fmla="*/ 732473 w 751881"/>
                <a:gd name="connsiteY0" fmla="*/ 638175 h 752474"/>
                <a:gd name="connsiteX1" fmla="*/ 613410 w 751881"/>
                <a:gd name="connsiteY1" fmla="*/ 519112 h 752474"/>
                <a:gd name="connsiteX2" fmla="*/ 554355 w 751881"/>
                <a:gd name="connsiteY2" fmla="*/ 501015 h 752474"/>
                <a:gd name="connsiteX3" fmla="*/ 512445 w 751881"/>
                <a:gd name="connsiteY3" fmla="*/ 459105 h 752474"/>
                <a:gd name="connsiteX4" fmla="*/ 571500 w 751881"/>
                <a:gd name="connsiteY4" fmla="*/ 285750 h 752474"/>
                <a:gd name="connsiteX5" fmla="*/ 285750 w 751881"/>
                <a:gd name="connsiteY5" fmla="*/ 0 h 752474"/>
                <a:gd name="connsiteX6" fmla="*/ 0 w 751881"/>
                <a:gd name="connsiteY6" fmla="*/ 285750 h 752474"/>
                <a:gd name="connsiteX7" fmla="*/ 285750 w 751881"/>
                <a:gd name="connsiteY7" fmla="*/ 571500 h 752474"/>
                <a:gd name="connsiteX8" fmla="*/ 459105 w 751881"/>
                <a:gd name="connsiteY8" fmla="*/ 512445 h 752474"/>
                <a:gd name="connsiteX9" fmla="*/ 501015 w 751881"/>
                <a:gd name="connsiteY9" fmla="*/ 554355 h 752474"/>
                <a:gd name="connsiteX10" fmla="*/ 519112 w 751881"/>
                <a:gd name="connsiteY10" fmla="*/ 613410 h 752474"/>
                <a:gd name="connsiteX11" fmla="*/ 638175 w 751881"/>
                <a:gd name="connsiteY11" fmla="*/ 732473 h 752474"/>
                <a:gd name="connsiteX12" fmla="*/ 685800 w 751881"/>
                <a:gd name="connsiteY12" fmla="*/ 752475 h 752474"/>
                <a:gd name="connsiteX13" fmla="*/ 733425 w 751881"/>
                <a:gd name="connsiteY13" fmla="*/ 732473 h 752474"/>
                <a:gd name="connsiteX14" fmla="*/ 732473 w 751881"/>
                <a:gd name="connsiteY14" fmla="*/ 638175 h 752474"/>
                <a:gd name="connsiteX15" fmla="*/ 284798 w 751881"/>
                <a:gd name="connsiteY15" fmla="*/ 513398 h 752474"/>
                <a:gd name="connsiteX16" fmla="*/ 56197 w 751881"/>
                <a:gd name="connsiteY16" fmla="*/ 284798 h 752474"/>
                <a:gd name="connsiteX17" fmla="*/ 284798 w 751881"/>
                <a:gd name="connsiteY17" fmla="*/ 56197 h 752474"/>
                <a:gd name="connsiteX18" fmla="*/ 513398 w 751881"/>
                <a:gd name="connsiteY18" fmla="*/ 284798 h 752474"/>
                <a:gd name="connsiteX19" fmla="*/ 284798 w 751881"/>
                <a:gd name="connsiteY19" fmla="*/ 513398 h 7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1881" h="752474">
                  <a:moveTo>
                    <a:pt x="732473" y="638175"/>
                  </a:moveTo>
                  <a:lnTo>
                    <a:pt x="613410" y="519112"/>
                  </a:lnTo>
                  <a:cubicBezTo>
                    <a:pt x="597218" y="502920"/>
                    <a:pt x="575310" y="497205"/>
                    <a:pt x="554355" y="501015"/>
                  </a:cubicBezTo>
                  <a:lnTo>
                    <a:pt x="512445" y="459105"/>
                  </a:lnTo>
                  <a:cubicBezTo>
                    <a:pt x="549593" y="411480"/>
                    <a:pt x="571500" y="350520"/>
                    <a:pt x="571500" y="285750"/>
                  </a:cubicBezTo>
                  <a:cubicBezTo>
                    <a:pt x="571500" y="128588"/>
                    <a:pt x="442912" y="0"/>
                    <a:pt x="285750" y="0"/>
                  </a:cubicBezTo>
                  <a:cubicBezTo>
                    <a:pt x="128588" y="0"/>
                    <a:pt x="0" y="128588"/>
                    <a:pt x="0" y="285750"/>
                  </a:cubicBezTo>
                  <a:cubicBezTo>
                    <a:pt x="0" y="442912"/>
                    <a:pt x="128588" y="571500"/>
                    <a:pt x="285750" y="571500"/>
                  </a:cubicBezTo>
                  <a:cubicBezTo>
                    <a:pt x="350520" y="571500"/>
                    <a:pt x="410528" y="549593"/>
                    <a:pt x="459105" y="512445"/>
                  </a:cubicBezTo>
                  <a:lnTo>
                    <a:pt x="501015" y="554355"/>
                  </a:lnTo>
                  <a:cubicBezTo>
                    <a:pt x="497205" y="575310"/>
                    <a:pt x="502920" y="597218"/>
                    <a:pt x="519112" y="613410"/>
                  </a:cubicBezTo>
                  <a:lnTo>
                    <a:pt x="638175" y="732473"/>
                  </a:lnTo>
                  <a:cubicBezTo>
                    <a:pt x="651510" y="745808"/>
                    <a:pt x="668655" y="752475"/>
                    <a:pt x="685800" y="752475"/>
                  </a:cubicBezTo>
                  <a:cubicBezTo>
                    <a:pt x="702945" y="752475"/>
                    <a:pt x="720090" y="745808"/>
                    <a:pt x="733425" y="732473"/>
                  </a:cubicBezTo>
                  <a:cubicBezTo>
                    <a:pt x="758190" y="705802"/>
                    <a:pt x="758190" y="663893"/>
                    <a:pt x="732473" y="638175"/>
                  </a:cubicBezTo>
                  <a:close/>
                  <a:moveTo>
                    <a:pt x="284798" y="513398"/>
                  </a:moveTo>
                  <a:cubicBezTo>
                    <a:pt x="159067" y="513398"/>
                    <a:pt x="56197" y="410528"/>
                    <a:pt x="56197" y="284798"/>
                  </a:cubicBezTo>
                  <a:cubicBezTo>
                    <a:pt x="56197" y="159067"/>
                    <a:pt x="159067" y="56197"/>
                    <a:pt x="284798" y="56197"/>
                  </a:cubicBezTo>
                  <a:cubicBezTo>
                    <a:pt x="410528" y="56197"/>
                    <a:pt x="513398" y="159067"/>
                    <a:pt x="513398" y="284798"/>
                  </a:cubicBezTo>
                  <a:cubicBezTo>
                    <a:pt x="513398" y="410528"/>
                    <a:pt x="410528" y="513398"/>
                    <a:pt x="284798" y="51339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08710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ettyImages-1197502559">
            <a:hlinkClick r:id="" action="ppaction://media"/>
            <a:extLst>
              <a:ext uri="{FF2B5EF4-FFF2-40B4-BE49-F238E27FC236}">
                <a16:creationId xmlns:a16="http://schemas.microsoft.com/office/drawing/2014/main" id="{20CE4AC3-FF0C-8942-62DE-FAA821D090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31" end="184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EF37C0-ACCF-8D90-38B8-18EA4F8FA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6206C2-7050-2F12-D0CA-AD793F03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85A6B8-EC48-55DC-F83D-424C71F14396}"/>
              </a:ext>
            </a:extLst>
          </p:cNvPr>
          <p:cNvSpPr txBox="1"/>
          <p:nvPr/>
        </p:nvSpPr>
        <p:spPr>
          <a:xfrm>
            <a:off x="0" y="3111399"/>
            <a:ext cx="12192000" cy="2462213"/>
          </a:xfrm>
          <a:prstGeom prst="rect">
            <a:avLst/>
          </a:prstGeom>
          <a:solidFill>
            <a:schemeClr val="tx2">
              <a:alpha val="30000"/>
            </a:schemeClr>
          </a:solidFill>
          <a:effectLst/>
        </p:spPr>
        <p:txBody>
          <a:bodyPr vert="horz" wrap="square" lIns="54000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8000" b="1" dirty="0">
                <a:solidFill>
                  <a:schemeClr val="bg1"/>
                </a:solidFill>
                <a:ea typeface="Times New Roman" panose="02020603050405020304" pitchFamily="18" charset="0"/>
              </a:rPr>
              <a:t>Wir müssen uns fit machen für KI.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E0859980-5B84-4EA9-ACC7-2C496FA56582}"/>
              </a:ext>
            </a:extLst>
          </p:cNvPr>
          <p:cNvSpPr/>
          <p:nvPr/>
        </p:nvSpPr>
        <p:spPr>
          <a:xfrm>
            <a:off x="11306175" y="391716"/>
            <a:ext cx="490539" cy="3333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685826-EA01-62ED-1367-F5BAB9F9B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903" y="368660"/>
            <a:ext cx="539622" cy="3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F6FE9E-A6F5-006A-33FD-934DDA96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F748E1-0FB8-6378-C5DE-812B2760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8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B9EEF89-B56B-EE0B-7D53-3105CEAA1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FD19AB-F4D2-290A-4453-8BFFC86B98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99E5501-F660-8319-8D02-AE4DD3B842B6}"/>
              </a:ext>
            </a:extLst>
          </p:cNvPr>
          <p:cNvGrpSpPr/>
          <p:nvPr/>
        </p:nvGrpSpPr>
        <p:grpSpPr>
          <a:xfrm>
            <a:off x="372061" y="3637708"/>
            <a:ext cx="1405750" cy="1636066"/>
            <a:chOff x="3168650" y="2436174"/>
            <a:chExt cx="609600" cy="709476"/>
          </a:xfrm>
          <a:solidFill>
            <a:schemeClr val="accent1"/>
          </a:solidFill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E51C06BF-3DC7-7607-343B-EA26928A46E7}"/>
                </a:ext>
              </a:extLst>
            </p:cNvPr>
            <p:cNvSpPr/>
            <p:nvPr/>
          </p:nvSpPr>
          <p:spPr>
            <a:xfrm>
              <a:off x="31686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EAB5069-458A-5E1F-3045-B450206C83D9}"/>
                </a:ext>
              </a:extLst>
            </p:cNvPr>
            <p:cNvSpPr/>
            <p:nvPr/>
          </p:nvSpPr>
          <p:spPr>
            <a:xfrm>
              <a:off x="3278282" y="2436174"/>
              <a:ext cx="394239" cy="410359"/>
            </a:xfrm>
            <a:custGeom>
              <a:avLst/>
              <a:gdLst>
                <a:gd name="connsiteX0" fmla="*/ 358140 w 394239"/>
                <a:gd name="connsiteY0" fmla="*/ 324666 h 410359"/>
                <a:gd name="connsiteX1" fmla="*/ 383191 w 394239"/>
                <a:gd name="connsiteY1" fmla="*/ 144262 h 410359"/>
                <a:gd name="connsiteX2" fmla="*/ 343567 w 394239"/>
                <a:gd name="connsiteY2" fmla="*/ 59680 h 410359"/>
                <a:gd name="connsiteX3" fmla="*/ 294132 w 394239"/>
                <a:gd name="connsiteY3" fmla="*/ 59013 h 410359"/>
                <a:gd name="connsiteX4" fmla="*/ 216694 w 394239"/>
                <a:gd name="connsiteY4" fmla="*/ 6721 h 410359"/>
                <a:gd name="connsiteX5" fmla="*/ 71342 w 394239"/>
                <a:gd name="connsiteY5" fmla="*/ 25295 h 410359"/>
                <a:gd name="connsiteX6" fmla="*/ 15811 w 394239"/>
                <a:gd name="connsiteY6" fmla="*/ 165408 h 410359"/>
                <a:gd name="connsiteX7" fmla="*/ 21145 w 394239"/>
                <a:gd name="connsiteY7" fmla="*/ 355908 h 410359"/>
                <a:gd name="connsiteX8" fmla="*/ 0 w 394239"/>
                <a:gd name="connsiteY8" fmla="*/ 408771 h 410359"/>
                <a:gd name="connsiteX9" fmla="*/ 89059 w 394239"/>
                <a:gd name="connsiteY9" fmla="*/ 399246 h 410359"/>
                <a:gd name="connsiteX10" fmla="*/ 134588 w 394239"/>
                <a:gd name="connsiteY10" fmla="*/ 363432 h 410359"/>
                <a:gd name="connsiteX11" fmla="*/ 38005 w 394239"/>
                <a:gd name="connsiteY11" fmla="*/ 243989 h 410359"/>
                <a:gd name="connsiteX12" fmla="*/ 41719 w 394239"/>
                <a:gd name="connsiteY12" fmla="*/ 192744 h 410359"/>
                <a:gd name="connsiteX13" fmla="*/ 93155 w 394239"/>
                <a:gd name="connsiteY13" fmla="*/ 175695 h 410359"/>
                <a:gd name="connsiteX14" fmla="*/ 188976 w 394239"/>
                <a:gd name="connsiteY14" fmla="*/ 148739 h 410359"/>
                <a:gd name="connsiteX15" fmla="*/ 283464 w 394239"/>
                <a:gd name="connsiteY15" fmla="*/ 83969 h 410359"/>
                <a:gd name="connsiteX16" fmla="*/ 296934 w 394239"/>
                <a:gd name="connsiteY16" fmla="*/ 84072 h 410359"/>
                <a:gd name="connsiteX17" fmla="*/ 299561 w 394239"/>
                <a:gd name="connsiteY17" fmla="*/ 89303 h 410359"/>
                <a:gd name="connsiteX18" fmla="*/ 315563 w 394239"/>
                <a:gd name="connsiteY18" fmla="*/ 133499 h 410359"/>
                <a:gd name="connsiteX19" fmla="*/ 329660 w 394239"/>
                <a:gd name="connsiteY19" fmla="*/ 145881 h 410359"/>
                <a:gd name="connsiteX20" fmla="*/ 345662 w 394239"/>
                <a:gd name="connsiteY20" fmla="*/ 160836 h 410359"/>
                <a:gd name="connsiteX21" fmla="*/ 357092 w 394239"/>
                <a:gd name="connsiteY21" fmla="*/ 204079 h 410359"/>
                <a:gd name="connsiteX22" fmla="*/ 251555 w 394239"/>
                <a:gd name="connsiteY22" fmla="*/ 364290 h 410359"/>
                <a:gd name="connsiteX23" fmla="*/ 296609 w 394239"/>
                <a:gd name="connsiteY23" fmla="*/ 400485 h 410359"/>
                <a:gd name="connsiteX24" fmla="*/ 394240 w 394239"/>
                <a:gd name="connsiteY24" fmla="*/ 392579 h 410359"/>
                <a:gd name="connsiteX25" fmla="*/ 358140 w 394239"/>
                <a:gd name="connsiteY25" fmla="*/ 324666 h 41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4239" h="410359">
                  <a:moveTo>
                    <a:pt x="358140" y="324666"/>
                  </a:moveTo>
                  <a:cubicBezTo>
                    <a:pt x="349377" y="290376"/>
                    <a:pt x="382905" y="204651"/>
                    <a:pt x="383191" y="144262"/>
                  </a:cubicBezTo>
                  <a:cubicBezTo>
                    <a:pt x="383191" y="95970"/>
                    <a:pt x="369475" y="74349"/>
                    <a:pt x="343567" y="59680"/>
                  </a:cubicBezTo>
                  <a:cubicBezTo>
                    <a:pt x="328612" y="51203"/>
                    <a:pt x="294132" y="59013"/>
                    <a:pt x="294132" y="59013"/>
                  </a:cubicBezTo>
                  <a:cubicBezTo>
                    <a:pt x="294132" y="59013"/>
                    <a:pt x="276320" y="25295"/>
                    <a:pt x="216694" y="6721"/>
                  </a:cubicBezTo>
                  <a:cubicBezTo>
                    <a:pt x="167698" y="-6618"/>
                    <a:pt x="115410" y="63"/>
                    <a:pt x="71342" y="25295"/>
                  </a:cubicBezTo>
                  <a:cubicBezTo>
                    <a:pt x="34480" y="49107"/>
                    <a:pt x="16669" y="75301"/>
                    <a:pt x="15811" y="165408"/>
                  </a:cubicBezTo>
                  <a:cubicBezTo>
                    <a:pt x="15049" y="247989"/>
                    <a:pt x="26384" y="321332"/>
                    <a:pt x="21145" y="355908"/>
                  </a:cubicBezTo>
                  <a:cubicBezTo>
                    <a:pt x="18730" y="375046"/>
                    <a:pt x="11450" y="393247"/>
                    <a:pt x="0" y="408771"/>
                  </a:cubicBezTo>
                  <a:cubicBezTo>
                    <a:pt x="0" y="408771"/>
                    <a:pt x="57150" y="416106"/>
                    <a:pt x="89059" y="399246"/>
                  </a:cubicBezTo>
                  <a:cubicBezTo>
                    <a:pt x="105116" y="388473"/>
                    <a:pt x="120336" y="376501"/>
                    <a:pt x="134588" y="363432"/>
                  </a:cubicBezTo>
                  <a:cubicBezTo>
                    <a:pt x="85704" y="340633"/>
                    <a:pt x="50068" y="296562"/>
                    <a:pt x="38005" y="243989"/>
                  </a:cubicBezTo>
                  <a:cubicBezTo>
                    <a:pt x="36767" y="239417"/>
                    <a:pt x="28480" y="209508"/>
                    <a:pt x="41719" y="192744"/>
                  </a:cubicBezTo>
                  <a:cubicBezTo>
                    <a:pt x="48959" y="183219"/>
                    <a:pt x="65532" y="180552"/>
                    <a:pt x="93155" y="175695"/>
                  </a:cubicBezTo>
                  <a:cubicBezTo>
                    <a:pt x="126220" y="171339"/>
                    <a:pt x="158489" y="162262"/>
                    <a:pt x="188976" y="148739"/>
                  </a:cubicBezTo>
                  <a:cubicBezTo>
                    <a:pt x="223247" y="131505"/>
                    <a:pt x="255030" y="109718"/>
                    <a:pt x="283464" y="83969"/>
                  </a:cubicBezTo>
                  <a:cubicBezTo>
                    <a:pt x="287212" y="80278"/>
                    <a:pt x="293242" y="80324"/>
                    <a:pt x="296934" y="84072"/>
                  </a:cubicBezTo>
                  <a:cubicBezTo>
                    <a:pt x="298337" y="85497"/>
                    <a:pt x="299256" y="87326"/>
                    <a:pt x="299561" y="89303"/>
                  </a:cubicBezTo>
                  <a:cubicBezTo>
                    <a:pt x="301829" y="104972"/>
                    <a:pt x="307275" y="120011"/>
                    <a:pt x="315563" y="133499"/>
                  </a:cubicBezTo>
                  <a:cubicBezTo>
                    <a:pt x="319446" y="138473"/>
                    <a:pt x="324227" y="142673"/>
                    <a:pt x="329660" y="145881"/>
                  </a:cubicBezTo>
                  <a:cubicBezTo>
                    <a:pt x="335993" y="149676"/>
                    <a:pt x="341448" y="154773"/>
                    <a:pt x="345662" y="160836"/>
                  </a:cubicBezTo>
                  <a:cubicBezTo>
                    <a:pt x="352540" y="174259"/>
                    <a:pt x="356439" y="189010"/>
                    <a:pt x="357092" y="204079"/>
                  </a:cubicBezTo>
                  <a:cubicBezTo>
                    <a:pt x="356469" y="273587"/>
                    <a:pt x="315172" y="336279"/>
                    <a:pt x="251555" y="364290"/>
                  </a:cubicBezTo>
                  <a:cubicBezTo>
                    <a:pt x="263557" y="374862"/>
                    <a:pt x="279273" y="387912"/>
                    <a:pt x="296609" y="400485"/>
                  </a:cubicBezTo>
                  <a:cubicBezTo>
                    <a:pt x="325184" y="421154"/>
                    <a:pt x="394240" y="392579"/>
                    <a:pt x="394240" y="392579"/>
                  </a:cubicBezTo>
                  <a:cubicBezTo>
                    <a:pt x="394240" y="392579"/>
                    <a:pt x="371951" y="379244"/>
                    <a:pt x="358140" y="3246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431662D-3504-04B0-01D2-60F559BD5D01}"/>
                </a:ext>
              </a:extLst>
            </p:cNvPr>
            <p:cNvSpPr/>
            <p:nvPr/>
          </p:nvSpPr>
          <p:spPr>
            <a:xfrm>
              <a:off x="3331400" y="2544908"/>
              <a:ext cx="284924" cy="248316"/>
            </a:xfrm>
            <a:custGeom>
              <a:avLst/>
              <a:gdLst>
                <a:gd name="connsiteX0" fmla="*/ 284924 w 284924"/>
                <a:gd name="connsiteY0" fmla="*/ 95917 h 248316"/>
                <a:gd name="connsiteX1" fmla="*/ 276733 w 284924"/>
                <a:gd name="connsiteY1" fmla="*/ 62675 h 248316"/>
                <a:gd name="connsiteX2" fmla="*/ 266065 w 284924"/>
                <a:gd name="connsiteY2" fmla="*/ 53150 h 248316"/>
                <a:gd name="connsiteX3" fmla="*/ 247015 w 284924"/>
                <a:gd name="connsiteY3" fmla="*/ 36481 h 248316"/>
                <a:gd name="connsiteX4" fmla="*/ 230727 w 284924"/>
                <a:gd name="connsiteY4" fmla="*/ 0 h 248316"/>
                <a:gd name="connsiteX5" fmla="*/ 144050 w 284924"/>
                <a:gd name="connsiteY5" fmla="*/ 57150 h 248316"/>
                <a:gd name="connsiteX6" fmla="*/ 42894 w 284924"/>
                <a:gd name="connsiteY6" fmla="*/ 85725 h 248316"/>
                <a:gd name="connsiteX7" fmla="*/ 3270 w 284924"/>
                <a:gd name="connsiteY7" fmla="*/ 95726 h 248316"/>
                <a:gd name="connsiteX8" fmla="*/ 3270 w 284924"/>
                <a:gd name="connsiteY8" fmla="*/ 130112 h 248316"/>
                <a:gd name="connsiteX9" fmla="*/ 142049 w 284924"/>
                <a:gd name="connsiteY9" fmla="*/ 248317 h 248316"/>
                <a:gd name="connsiteX10" fmla="*/ 284924 w 284924"/>
                <a:gd name="connsiteY10" fmla="*/ 95917 h 24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924" h="248316">
                  <a:moveTo>
                    <a:pt x="284924" y="95917"/>
                  </a:moveTo>
                  <a:cubicBezTo>
                    <a:pt x="284416" y="84404"/>
                    <a:pt x="281632" y="73105"/>
                    <a:pt x="276733" y="62675"/>
                  </a:cubicBezTo>
                  <a:cubicBezTo>
                    <a:pt x="273943" y="58733"/>
                    <a:pt x="270296" y="55476"/>
                    <a:pt x="266065" y="53150"/>
                  </a:cubicBezTo>
                  <a:cubicBezTo>
                    <a:pt x="258780" y="48761"/>
                    <a:pt x="252331" y="43119"/>
                    <a:pt x="247015" y="36481"/>
                  </a:cubicBezTo>
                  <a:cubicBezTo>
                    <a:pt x="239351" y="25447"/>
                    <a:pt x="233826" y="13072"/>
                    <a:pt x="230727" y="0"/>
                  </a:cubicBezTo>
                  <a:cubicBezTo>
                    <a:pt x="204134" y="22328"/>
                    <a:pt x="175049" y="41504"/>
                    <a:pt x="144050" y="57150"/>
                  </a:cubicBezTo>
                  <a:cubicBezTo>
                    <a:pt x="111871" y="71464"/>
                    <a:pt x="77806" y="81087"/>
                    <a:pt x="42894" y="85725"/>
                  </a:cubicBezTo>
                  <a:cubicBezTo>
                    <a:pt x="26797" y="88582"/>
                    <a:pt x="6699" y="92107"/>
                    <a:pt x="3270" y="95726"/>
                  </a:cubicBezTo>
                  <a:cubicBezTo>
                    <a:pt x="-2445" y="103156"/>
                    <a:pt x="508" y="122111"/>
                    <a:pt x="3270" y="130112"/>
                  </a:cubicBezTo>
                  <a:cubicBezTo>
                    <a:pt x="19558" y="198787"/>
                    <a:pt x="77851" y="248317"/>
                    <a:pt x="142049" y="248317"/>
                  </a:cubicBezTo>
                  <a:cubicBezTo>
                    <a:pt x="218249" y="248317"/>
                    <a:pt x="284924" y="177070"/>
                    <a:pt x="284924" y="9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FE14A10-BB0B-77E1-FB56-864924B0441A}"/>
              </a:ext>
            </a:extLst>
          </p:cNvPr>
          <p:cNvGrpSpPr/>
          <p:nvPr/>
        </p:nvGrpSpPr>
        <p:grpSpPr>
          <a:xfrm>
            <a:off x="372061" y="967526"/>
            <a:ext cx="1405750" cy="1559698"/>
            <a:chOff x="4690250" y="2469291"/>
            <a:chExt cx="609600" cy="676359"/>
          </a:xfrm>
          <a:solidFill>
            <a:schemeClr val="accent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BBA65CAE-DC32-AAD6-1E59-E8D1EE442D13}"/>
                </a:ext>
              </a:extLst>
            </p:cNvPr>
            <p:cNvSpPr/>
            <p:nvPr/>
          </p:nvSpPr>
          <p:spPr>
            <a:xfrm>
              <a:off x="46902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483CB09A-03A5-EF4C-1777-F5DC549FEAA9}"/>
                </a:ext>
              </a:extLst>
            </p:cNvPr>
            <p:cNvSpPr/>
            <p:nvPr/>
          </p:nvSpPr>
          <p:spPr>
            <a:xfrm>
              <a:off x="4825073" y="2469291"/>
              <a:ext cx="326044" cy="171533"/>
            </a:xfrm>
            <a:custGeom>
              <a:avLst/>
              <a:gdLst>
                <a:gd name="connsiteX0" fmla="*/ 141402 w 326044"/>
                <a:gd name="connsiteY0" fmla="*/ 140577 h 171533"/>
                <a:gd name="connsiteX1" fmla="*/ 227127 w 326044"/>
                <a:gd name="connsiteY1" fmla="*/ 78951 h 171533"/>
                <a:gd name="connsiteX2" fmla="*/ 227127 w 326044"/>
                <a:gd name="connsiteY2" fmla="*/ 78951 h 171533"/>
                <a:gd name="connsiteX3" fmla="*/ 253416 w 326044"/>
                <a:gd name="connsiteY3" fmla="*/ 89523 h 171533"/>
                <a:gd name="connsiteX4" fmla="*/ 298945 w 326044"/>
                <a:gd name="connsiteY4" fmla="*/ 137815 h 171533"/>
                <a:gd name="connsiteX5" fmla="*/ 321329 w 326044"/>
                <a:gd name="connsiteY5" fmla="*/ 170200 h 171533"/>
                <a:gd name="connsiteX6" fmla="*/ 321329 w 326044"/>
                <a:gd name="connsiteY6" fmla="*/ 170200 h 171533"/>
                <a:gd name="connsiteX7" fmla="*/ 322377 w 326044"/>
                <a:gd name="connsiteY7" fmla="*/ 171534 h 171533"/>
                <a:gd name="connsiteX8" fmla="*/ 322377 w 326044"/>
                <a:gd name="connsiteY8" fmla="*/ 171534 h 171533"/>
                <a:gd name="connsiteX9" fmla="*/ 323615 w 326044"/>
                <a:gd name="connsiteY9" fmla="*/ 111240 h 171533"/>
                <a:gd name="connsiteX10" fmla="*/ 293802 w 326044"/>
                <a:gd name="connsiteY10" fmla="*/ 50090 h 171533"/>
                <a:gd name="connsiteX11" fmla="*/ 243795 w 326044"/>
                <a:gd name="connsiteY11" fmla="*/ 33421 h 171533"/>
                <a:gd name="connsiteX12" fmla="*/ 157880 w 326044"/>
                <a:gd name="connsiteY12" fmla="*/ 84 h 171533"/>
                <a:gd name="connsiteX13" fmla="*/ 36150 w 326044"/>
                <a:gd name="connsiteY13" fmla="*/ 52376 h 171533"/>
                <a:gd name="connsiteX14" fmla="*/ 6432 w 326044"/>
                <a:gd name="connsiteY14" fmla="*/ 134958 h 171533"/>
                <a:gd name="connsiteX15" fmla="*/ 2908 w 326044"/>
                <a:gd name="connsiteY15" fmla="*/ 162866 h 171533"/>
                <a:gd name="connsiteX16" fmla="*/ 18815 w 326044"/>
                <a:gd name="connsiteY16" fmla="*/ 162866 h 171533"/>
                <a:gd name="connsiteX17" fmla="*/ 18815 w 326044"/>
                <a:gd name="connsiteY17" fmla="*/ 162866 h 171533"/>
                <a:gd name="connsiteX18" fmla="*/ 141402 w 326044"/>
                <a:gd name="connsiteY18" fmla="*/ 140577 h 17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044" h="171533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C83C0A69-7F1E-22BA-2187-FB785E3F5354}"/>
                </a:ext>
              </a:extLst>
            </p:cNvPr>
            <p:cNvSpPr/>
            <p:nvPr/>
          </p:nvSpPr>
          <p:spPr>
            <a:xfrm>
              <a:off x="4842745" y="2568434"/>
              <a:ext cx="303276" cy="233186"/>
            </a:xfrm>
            <a:custGeom>
              <a:avLst/>
              <a:gdLst>
                <a:gd name="connsiteX0" fmla="*/ 289655 w 303276"/>
                <a:gd name="connsiteY0" fmla="*/ 83534 h 233186"/>
                <a:gd name="connsiteX1" fmla="*/ 265938 w 303276"/>
                <a:gd name="connsiteY1" fmla="*/ 49340 h 233186"/>
                <a:gd name="connsiteX2" fmla="*/ 225076 w 303276"/>
                <a:gd name="connsiteY2" fmla="*/ 5715 h 233186"/>
                <a:gd name="connsiteX3" fmla="*/ 214694 w 303276"/>
                <a:gd name="connsiteY3" fmla="*/ 0 h 233186"/>
                <a:gd name="connsiteX4" fmla="*/ 133350 w 303276"/>
                <a:gd name="connsiteY4" fmla="*/ 57721 h 233186"/>
                <a:gd name="connsiteX5" fmla="*/ 0 w 303276"/>
                <a:gd name="connsiteY5" fmla="*/ 82677 h 233186"/>
                <a:gd name="connsiteX6" fmla="*/ 154278 w 303276"/>
                <a:gd name="connsiteY6" fmla="*/ 233175 h 233186"/>
                <a:gd name="connsiteX7" fmla="*/ 303276 w 303276"/>
                <a:gd name="connsiteY7" fmla="*/ 102203 h 23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276" h="233186">
                  <a:moveTo>
                    <a:pt x="289655" y="83534"/>
                  </a:moveTo>
                  <a:cubicBezTo>
                    <a:pt x="289179" y="82868"/>
                    <a:pt x="278702" y="68294"/>
                    <a:pt x="265938" y="49340"/>
                  </a:cubicBezTo>
                  <a:cubicBezTo>
                    <a:pt x="255456" y="32148"/>
                    <a:pt x="241546" y="17297"/>
                    <a:pt x="225076" y="5715"/>
                  </a:cubicBezTo>
                  <a:cubicBezTo>
                    <a:pt x="221870" y="3380"/>
                    <a:pt x="218382" y="1460"/>
                    <a:pt x="214694" y="0"/>
                  </a:cubicBezTo>
                  <a:cubicBezTo>
                    <a:pt x="197739" y="12859"/>
                    <a:pt x="154115" y="45625"/>
                    <a:pt x="133350" y="57721"/>
                  </a:cubicBezTo>
                  <a:cubicBezTo>
                    <a:pt x="100394" y="76771"/>
                    <a:pt x="40291" y="81820"/>
                    <a:pt x="0" y="82677"/>
                  </a:cubicBezTo>
                  <a:cubicBezTo>
                    <a:pt x="1044" y="166839"/>
                    <a:pt x="70116" y="234219"/>
                    <a:pt x="154278" y="233175"/>
                  </a:cubicBezTo>
                  <a:cubicBezTo>
                    <a:pt x="229450" y="232243"/>
                    <a:pt x="292712" y="176634"/>
                    <a:pt x="303276" y="102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0676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ihandform: Form 70">
            <a:extLst>
              <a:ext uri="{FF2B5EF4-FFF2-40B4-BE49-F238E27FC236}">
                <a16:creationId xmlns:a16="http://schemas.microsoft.com/office/drawing/2014/main" id="{28E08726-FD50-56CA-52D9-9DC6DD12D13B}"/>
              </a:ext>
            </a:extLst>
          </p:cNvPr>
          <p:cNvSpPr/>
          <p:nvPr/>
        </p:nvSpPr>
        <p:spPr>
          <a:xfrm>
            <a:off x="2362708" y="4345432"/>
            <a:ext cx="5248148" cy="926291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581400"/>
              <a:gd name="connsiteY0" fmla="*/ 565150 h 565150"/>
              <a:gd name="connsiteX1" fmla="*/ 3581400 w 3581400"/>
              <a:gd name="connsiteY1" fmla="*/ 0 h 565150"/>
              <a:gd name="connsiteX0" fmla="*/ 0 w 4711700"/>
              <a:gd name="connsiteY0" fmla="*/ 704850 h 704850"/>
              <a:gd name="connsiteX1" fmla="*/ 4711700 w 4711700"/>
              <a:gd name="connsiteY1" fmla="*/ 0 h 704850"/>
              <a:gd name="connsiteX0" fmla="*/ 0 w 4711700"/>
              <a:gd name="connsiteY0" fmla="*/ 704850 h 704850"/>
              <a:gd name="connsiteX1" fmla="*/ 4711700 w 4711700"/>
              <a:gd name="connsiteY1" fmla="*/ 0 h 704850"/>
              <a:gd name="connsiteX0" fmla="*/ 0 w 4711700"/>
              <a:gd name="connsiteY0" fmla="*/ 704850 h 756114"/>
              <a:gd name="connsiteX1" fmla="*/ 4711700 w 4711700"/>
              <a:gd name="connsiteY1" fmla="*/ 0 h 756114"/>
              <a:gd name="connsiteX0" fmla="*/ 0 w 4711700"/>
              <a:gd name="connsiteY0" fmla="*/ 685800 h 738155"/>
              <a:gd name="connsiteX1" fmla="*/ 4711700 w 4711700"/>
              <a:gd name="connsiteY1" fmla="*/ 0 h 738155"/>
              <a:gd name="connsiteX0" fmla="*/ 0 w 4711700"/>
              <a:gd name="connsiteY0" fmla="*/ 685800 h 828497"/>
              <a:gd name="connsiteX1" fmla="*/ 4711700 w 4711700"/>
              <a:gd name="connsiteY1" fmla="*/ 0 h 828497"/>
              <a:gd name="connsiteX0" fmla="*/ 0 w 5083556"/>
              <a:gd name="connsiteY0" fmla="*/ 734568 h 864634"/>
              <a:gd name="connsiteX1" fmla="*/ 5083556 w 5083556"/>
              <a:gd name="connsiteY1" fmla="*/ 0 h 864634"/>
              <a:gd name="connsiteX0" fmla="*/ 0 w 5248148"/>
              <a:gd name="connsiteY0" fmla="*/ 813816 h 926291"/>
              <a:gd name="connsiteX1" fmla="*/ 5248148 w 5248148"/>
              <a:gd name="connsiteY1" fmla="*/ 0 h 9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48148" h="926291">
                <a:moveTo>
                  <a:pt x="0" y="813816"/>
                </a:moveTo>
                <a:cubicBezTo>
                  <a:pt x="1043517" y="1061466"/>
                  <a:pt x="4426881" y="946150"/>
                  <a:pt x="5248148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Freihandform: Form 72">
            <a:extLst>
              <a:ext uri="{FF2B5EF4-FFF2-40B4-BE49-F238E27FC236}">
                <a16:creationId xmlns:a16="http://schemas.microsoft.com/office/drawing/2014/main" id="{34E1BC5E-3B36-1EAD-3E74-DF316D4B12BC}"/>
              </a:ext>
            </a:extLst>
          </p:cNvPr>
          <p:cNvSpPr/>
          <p:nvPr/>
        </p:nvSpPr>
        <p:spPr>
          <a:xfrm rot="1721818">
            <a:off x="2302580" y="2383249"/>
            <a:ext cx="4936881" cy="1868606"/>
          </a:xfrm>
          <a:custGeom>
            <a:avLst/>
            <a:gdLst>
              <a:gd name="connsiteX0" fmla="*/ 0 w 3581400"/>
              <a:gd name="connsiteY0" fmla="*/ 565150 h 967272"/>
              <a:gd name="connsiteX1" fmla="*/ 1968500 w 3581400"/>
              <a:gd name="connsiteY1" fmla="*/ 946150 h 967272"/>
              <a:gd name="connsiteX2" fmla="*/ 3581400 w 3581400"/>
              <a:gd name="connsiteY2" fmla="*/ 0 h 967272"/>
              <a:gd name="connsiteX0" fmla="*/ 0 w 3581400"/>
              <a:gd name="connsiteY0" fmla="*/ 565150 h 565150"/>
              <a:gd name="connsiteX1" fmla="*/ 3581400 w 3581400"/>
              <a:gd name="connsiteY1" fmla="*/ 0 h 565150"/>
              <a:gd name="connsiteX0" fmla="*/ 0 w 4435742"/>
              <a:gd name="connsiteY0" fmla="*/ 970371 h 970371"/>
              <a:gd name="connsiteX1" fmla="*/ 4435742 w 4435742"/>
              <a:gd name="connsiteY1" fmla="*/ 0 h 970371"/>
              <a:gd name="connsiteX0" fmla="*/ 0 w 4435742"/>
              <a:gd name="connsiteY0" fmla="*/ 970371 h 1115238"/>
              <a:gd name="connsiteX1" fmla="*/ 4435742 w 4435742"/>
              <a:gd name="connsiteY1" fmla="*/ 0 h 1115238"/>
              <a:gd name="connsiteX0" fmla="*/ 0 w 4435742"/>
              <a:gd name="connsiteY0" fmla="*/ 970371 h 1163517"/>
              <a:gd name="connsiteX1" fmla="*/ 4435742 w 4435742"/>
              <a:gd name="connsiteY1" fmla="*/ 0 h 1163517"/>
              <a:gd name="connsiteX0" fmla="*/ 0 w 5069893"/>
              <a:gd name="connsiteY0" fmla="*/ 1446334 h 1586992"/>
              <a:gd name="connsiteX1" fmla="*/ 5069893 w 5069893"/>
              <a:gd name="connsiteY1" fmla="*/ 0 h 158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9893" h="1586992">
                <a:moveTo>
                  <a:pt x="0" y="1446334"/>
                </a:moveTo>
                <a:cubicBezTo>
                  <a:pt x="1354760" y="2002788"/>
                  <a:pt x="4251024" y="781019"/>
                  <a:pt x="5069893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F6FE9E-A6F5-006A-33FD-934DDA96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Patrick Reiß | Procurement Summit | 26.06.2025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F748E1-0FB8-6378-C5DE-812B2760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9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26EC6A3-D0DF-A6E3-5A45-EB166D861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22CC72DC-4344-2157-EDE2-1A63410E29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99E5501-F660-8319-8D02-AE4DD3B842B6}"/>
              </a:ext>
            </a:extLst>
          </p:cNvPr>
          <p:cNvGrpSpPr/>
          <p:nvPr/>
        </p:nvGrpSpPr>
        <p:grpSpPr>
          <a:xfrm>
            <a:off x="372061" y="3637708"/>
            <a:ext cx="1405750" cy="1636066"/>
            <a:chOff x="3168650" y="2436174"/>
            <a:chExt cx="609600" cy="709476"/>
          </a:xfrm>
          <a:solidFill>
            <a:schemeClr val="accent1"/>
          </a:solidFill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E51C06BF-3DC7-7607-343B-EA26928A46E7}"/>
                </a:ext>
              </a:extLst>
            </p:cNvPr>
            <p:cNvSpPr/>
            <p:nvPr/>
          </p:nvSpPr>
          <p:spPr>
            <a:xfrm>
              <a:off x="31686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EAB5069-458A-5E1F-3045-B450206C83D9}"/>
                </a:ext>
              </a:extLst>
            </p:cNvPr>
            <p:cNvSpPr/>
            <p:nvPr/>
          </p:nvSpPr>
          <p:spPr>
            <a:xfrm>
              <a:off x="3278282" y="2436174"/>
              <a:ext cx="394239" cy="410359"/>
            </a:xfrm>
            <a:custGeom>
              <a:avLst/>
              <a:gdLst>
                <a:gd name="connsiteX0" fmla="*/ 358140 w 394239"/>
                <a:gd name="connsiteY0" fmla="*/ 324666 h 410359"/>
                <a:gd name="connsiteX1" fmla="*/ 383191 w 394239"/>
                <a:gd name="connsiteY1" fmla="*/ 144262 h 410359"/>
                <a:gd name="connsiteX2" fmla="*/ 343567 w 394239"/>
                <a:gd name="connsiteY2" fmla="*/ 59680 h 410359"/>
                <a:gd name="connsiteX3" fmla="*/ 294132 w 394239"/>
                <a:gd name="connsiteY3" fmla="*/ 59013 h 410359"/>
                <a:gd name="connsiteX4" fmla="*/ 216694 w 394239"/>
                <a:gd name="connsiteY4" fmla="*/ 6721 h 410359"/>
                <a:gd name="connsiteX5" fmla="*/ 71342 w 394239"/>
                <a:gd name="connsiteY5" fmla="*/ 25295 h 410359"/>
                <a:gd name="connsiteX6" fmla="*/ 15811 w 394239"/>
                <a:gd name="connsiteY6" fmla="*/ 165408 h 410359"/>
                <a:gd name="connsiteX7" fmla="*/ 21145 w 394239"/>
                <a:gd name="connsiteY7" fmla="*/ 355908 h 410359"/>
                <a:gd name="connsiteX8" fmla="*/ 0 w 394239"/>
                <a:gd name="connsiteY8" fmla="*/ 408771 h 410359"/>
                <a:gd name="connsiteX9" fmla="*/ 89059 w 394239"/>
                <a:gd name="connsiteY9" fmla="*/ 399246 h 410359"/>
                <a:gd name="connsiteX10" fmla="*/ 134588 w 394239"/>
                <a:gd name="connsiteY10" fmla="*/ 363432 h 410359"/>
                <a:gd name="connsiteX11" fmla="*/ 38005 w 394239"/>
                <a:gd name="connsiteY11" fmla="*/ 243989 h 410359"/>
                <a:gd name="connsiteX12" fmla="*/ 41719 w 394239"/>
                <a:gd name="connsiteY12" fmla="*/ 192744 h 410359"/>
                <a:gd name="connsiteX13" fmla="*/ 93155 w 394239"/>
                <a:gd name="connsiteY13" fmla="*/ 175695 h 410359"/>
                <a:gd name="connsiteX14" fmla="*/ 188976 w 394239"/>
                <a:gd name="connsiteY14" fmla="*/ 148739 h 410359"/>
                <a:gd name="connsiteX15" fmla="*/ 283464 w 394239"/>
                <a:gd name="connsiteY15" fmla="*/ 83969 h 410359"/>
                <a:gd name="connsiteX16" fmla="*/ 296934 w 394239"/>
                <a:gd name="connsiteY16" fmla="*/ 84072 h 410359"/>
                <a:gd name="connsiteX17" fmla="*/ 299561 w 394239"/>
                <a:gd name="connsiteY17" fmla="*/ 89303 h 410359"/>
                <a:gd name="connsiteX18" fmla="*/ 315563 w 394239"/>
                <a:gd name="connsiteY18" fmla="*/ 133499 h 410359"/>
                <a:gd name="connsiteX19" fmla="*/ 329660 w 394239"/>
                <a:gd name="connsiteY19" fmla="*/ 145881 h 410359"/>
                <a:gd name="connsiteX20" fmla="*/ 345662 w 394239"/>
                <a:gd name="connsiteY20" fmla="*/ 160836 h 410359"/>
                <a:gd name="connsiteX21" fmla="*/ 357092 w 394239"/>
                <a:gd name="connsiteY21" fmla="*/ 204079 h 410359"/>
                <a:gd name="connsiteX22" fmla="*/ 251555 w 394239"/>
                <a:gd name="connsiteY22" fmla="*/ 364290 h 410359"/>
                <a:gd name="connsiteX23" fmla="*/ 296609 w 394239"/>
                <a:gd name="connsiteY23" fmla="*/ 400485 h 410359"/>
                <a:gd name="connsiteX24" fmla="*/ 394240 w 394239"/>
                <a:gd name="connsiteY24" fmla="*/ 392579 h 410359"/>
                <a:gd name="connsiteX25" fmla="*/ 358140 w 394239"/>
                <a:gd name="connsiteY25" fmla="*/ 324666 h 41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4239" h="410359">
                  <a:moveTo>
                    <a:pt x="358140" y="324666"/>
                  </a:moveTo>
                  <a:cubicBezTo>
                    <a:pt x="349377" y="290376"/>
                    <a:pt x="382905" y="204651"/>
                    <a:pt x="383191" y="144262"/>
                  </a:cubicBezTo>
                  <a:cubicBezTo>
                    <a:pt x="383191" y="95970"/>
                    <a:pt x="369475" y="74349"/>
                    <a:pt x="343567" y="59680"/>
                  </a:cubicBezTo>
                  <a:cubicBezTo>
                    <a:pt x="328612" y="51203"/>
                    <a:pt x="294132" y="59013"/>
                    <a:pt x="294132" y="59013"/>
                  </a:cubicBezTo>
                  <a:cubicBezTo>
                    <a:pt x="294132" y="59013"/>
                    <a:pt x="276320" y="25295"/>
                    <a:pt x="216694" y="6721"/>
                  </a:cubicBezTo>
                  <a:cubicBezTo>
                    <a:pt x="167698" y="-6618"/>
                    <a:pt x="115410" y="63"/>
                    <a:pt x="71342" y="25295"/>
                  </a:cubicBezTo>
                  <a:cubicBezTo>
                    <a:pt x="34480" y="49107"/>
                    <a:pt x="16669" y="75301"/>
                    <a:pt x="15811" y="165408"/>
                  </a:cubicBezTo>
                  <a:cubicBezTo>
                    <a:pt x="15049" y="247989"/>
                    <a:pt x="26384" y="321332"/>
                    <a:pt x="21145" y="355908"/>
                  </a:cubicBezTo>
                  <a:cubicBezTo>
                    <a:pt x="18730" y="375046"/>
                    <a:pt x="11450" y="393247"/>
                    <a:pt x="0" y="408771"/>
                  </a:cubicBezTo>
                  <a:cubicBezTo>
                    <a:pt x="0" y="408771"/>
                    <a:pt x="57150" y="416106"/>
                    <a:pt x="89059" y="399246"/>
                  </a:cubicBezTo>
                  <a:cubicBezTo>
                    <a:pt x="105116" y="388473"/>
                    <a:pt x="120336" y="376501"/>
                    <a:pt x="134588" y="363432"/>
                  </a:cubicBezTo>
                  <a:cubicBezTo>
                    <a:pt x="85704" y="340633"/>
                    <a:pt x="50068" y="296562"/>
                    <a:pt x="38005" y="243989"/>
                  </a:cubicBezTo>
                  <a:cubicBezTo>
                    <a:pt x="36767" y="239417"/>
                    <a:pt x="28480" y="209508"/>
                    <a:pt x="41719" y="192744"/>
                  </a:cubicBezTo>
                  <a:cubicBezTo>
                    <a:pt x="48959" y="183219"/>
                    <a:pt x="65532" y="180552"/>
                    <a:pt x="93155" y="175695"/>
                  </a:cubicBezTo>
                  <a:cubicBezTo>
                    <a:pt x="126220" y="171339"/>
                    <a:pt x="158489" y="162262"/>
                    <a:pt x="188976" y="148739"/>
                  </a:cubicBezTo>
                  <a:cubicBezTo>
                    <a:pt x="223247" y="131505"/>
                    <a:pt x="255030" y="109718"/>
                    <a:pt x="283464" y="83969"/>
                  </a:cubicBezTo>
                  <a:cubicBezTo>
                    <a:pt x="287212" y="80278"/>
                    <a:pt x="293242" y="80324"/>
                    <a:pt x="296934" y="84072"/>
                  </a:cubicBezTo>
                  <a:cubicBezTo>
                    <a:pt x="298337" y="85497"/>
                    <a:pt x="299256" y="87326"/>
                    <a:pt x="299561" y="89303"/>
                  </a:cubicBezTo>
                  <a:cubicBezTo>
                    <a:pt x="301829" y="104972"/>
                    <a:pt x="307275" y="120011"/>
                    <a:pt x="315563" y="133499"/>
                  </a:cubicBezTo>
                  <a:cubicBezTo>
                    <a:pt x="319446" y="138473"/>
                    <a:pt x="324227" y="142673"/>
                    <a:pt x="329660" y="145881"/>
                  </a:cubicBezTo>
                  <a:cubicBezTo>
                    <a:pt x="335993" y="149676"/>
                    <a:pt x="341448" y="154773"/>
                    <a:pt x="345662" y="160836"/>
                  </a:cubicBezTo>
                  <a:cubicBezTo>
                    <a:pt x="352540" y="174259"/>
                    <a:pt x="356439" y="189010"/>
                    <a:pt x="357092" y="204079"/>
                  </a:cubicBezTo>
                  <a:cubicBezTo>
                    <a:pt x="356469" y="273587"/>
                    <a:pt x="315172" y="336279"/>
                    <a:pt x="251555" y="364290"/>
                  </a:cubicBezTo>
                  <a:cubicBezTo>
                    <a:pt x="263557" y="374862"/>
                    <a:pt x="279273" y="387912"/>
                    <a:pt x="296609" y="400485"/>
                  </a:cubicBezTo>
                  <a:cubicBezTo>
                    <a:pt x="325184" y="421154"/>
                    <a:pt x="394240" y="392579"/>
                    <a:pt x="394240" y="392579"/>
                  </a:cubicBezTo>
                  <a:cubicBezTo>
                    <a:pt x="394240" y="392579"/>
                    <a:pt x="371951" y="379244"/>
                    <a:pt x="358140" y="3246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431662D-3504-04B0-01D2-60F559BD5D01}"/>
                </a:ext>
              </a:extLst>
            </p:cNvPr>
            <p:cNvSpPr/>
            <p:nvPr/>
          </p:nvSpPr>
          <p:spPr>
            <a:xfrm>
              <a:off x="3331400" y="2544908"/>
              <a:ext cx="284924" cy="248316"/>
            </a:xfrm>
            <a:custGeom>
              <a:avLst/>
              <a:gdLst>
                <a:gd name="connsiteX0" fmla="*/ 284924 w 284924"/>
                <a:gd name="connsiteY0" fmla="*/ 95917 h 248316"/>
                <a:gd name="connsiteX1" fmla="*/ 276733 w 284924"/>
                <a:gd name="connsiteY1" fmla="*/ 62675 h 248316"/>
                <a:gd name="connsiteX2" fmla="*/ 266065 w 284924"/>
                <a:gd name="connsiteY2" fmla="*/ 53150 h 248316"/>
                <a:gd name="connsiteX3" fmla="*/ 247015 w 284924"/>
                <a:gd name="connsiteY3" fmla="*/ 36481 h 248316"/>
                <a:gd name="connsiteX4" fmla="*/ 230727 w 284924"/>
                <a:gd name="connsiteY4" fmla="*/ 0 h 248316"/>
                <a:gd name="connsiteX5" fmla="*/ 144050 w 284924"/>
                <a:gd name="connsiteY5" fmla="*/ 57150 h 248316"/>
                <a:gd name="connsiteX6" fmla="*/ 42894 w 284924"/>
                <a:gd name="connsiteY6" fmla="*/ 85725 h 248316"/>
                <a:gd name="connsiteX7" fmla="*/ 3270 w 284924"/>
                <a:gd name="connsiteY7" fmla="*/ 95726 h 248316"/>
                <a:gd name="connsiteX8" fmla="*/ 3270 w 284924"/>
                <a:gd name="connsiteY8" fmla="*/ 130112 h 248316"/>
                <a:gd name="connsiteX9" fmla="*/ 142049 w 284924"/>
                <a:gd name="connsiteY9" fmla="*/ 248317 h 248316"/>
                <a:gd name="connsiteX10" fmla="*/ 284924 w 284924"/>
                <a:gd name="connsiteY10" fmla="*/ 95917 h 24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924" h="248316">
                  <a:moveTo>
                    <a:pt x="284924" y="95917"/>
                  </a:moveTo>
                  <a:cubicBezTo>
                    <a:pt x="284416" y="84404"/>
                    <a:pt x="281632" y="73105"/>
                    <a:pt x="276733" y="62675"/>
                  </a:cubicBezTo>
                  <a:cubicBezTo>
                    <a:pt x="273943" y="58733"/>
                    <a:pt x="270296" y="55476"/>
                    <a:pt x="266065" y="53150"/>
                  </a:cubicBezTo>
                  <a:cubicBezTo>
                    <a:pt x="258780" y="48761"/>
                    <a:pt x="252331" y="43119"/>
                    <a:pt x="247015" y="36481"/>
                  </a:cubicBezTo>
                  <a:cubicBezTo>
                    <a:pt x="239351" y="25447"/>
                    <a:pt x="233826" y="13072"/>
                    <a:pt x="230727" y="0"/>
                  </a:cubicBezTo>
                  <a:cubicBezTo>
                    <a:pt x="204134" y="22328"/>
                    <a:pt x="175049" y="41504"/>
                    <a:pt x="144050" y="57150"/>
                  </a:cubicBezTo>
                  <a:cubicBezTo>
                    <a:pt x="111871" y="71464"/>
                    <a:pt x="77806" y="81087"/>
                    <a:pt x="42894" y="85725"/>
                  </a:cubicBezTo>
                  <a:cubicBezTo>
                    <a:pt x="26797" y="88582"/>
                    <a:pt x="6699" y="92107"/>
                    <a:pt x="3270" y="95726"/>
                  </a:cubicBezTo>
                  <a:cubicBezTo>
                    <a:pt x="-2445" y="103156"/>
                    <a:pt x="508" y="122111"/>
                    <a:pt x="3270" y="130112"/>
                  </a:cubicBezTo>
                  <a:cubicBezTo>
                    <a:pt x="19558" y="198787"/>
                    <a:pt x="77851" y="248317"/>
                    <a:pt x="142049" y="248317"/>
                  </a:cubicBezTo>
                  <a:cubicBezTo>
                    <a:pt x="218249" y="248317"/>
                    <a:pt x="284924" y="177070"/>
                    <a:pt x="284924" y="95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FE14A10-BB0B-77E1-FB56-864924B0441A}"/>
              </a:ext>
            </a:extLst>
          </p:cNvPr>
          <p:cNvGrpSpPr/>
          <p:nvPr/>
        </p:nvGrpSpPr>
        <p:grpSpPr>
          <a:xfrm>
            <a:off x="372061" y="967526"/>
            <a:ext cx="1405750" cy="1559698"/>
            <a:chOff x="4690250" y="2469291"/>
            <a:chExt cx="609600" cy="676359"/>
          </a:xfrm>
          <a:solidFill>
            <a:schemeClr val="accent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BBA65CAE-DC32-AAD6-1E59-E8D1EE442D13}"/>
                </a:ext>
              </a:extLst>
            </p:cNvPr>
            <p:cNvSpPr/>
            <p:nvPr/>
          </p:nvSpPr>
          <p:spPr>
            <a:xfrm>
              <a:off x="4690250" y="2840850"/>
              <a:ext cx="609600" cy="304800"/>
            </a:xfrm>
            <a:custGeom>
              <a:avLst/>
              <a:gdLst>
                <a:gd name="connsiteX0" fmla="*/ 609600 w 609600"/>
                <a:gd name="connsiteY0" fmla="*/ 152400 h 304800"/>
                <a:gd name="connsiteX1" fmla="*/ 579120 w 609600"/>
                <a:gd name="connsiteY1" fmla="*/ 91440 h 304800"/>
                <a:gd name="connsiteX2" fmla="*/ 430530 w 609600"/>
                <a:gd name="connsiteY2" fmla="*/ 19050 h 304800"/>
                <a:gd name="connsiteX3" fmla="*/ 304800 w 609600"/>
                <a:gd name="connsiteY3" fmla="*/ 0 h 304800"/>
                <a:gd name="connsiteX4" fmla="*/ 179070 w 609600"/>
                <a:gd name="connsiteY4" fmla="*/ 19050 h 304800"/>
                <a:gd name="connsiteX5" fmla="*/ 30480 w 609600"/>
                <a:gd name="connsiteY5" fmla="*/ 91440 h 304800"/>
                <a:gd name="connsiteX6" fmla="*/ 0 w 609600"/>
                <a:gd name="connsiteY6" fmla="*/ 152400 h 304800"/>
                <a:gd name="connsiteX7" fmla="*/ 0 w 609600"/>
                <a:gd name="connsiteY7" fmla="*/ 304800 h 304800"/>
                <a:gd name="connsiteX8" fmla="*/ 609600 w 609600"/>
                <a:gd name="connsiteY8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30480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483CB09A-03A5-EF4C-1777-F5DC549FEAA9}"/>
                </a:ext>
              </a:extLst>
            </p:cNvPr>
            <p:cNvSpPr/>
            <p:nvPr/>
          </p:nvSpPr>
          <p:spPr>
            <a:xfrm>
              <a:off x="4825073" y="2469291"/>
              <a:ext cx="326044" cy="171533"/>
            </a:xfrm>
            <a:custGeom>
              <a:avLst/>
              <a:gdLst>
                <a:gd name="connsiteX0" fmla="*/ 141402 w 326044"/>
                <a:gd name="connsiteY0" fmla="*/ 140577 h 171533"/>
                <a:gd name="connsiteX1" fmla="*/ 227127 w 326044"/>
                <a:gd name="connsiteY1" fmla="*/ 78951 h 171533"/>
                <a:gd name="connsiteX2" fmla="*/ 227127 w 326044"/>
                <a:gd name="connsiteY2" fmla="*/ 78951 h 171533"/>
                <a:gd name="connsiteX3" fmla="*/ 253416 w 326044"/>
                <a:gd name="connsiteY3" fmla="*/ 89523 h 171533"/>
                <a:gd name="connsiteX4" fmla="*/ 298945 w 326044"/>
                <a:gd name="connsiteY4" fmla="*/ 137815 h 171533"/>
                <a:gd name="connsiteX5" fmla="*/ 321329 w 326044"/>
                <a:gd name="connsiteY5" fmla="*/ 170200 h 171533"/>
                <a:gd name="connsiteX6" fmla="*/ 321329 w 326044"/>
                <a:gd name="connsiteY6" fmla="*/ 170200 h 171533"/>
                <a:gd name="connsiteX7" fmla="*/ 322377 w 326044"/>
                <a:gd name="connsiteY7" fmla="*/ 171534 h 171533"/>
                <a:gd name="connsiteX8" fmla="*/ 322377 w 326044"/>
                <a:gd name="connsiteY8" fmla="*/ 171534 h 171533"/>
                <a:gd name="connsiteX9" fmla="*/ 323615 w 326044"/>
                <a:gd name="connsiteY9" fmla="*/ 111240 h 171533"/>
                <a:gd name="connsiteX10" fmla="*/ 293802 w 326044"/>
                <a:gd name="connsiteY10" fmla="*/ 50090 h 171533"/>
                <a:gd name="connsiteX11" fmla="*/ 243795 w 326044"/>
                <a:gd name="connsiteY11" fmla="*/ 33421 h 171533"/>
                <a:gd name="connsiteX12" fmla="*/ 157880 w 326044"/>
                <a:gd name="connsiteY12" fmla="*/ 84 h 171533"/>
                <a:gd name="connsiteX13" fmla="*/ 36150 w 326044"/>
                <a:gd name="connsiteY13" fmla="*/ 52376 h 171533"/>
                <a:gd name="connsiteX14" fmla="*/ 6432 w 326044"/>
                <a:gd name="connsiteY14" fmla="*/ 134958 h 171533"/>
                <a:gd name="connsiteX15" fmla="*/ 2908 w 326044"/>
                <a:gd name="connsiteY15" fmla="*/ 162866 h 171533"/>
                <a:gd name="connsiteX16" fmla="*/ 18815 w 326044"/>
                <a:gd name="connsiteY16" fmla="*/ 162866 h 171533"/>
                <a:gd name="connsiteX17" fmla="*/ 18815 w 326044"/>
                <a:gd name="connsiteY17" fmla="*/ 162866 h 171533"/>
                <a:gd name="connsiteX18" fmla="*/ 141402 w 326044"/>
                <a:gd name="connsiteY18" fmla="*/ 140577 h 17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044" h="171533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C83C0A69-7F1E-22BA-2187-FB785E3F5354}"/>
                </a:ext>
              </a:extLst>
            </p:cNvPr>
            <p:cNvSpPr/>
            <p:nvPr/>
          </p:nvSpPr>
          <p:spPr>
            <a:xfrm>
              <a:off x="4842745" y="2568434"/>
              <a:ext cx="303276" cy="233186"/>
            </a:xfrm>
            <a:custGeom>
              <a:avLst/>
              <a:gdLst>
                <a:gd name="connsiteX0" fmla="*/ 289655 w 303276"/>
                <a:gd name="connsiteY0" fmla="*/ 83534 h 233186"/>
                <a:gd name="connsiteX1" fmla="*/ 265938 w 303276"/>
                <a:gd name="connsiteY1" fmla="*/ 49340 h 233186"/>
                <a:gd name="connsiteX2" fmla="*/ 225076 w 303276"/>
                <a:gd name="connsiteY2" fmla="*/ 5715 h 233186"/>
                <a:gd name="connsiteX3" fmla="*/ 214694 w 303276"/>
                <a:gd name="connsiteY3" fmla="*/ 0 h 233186"/>
                <a:gd name="connsiteX4" fmla="*/ 133350 w 303276"/>
                <a:gd name="connsiteY4" fmla="*/ 57721 h 233186"/>
                <a:gd name="connsiteX5" fmla="*/ 0 w 303276"/>
                <a:gd name="connsiteY5" fmla="*/ 82677 h 233186"/>
                <a:gd name="connsiteX6" fmla="*/ 154278 w 303276"/>
                <a:gd name="connsiteY6" fmla="*/ 233175 h 233186"/>
                <a:gd name="connsiteX7" fmla="*/ 303276 w 303276"/>
                <a:gd name="connsiteY7" fmla="*/ 102203 h 23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276" h="233186">
                  <a:moveTo>
                    <a:pt x="289655" y="83534"/>
                  </a:moveTo>
                  <a:cubicBezTo>
                    <a:pt x="289179" y="82868"/>
                    <a:pt x="278702" y="68294"/>
                    <a:pt x="265938" y="49340"/>
                  </a:cubicBezTo>
                  <a:cubicBezTo>
                    <a:pt x="255456" y="32148"/>
                    <a:pt x="241546" y="17297"/>
                    <a:pt x="225076" y="5715"/>
                  </a:cubicBezTo>
                  <a:cubicBezTo>
                    <a:pt x="221870" y="3380"/>
                    <a:pt x="218382" y="1460"/>
                    <a:pt x="214694" y="0"/>
                  </a:cubicBezTo>
                  <a:cubicBezTo>
                    <a:pt x="197739" y="12859"/>
                    <a:pt x="154115" y="45625"/>
                    <a:pt x="133350" y="57721"/>
                  </a:cubicBezTo>
                  <a:cubicBezTo>
                    <a:pt x="100394" y="76771"/>
                    <a:pt x="40291" y="81820"/>
                    <a:pt x="0" y="82677"/>
                  </a:cubicBezTo>
                  <a:cubicBezTo>
                    <a:pt x="1044" y="166839"/>
                    <a:pt x="70116" y="234219"/>
                    <a:pt x="154278" y="233175"/>
                  </a:cubicBezTo>
                  <a:cubicBezTo>
                    <a:pt x="229450" y="232243"/>
                    <a:pt x="292712" y="176634"/>
                    <a:pt x="303276" y="102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2E1A16D-628A-55EA-39CC-076550CEC8F0}"/>
              </a:ext>
            </a:extLst>
          </p:cNvPr>
          <p:cNvGrpSpPr/>
          <p:nvPr/>
        </p:nvGrpSpPr>
        <p:grpSpPr>
          <a:xfrm>
            <a:off x="7744071" y="2689715"/>
            <a:ext cx="943239" cy="1217083"/>
            <a:chOff x="5414830" y="2365364"/>
            <a:chExt cx="943239" cy="1217083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5221FB7F-F9D2-A232-7D43-93CCC7F05938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34" name="Grafik 22" descr="Liste mit einfarbiger Füllung">
              <a:extLst>
                <a:ext uri="{FF2B5EF4-FFF2-40B4-BE49-F238E27FC236}">
                  <a16:creationId xmlns:a16="http://schemas.microsoft.com/office/drawing/2014/main" id="{CDF7255B-B23D-16A2-462B-D339B6D77245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AA9508F5-95F6-8AB5-3A6F-3F9A4A730436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04B67FF7-7F6E-8E97-3C83-2B994BC0F8D6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B07D3BC0-3066-3431-962E-777AADB2CD5D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3B88DB14-C3A2-39EC-9967-B8BE17A82EFA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A3531B3A-D449-9913-E1EA-16F3FD22AD80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5D1D4FBD-4FF4-C2DA-6192-763EA1CD2BAD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2F6C7E10-4592-C294-22F8-B19C89C03443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87229F4-1CCD-80EA-F807-16F0633750B5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B33AE64A-31BA-691F-4A8F-BBF1DDC134F6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33C6E9D-6EDA-11C7-2D26-FBE4CF525045}"/>
              </a:ext>
            </a:extLst>
          </p:cNvPr>
          <p:cNvGrpSpPr/>
          <p:nvPr/>
        </p:nvGrpSpPr>
        <p:grpSpPr>
          <a:xfrm>
            <a:off x="8034075" y="2933181"/>
            <a:ext cx="943239" cy="1217083"/>
            <a:chOff x="5414830" y="2365364"/>
            <a:chExt cx="943239" cy="1217083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5726AED0-191D-B713-D7F1-EB81EFC2D725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48" name="Grafik 22" descr="Liste mit einfarbiger Füllung">
              <a:extLst>
                <a:ext uri="{FF2B5EF4-FFF2-40B4-BE49-F238E27FC236}">
                  <a16:creationId xmlns:a16="http://schemas.microsoft.com/office/drawing/2014/main" id="{8B40D004-985A-853D-089C-755B95EA459E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4281400A-268C-9B4A-FF76-825E7E09BC44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D7D7D66-5D87-D69D-8E1B-4EDE949FD6F5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33495766-7EDD-28F3-46FF-7542465DDDE5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808ECC1F-7806-D9FC-EF20-3189D12F4F89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E814AE16-555F-1D54-D0F2-1ACA5BE8300C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18326363-2F48-E138-20E0-04640AB1E800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F740BD37-39DB-AC52-D683-0A6EDD6CF29A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DAA2E78F-166C-A67B-1F27-02B686EA6FE4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0B8BDA98-6611-5214-6C87-D5519EDF288B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E03A05F-3B46-2A1F-AD20-54AF820AE95E}"/>
              </a:ext>
            </a:extLst>
          </p:cNvPr>
          <p:cNvGrpSpPr/>
          <p:nvPr/>
        </p:nvGrpSpPr>
        <p:grpSpPr>
          <a:xfrm>
            <a:off x="8324079" y="3176646"/>
            <a:ext cx="943239" cy="1217083"/>
            <a:chOff x="5414830" y="2365364"/>
            <a:chExt cx="943239" cy="1217083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6F1DA137-1EF5-B3CF-0312-D0C78EBFD592}"/>
                </a:ext>
              </a:extLst>
            </p:cNvPr>
            <p:cNvSpPr/>
            <p:nvPr/>
          </p:nvSpPr>
          <p:spPr>
            <a:xfrm>
              <a:off x="5495924" y="2436435"/>
              <a:ext cx="781050" cy="107494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>
                <a:solidFill>
                  <a:schemeClr val="tx1"/>
                </a:solidFill>
              </a:endParaRPr>
            </a:p>
          </p:txBody>
        </p:sp>
        <p:grpSp>
          <p:nvGrpSpPr>
            <p:cNvPr id="60" name="Grafik 22" descr="Liste mit einfarbiger Füllung">
              <a:extLst>
                <a:ext uri="{FF2B5EF4-FFF2-40B4-BE49-F238E27FC236}">
                  <a16:creationId xmlns:a16="http://schemas.microsoft.com/office/drawing/2014/main" id="{595DC0F9-8075-B289-3548-4ED94AD523FF}"/>
                </a:ext>
              </a:extLst>
            </p:cNvPr>
            <p:cNvGrpSpPr/>
            <p:nvPr/>
          </p:nvGrpSpPr>
          <p:grpSpPr>
            <a:xfrm>
              <a:off x="5414830" y="2365364"/>
              <a:ext cx="943239" cy="1217083"/>
              <a:chOff x="5897430" y="3093508"/>
              <a:chExt cx="943239" cy="1217083"/>
            </a:xfrm>
            <a:solidFill>
              <a:schemeClr val="accent5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3E74D2E-EC4D-1E70-CA36-32294AD32656}"/>
                  </a:ext>
                </a:extLst>
              </p:cNvPr>
              <p:cNvSpPr/>
              <p:nvPr/>
            </p:nvSpPr>
            <p:spPr>
              <a:xfrm>
                <a:off x="5897430" y="3093508"/>
                <a:ext cx="943239" cy="1217083"/>
              </a:xfrm>
              <a:custGeom>
                <a:avLst/>
                <a:gdLst>
                  <a:gd name="connsiteX0" fmla="*/ 851958 w 943239"/>
                  <a:gd name="connsiteY0" fmla="*/ 1125802 h 1217083"/>
                  <a:gd name="connsiteX1" fmla="*/ 91281 w 943239"/>
                  <a:gd name="connsiteY1" fmla="*/ 1125802 h 1217083"/>
                  <a:gd name="connsiteX2" fmla="*/ 91281 w 943239"/>
                  <a:gd name="connsiteY2" fmla="*/ 91281 h 1217083"/>
                  <a:gd name="connsiteX3" fmla="*/ 851958 w 943239"/>
                  <a:gd name="connsiteY3" fmla="*/ 91281 h 1217083"/>
                  <a:gd name="connsiteX4" fmla="*/ 851958 w 943239"/>
                  <a:gd name="connsiteY4" fmla="*/ 1125802 h 1217083"/>
                  <a:gd name="connsiteX5" fmla="*/ 943240 w 943239"/>
                  <a:gd name="connsiteY5" fmla="*/ 0 h 1217083"/>
                  <a:gd name="connsiteX6" fmla="*/ 0 w 943239"/>
                  <a:gd name="connsiteY6" fmla="*/ 0 h 1217083"/>
                  <a:gd name="connsiteX7" fmla="*/ 0 w 943239"/>
                  <a:gd name="connsiteY7" fmla="*/ 1217083 h 1217083"/>
                  <a:gd name="connsiteX8" fmla="*/ 943240 w 943239"/>
                  <a:gd name="connsiteY8" fmla="*/ 1217083 h 1217083"/>
                  <a:gd name="connsiteX9" fmla="*/ 943240 w 943239"/>
                  <a:gd name="connsiteY9" fmla="*/ 0 h 1217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239" h="1217083">
                    <a:moveTo>
                      <a:pt x="851958" y="1125802"/>
                    </a:moveTo>
                    <a:lnTo>
                      <a:pt x="91281" y="1125802"/>
                    </a:lnTo>
                    <a:lnTo>
                      <a:pt x="91281" y="91281"/>
                    </a:lnTo>
                    <a:lnTo>
                      <a:pt x="851958" y="91281"/>
                    </a:lnTo>
                    <a:lnTo>
                      <a:pt x="851958" y="1125802"/>
                    </a:lnTo>
                    <a:close/>
                    <a:moveTo>
                      <a:pt x="943240" y="0"/>
                    </a:moveTo>
                    <a:lnTo>
                      <a:pt x="0" y="0"/>
                    </a:lnTo>
                    <a:lnTo>
                      <a:pt x="0" y="1217083"/>
                    </a:lnTo>
                    <a:lnTo>
                      <a:pt x="943240" y="1217083"/>
                    </a:lnTo>
                    <a:lnTo>
                      <a:pt x="943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A5E578E-B1C4-7FC2-DF95-48A5C8DB3032}"/>
                  </a:ext>
                </a:extLst>
              </p:cNvPr>
              <p:cNvSpPr/>
              <p:nvPr/>
            </p:nvSpPr>
            <p:spPr>
              <a:xfrm>
                <a:off x="6521185" y="327607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FC0C4148-85DE-FEA8-6987-4ABA3E199A6D}"/>
                  </a:ext>
                </a:extLst>
              </p:cNvPr>
              <p:cNvSpPr/>
              <p:nvPr/>
            </p:nvSpPr>
            <p:spPr>
              <a:xfrm>
                <a:off x="6095206" y="330649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E8F2807-3958-A878-5BC2-3CCD4B53BF8D}"/>
                  </a:ext>
                </a:extLst>
              </p:cNvPr>
              <p:cNvSpPr/>
              <p:nvPr/>
            </p:nvSpPr>
            <p:spPr>
              <a:xfrm>
                <a:off x="6521185" y="3519487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9371A4B-71F6-C816-9B78-34D096AA91B3}"/>
                  </a:ext>
                </a:extLst>
              </p:cNvPr>
              <p:cNvSpPr/>
              <p:nvPr/>
            </p:nvSpPr>
            <p:spPr>
              <a:xfrm>
                <a:off x="6095206" y="3549914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B8DE6F2C-AACD-E5C2-ACA1-6C872CB00CD3}"/>
                  </a:ext>
                </a:extLst>
              </p:cNvPr>
              <p:cNvSpPr/>
              <p:nvPr/>
            </p:nvSpPr>
            <p:spPr>
              <a:xfrm>
                <a:off x="6521185" y="3762904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D2BE7B46-E5F2-7ACC-6699-777AEF68FBF6}"/>
                  </a:ext>
                </a:extLst>
              </p:cNvPr>
              <p:cNvSpPr/>
              <p:nvPr/>
            </p:nvSpPr>
            <p:spPr>
              <a:xfrm>
                <a:off x="6095206" y="3793331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6D950AF2-44D6-3E47-9CF3-B0642C76E3DD}"/>
                  </a:ext>
                </a:extLst>
              </p:cNvPr>
              <p:cNvSpPr/>
              <p:nvPr/>
            </p:nvSpPr>
            <p:spPr>
              <a:xfrm>
                <a:off x="6521185" y="4006320"/>
                <a:ext cx="121708" cy="121708"/>
              </a:xfrm>
              <a:custGeom>
                <a:avLst/>
                <a:gdLst>
                  <a:gd name="connsiteX0" fmla="*/ 0 w 121708"/>
                  <a:gd name="connsiteY0" fmla="*/ 0 h 121708"/>
                  <a:gd name="connsiteX1" fmla="*/ 121708 w 121708"/>
                  <a:gd name="connsiteY1" fmla="*/ 0 h 121708"/>
                  <a:gd name="connsiteX2" fmla="*/ 121708 w 121708"/>
                  <a:gd name="connsiteY2" fmla="*/ 121708 h 121708"/>
                  <a:gd name="connsiteX3" fmla="*/ 0 w 121708"/>
                  <a:gd name="connsiteY3" fmla="*/ 121708 h 1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708" h="121708">
                    <a:moveTo>
                      <a:pt x="0" y="0"/>
                    </a:moveTo>
                    <a:lnTo>
                      <a:pt x="121708" y="0"/>
                    </a:lnTo>
                    <a:lnTo>
                      <a:pt x="121708" y="121708"/>
                    </a:lnTo>
                    <a:lnTo>
                      <a:pt x="0" y="121708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2BD83C73-666C-20EF-2F6F-D4E50870FA6A}"/>
                  </a:ext>
                </a:extLst>
              </p:cNvPr>
              <p:cNvSpPr/>
              <p:nvPr/>
            </p:nvSpPr>
            <p:spPr>
              <a:xfrm>
                <a:off x="6095206" y="4036747"/>
                <a:ext cx="304270" cy="60854"/>
              </a:xfrm>
              <a:custGeom>
                <a:avLst/>
                <a:gdLst>
                  <a:gd name="connsiteX0" fmla="*/ 0 w 304270"/>
                  <a:gd name="connsiteY0" fmla="*/ 0 h 60854"/>
                  <a:gd name="connsiteX1" fmla="*/ 304271 w 304270"/>
                  <a:gd name="connsiteY1" fmla="*/ 0 h 60854"/>
                  <a:gd name="connsiteX2" fmla="*/ 304271 w 304270"/>
                  <a:gd name="connsiteY2" fmla="*/ 60854 h 60854"/>
                  <a:gd name="connsiteX3" fmla="*/ 0 w 304270"/>
                  <a:gd name="connsiteY3" fmla="*/ 60854 h 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270" h="60854">
                    <a:moveTo>
                      <a:pt x="0" y="0"/>
                    </a:moveTo>
                    <a:lnTo>
                      <a:pt x="304271" y="0"/>
                    </a:lnTo>
                    <a:lnTo>
                      <a:pt x="304271" y="60854"/>
                    </a:lnTo>
                    <a:lnTo>
                      <a:pt x="0" y="60854"/>
                    </a:lnTo>
                    <a:close/>
                  </a:path>
                </a:pathLst>
              </a:custGeom>
              <a:solidFill>
                <a:schemeClr val="accent4"/>
              </a:solidFill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2" name="Grafik 19" descr="Kiosk mit einfarbiger Füllung">
            <a:extLst>
              <a:ext uri="{FF2B5EF4-FFF2-40B4-BE49-F238E27FC236}">
                <a16:creationId xmlns:a16="http://schemas.microsoft.com/office/drawing/2014/main" id="{922728D6-44A1-E4CD-B910-F80BF9876FA3}"/>
              </a:ext>
            </a:extLst>
          </p:cNvPr>
          <p:cNvSpPr/>
          <p:nvPr/>
        </p:nvSpPr>
        <p:spPr>
          <a:xfrm>
            <a:off x="10389947" y="4714650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F137070-8240-0947-95C1-3CABAFD4D8DB}"/>
              </a:ext>
            </a:extLst>
          </p:cNvPr>
          <p:cNvCxnSpPr>
            <a:cxnSpLocks/>
          </p:cNvCxnSpPr>
          <p:nvPr/>
        </p:nvCxnSpPr>
        <p:spPr>
          <a:xfrm flipV="1">
            <a:off x="9121418" y="2163853"/>
            <a:ext cx="822458" cy="568066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Grafik 19" descr="Kiosk mit einfarbiger Füllung">
            <a:extLst>
              <a:ext uri="{FF2B5EF4-FFF2-40B4-BE49-F238E27FC236}">
                <a16:creationId xmlns:a16="http://schemas.microsoft.com/office/drawing/2014/main" id="{B2E7ECF9-3259-6645-BD6F-05EE4554E190}"/>
              </a:ext>
            </a:extLst>
          </p:cNvPr>
          <p:cNvSpPr/>
          <p:nvPr/>
        </p:nvSpPr>
        <p:spPr>
          <a:xfrm>
            <a:off x="10389946" y="2934418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7" name="Grafik 19" descr="Kiosk mit einfarbiger Füllung">
            <a:extLst>
              <a:ext uri="{FF2B5EF4-FFF2-40B4-BE49-F238E27FC236}">
                <a16:creationId xmlns:a16="http://schemas.microsoft.com/office/drawing/2014/main" id="{54349AE5-E3DD-0BFD-F59C-237103ED325C}"/>
              </a:ext>
            </a:extLst>
          </p:cNvPr>
          <p:cNvSpPr/>
          <p:nvPr/>
        </p:nvSpPr>
        <p:spPr>
          <a:xfrm>
            <a:off x="10389947" y="1154186"/>
            <a:ext cx="1514494" cy="1535529"/>
          </a:xfrm>
          <a:custGeom>
            <a:avLst/>
            <a:gdLst>
              <a:gd name="connsiteX0" fmla="*/ 685800 w 685800"/>
              <a:gd name="connsiteY0" fmla="*/ 171450 h 695325"/>
              <a:gd name="connsiteX1" fmla="*/ 685800 w 685800"/>
              <a:gd name="connsiteY1" fmla="*/ 139827 h 695325"/>
              <a:gd name="connsiteX2" fmla="*/ 683228 w 685800"/>
              <a:gd name="connsiteY2" fmla="*/ 127444 h 695325"/>
              <a:gd name="connsiteX3" fmla="*/ 627221 w 685800"/>
              <a:gd name="connsiteY3" fmla="*/ 0 h 695325"/>
              <a:gd name="connsiteX4" fmla="*/ 58579 w 685800"/>
              <a:gd name="connsiteY4" fmla="*/ 0 h 695325"/>
              <a:gd name="connsiteX5" fmla="*/ 2572 w 685800"/>
              <a:gd name="connsiteY5" fmla="*/ 127444 h 695325"/>
              <a:gd name="connsiteX6" fmla="*/ 0 w 685800"/>
              <a:gd name="connsiteY6" fmla="*/ 139827 h 695325"/>
              <a:gd name="connsiteX7" fmla="*/ 0 w 685800"/>
              <a:gd name="connsiteY7" fmla="*/ 171450 h 695325"/>
              <a:gd name="connsiteX8" fmla="*/ 38100 w 685800"/>
              <a:gd name="connsiteY8" fmla="*/ 209550 h 695325"/>
              <a:gd name="connsiteX9" fmla="*/ 38100 w 685800"/>
              <a:gd name="connsiteY9" fmla="*/ 438150 h 695325"/>
              <a:gd name="connsiteX10" fmla="*/ 0 w 685800"/>
              <a:gd name="connsiteY10" fmla="*/ 438150 h 695325"/>
              <a:gd name="connsiteX11" fmla="*/ 0 w 685800"/>
              <a:gd name="connsiteY11" fmla="*/ 495300 h 695325"/>
              <a:gd name="connsiteX12" fmla="*/ 38100 w 685800"/>
              <a:gd name="connsiteY12" fmla="*/ 495300 h 695325"/>
              <a:gd name="connsiteX13" fmla="*/ 38100 w 685800"/>
              <a:gd name="connsiteY13" fmla="*/ 695325 h 695325"/>
              <a:gd name="connsiteX14" fmla="*/ 647700 w 685800"/>
              <a:gd name="connsiteY14" fmla="*/ 695325 h 695325"/>
              <a:gd name="connsiteX15" fmla="*/ 647700 w 685800"/>
              <a:gd name="connsiteY15" fmla="*/ 495300 h 695325"/>
              <a:gd name="connsiteX16" fmla="*/ 685800 w 685800"/>
              <a:gd name="connsiteY16" fmla="*/ 495300 h 695325"/>
              <a:gd name="connsiteX17" fmla="*/ 685800 w 685800"/>
              <a:gd name="connsiteY17" fmla="*/ 438150 h 695325"/>
              <a:gd name="connsiteX18" fmla="*/ 647700 w 685800"/>
              <a:gd name="connsiteY18" fmla="*/ 438150 h 695325"/>
              <a:gd name="connsiteX19" fmla="*/ 647700 w 685800"/>
              <a:gd name="connsiteY19" fmla="*/ 209550 h 695325"/>
              <a:gd name="connsiteX20" fmla="*/ 685800 w 685800"/>
              <a:gd name="connsiteY20" fmla="*/ 171450 h 695325"/>
              <a:gd name="connsiteX21" fmla="*/ 573405 w 685800"/>
              <a:gd name="connsiteY21" fmla="*/ 57150 h 695325"/>
              <a:gd name="connsiteX22" fmla="*/ 609600 w 685800"/>
              <a:gd name="connsiteY22" fmla="*/ 133350 h 695325"/>
              <a:gd name="connsiteX23" fmla="*/ 609600 w 685800"/>
              <a:gd name="connsiteY23" fmla="*/ 171450 h 695325"/>
              <a:gd name="connsiteX24" fmla="*/ 571500 w 685800"/>
              <a:gd name="connsiteY24" fmla="*/ 209550 h 695325"/>
              <a:gd name="connsiteX25" fmla="*/ 533400 w 685800"/>
              <a:gd name="connsiteY25" fmla="*/ 171450 h 695325"/>
              <a:gd name="connsiteX26" fmla="*/ 533400 w 685800"/>
              <a:gd name="connsiteY26" fmla="*/ 133350 h 695325"/>
              <a:gd name="connsiteX27" fmla="*/ 497205 w 685800"/>
              <a:gd name="connsiteY27" fmla="*/ 57150 h 695325"/>
              <a:gd name="connsiteX28" fmla="*/ 434340 w 685800"/>
              <a:gd name="connsiteY28" fmla="*/ 57150 h 695325"/>
              <a:gd name="connsiteX29" fmla="*/ 457200 w 685800"/>
              <a:gd name="connsiteY29" fmla="*/ 133350 h 695325"/>
              <a:gd name="connsiteX30" fmla="*/ 457200 w 685800"/>
              <a:gd name="connsiteY30" fmla="*/ 171450 h 695325"/>
              <a:gd name="connsiteX31" fmla="*/ 419100 w 685800"/>
              <a:gd name="connsiteY31" fmla="*/ 209550 h 695325"/>
              <a:gd name="connsiteX32" fmla="*/ 381000 w 685800"/>
              <a:gd name="connsiteY32" fmla="*/ 171450 h 695325"/>
              <a:gd name="connsiteX33" fmla="*/ 381000 w 685800"/>
              <a:gd name="connsiteY33" fmla="*/ 133350 h 695325"/>
              <a:gd name="connsiteX34" fmla="*/ 367665 w 685800"/>
              <a:gd name="connsiteY34" fmla="*/ 57150 h 695325"/>
              <a:gd name="connsiteX35" fmla="*/ 228600 w 685800"/>
              <a:gd name="connsiteY35" fmla="*/ 133350 h 695325"/>
              <a:gd name="connsiteX36" fmla="*/ 251460 w 685800"/>
              <a:gd name="connsiteY36" fmla="*/ 57150 h 695325"/>
              <a:gd name="connsiteX37" fmla="*/ 318135 w 685800"/>
              <a:gd name="connsiteY37" fmla="*/ 57150 h 695325"/>
              <a:gd name="connsiteX38" fmla="*/ 304800 w 685800"/>
              <a:gd name="connsiteY38" fmla="*/ 133350 h 695325"/>
              <a:gd name="connsiteX39" fmla="*/ 304800 w 685800"/>
              <a:gd name="connsiteY39" fmla="*/ 171450 h 695325"/>
              <a:gd name="connsiteX40" fmla="*/ 266700 w 685800"/>
              <a:gd name="connsiteY40" fmla="*/ 209550 h 695325"/>
              <a:gd name="connsiteX41" fmla="*/ 228600 w 685800"/>
              <a:gd name="connsiteY41" fmla="*/ 171450 h 695325"/>
              <a:gd name="connsiteX42" fmla="*/ 76200 w 685800"/>
              <a:gd name="connsiteY42" fmla="*/ 133350 h 695325"/>
              <a:gd name="connsiteX43" fmla="*/ 112395 w 685800"/>
              <a:gd name="connsiteY43" fmla="*/ 57150 h 695325"/>
              <a:gd name="connsiteX44" fmla="*/ 188595 w 685800"/>
              <a:gd name="connsiteY44" fmla="*/ 57150 h 695325"/>
              <a:gd name="connsiteX45" fmla="*/ 152400 w 685800"/>
              <a:gd name="connsiteY45" fmla="*/ 133350 h 695325"/>
              <a:gd name="connsiteX46" fmla="*/ 152400 w 685800"/>
              <a:gd name="connsiteY46" fmla="*/ 171450 h 695325"/>
              <a:gd name="connsiteX47" fmla="*/ 114300 w 685800"/>
              <a:gd name="connsiteY47" fmla="*/ 209550 h 695325"/>
              <a:gd name="connsiteX48" fmla="*/ 76200 w 685800"/>
              <a:gd name="connsiteY48" fmla="*/ 171450 h 695325"/>
              <a:gd name="connsiteX49" fmla="*/ 95250 w 685800"/>
              <a:gd name="connsiteY49" fmla="*/ 438150 h 695325"/>
              <a:gd name="connsiteX50" fmla="*/ 95250 w 685800"/>
              <a:gd name="connsiteY50" fmla="*/ 276225 h 695325"/>
              <a:gd name="connsiteX51" fmla="*/ 590550 w 685800"/>
              <a:gd name="connsiteY51" fmla="*/ 276225 h 695325"/>
              <a:gd name="connsiteX52" fmla="*/ 590550 w 685800"/>
              <a:gd name="connsiteY52" fmla="*/ 43815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5800" h="695325">
                <a:moveTo>
                  <a:pt x="685800" y="171450"/>
                </a:moveTo>
                <a:lnTo>
                  <a:pt x="685800" y="139827"/>
                </a:lnTo>
                <a:cubicBezTo>
                  <a:pt x="685813" y="135566"/>
                  <a:pt x="684936" y="131349"/>
                  <a:pt x="683228" y="127444"/>
                </a:cubicBezTo>
                <a:lnTo>
                  <a:pt x="627221" y="0"/>
                </a:lnTo>
                <a:lnTo>
                  <a:pt x="58579" y="0"/>
                </a:lnTo>
                <a:lnTo>
                  <a:pt x="2572" y="127444"/>
                </a:lnTo>
                <a:cubicBezTo>
                  <a:pt x="864" y="131349"/>
                  <a:pt x="-12" y="135566"/>
                  <a:pt x="0" y="139827"/>
                </a:cubicBezTo>
                <a:lnTo>
                  <a:pt x="0" y="171450"/>
                </a:lnTo>
                <a:cubicBezTo>
                  <a:pt x="0" y="192492"/>
                  <a:pt x="17058" y="209550"/>
                  <a:pt x="38100" y="209550"/>
                </a:cubicBezTo>
                <a:lnTo>
                  <a:pt x="38100" y="438150"/>
                </a:lnTo>
                <a:lnTo>
                  <a:pt x="0" y="43815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695325"/>
                </a:lnTo>
                <a:lnTo>
                  <a:pt x="647700" y="695325"/>
                </a:lnTo>
                <a:lnTo>
                  <a:pt x="647700" y="495300"/>
                </a:lnTo>
                <a:lnTo>
                  <a:pt x="685800" y="495300"/>
                </a:lnTo>
                <a:lnTo>
                  <a:pt x="685800" y="438150"/>
                </a:lnTo>
                <a:lnTo>
                  <a:pt x="647700" y="438150"/>
                </a:lnTo>
                <a:lnTo>
                  <a:pt x="647700" y="209550"/>
                </a:lnTo>
                <a:cubicBezTo>
                  <a:pt x="668742" y="209550"/>
                  <a:pt x="685800" y="192492"/>
                  <a:pt x="685800" y="171450"/>
                </a:cubicBezTo>
                <a:close/>
                <a:moveTo>
                  <a:pt x="573405" y="57150"/>
                </a:moveTo>
                <a:lnTo>
                  <a:pt x="609600" y="133350"/>
                </a:lnTo>
                <a:lnTo>
                  <a:pt x="609600" y="171450"/>
                </a:lnTo>
                <a:cubicBezTo>
                  <a:pt x="609600" y="192492"/>
                  <a:pt x="592542" y="209550"/>
                  <a:pt x="571500" y="209550"/>
                </a:cubicBezTo>
                <a:cubicBezTo>
                  <a:pt x="550458" y="209550"/>
                  <a:pt x="533400" y="192492"/>
                  <a:pt x="533400" y="171450"/>
                </a:cubicBezTo>
                <a:lnTo>
                  <a:pt x="533400" y="133350"/>
                </a:lnTo>
                <a:lnTo>
                  <a:pt x="497205" y="57150"/>
                </a:lnTo>
                <a:close/>
                <a:moveTo>
                  <a:pt x="434340" y="57150"/>
                </a:moveTo>
                <a:lnTo>
                  <a:pt x="457200" y="133350"/>
                </a:lnTo>
                <a:lnTo>
                  <a:pt x="457200" y="171450"/>
                </a:lnTo>
                <a:cubicBezTo>
                  <a:pt x="457200" y="192492"/>
                  <a:pt x="440142" y="209550"/>
                  <a:pt x="419100" y="209550"/>
                </a:cubicBezTo>
                <a:cubicBezTo>
                  <a:pt x="398058" y="209550"/>
                  <a:pt x="381000" y="192492"/>
                  <a:pt x="381000" y="171450"/>
                </a:cubicBezTo>
                <a:lnTo>
                  <a:pt x="381000" y="133350"/>
                </a:lnTo>
                <a:lnTo>
                  <a:pt x="367665" y="57150"/>
                </a:lnTo>
                <a:close/>
                <a:moveTo>
                  <a:pt x="228600" y="133350"/>
                </a:moveTo>
                <a:lnTo>
                  <a:pt x="251460" y="57150"/>
                </a:lnTo>
                <a:lnTo>
                  <a:pt x="318135" y="57150"/>
                </a:lnTo>
                <a:lnTo>
                  <a:pt x="304800" y="133350"/>
                </a:lnTo>
                <a:lnTo>
                  <a:pt x="304800" y="171450"/>
                </a:lnTo>
                <a:cubicBezTo>
                  <a:pt x="304800" y="192492"/>
                  <a:pt x="287742" y="209550"/>
                  <a:pt x="266700" y="209550"/>
                </a:cubicBezTo>
                <a:cubicBezTo>
                  <a:pt x="245658" y="209550"/>
                  <a:pt x="228600" y="192492"/>
                  <a:pt x="228600" y="171450"/>
                </a:cubicBezTo>
                <a:close/>
                <a:moveTo>
                  <a:pt x="76200" y="133350"/>
                </a:moveTo>
                <a:lnTo>
                  <a:pt x="112395" y="57150"/>
                </a:lnTo>
                <a:lnTo>
                  <a:pt x="188595" y="57150"/>
                </a:lnTo>
                <a:lnTo>
                  <a:pt x="152400" y="133350"/>
                </a:lnTo>
                <a:lnTo>
                  <a:pt x="152400" y="171450"/>
                </a:lnTo>
                <a:cubicBezTo>
                  <a:pt x="152400" y="192492"/>
                  <a:pt x="135342" y="209550"/>
                  <a:pt x="114300" y="209550"/>
                </a:cubicBezTo>
                <a:cubicBezTo>
                  <a:pt x="93258" y="209550"/>
                  <a:pt x="76200" y="192492"/>
                  <a:pt x="76200" y="171450"/>
                </a:cubicBezTo>
                <a:close/>
                <a:moveTo>
                  <a:pt x="95250" y="438150"/>
                </a:moveTo>
                <a:lnTo>
                  <a:pt x="95250" y="276225"/>
                </a:lnTo>
                <a:lnTo>
                  <a:pt x="590550" y="276225"/>
                </a:lnTo>
                <a:lnTo>
                  <a:pt x="590550" y="4381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A5CE042-A1E7-164C-EEF6-B580CC8F5FCD}"/>
              </a:ext>
            </a:extLst>
          </p:cNvPr>
          <p:cNvCxnSpPr>
            <a:cxnSpLocks/>
          </p:cNvCxnSpPr>
          <p:nvPr/>
        </p:nvCxnSpPr>
        <p:spPr>
          <a:xfrm>
            <a:off x="9279006" y="4566382"/>
            <a:ext cx="700440" cy="470282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854E66B-0A80-D285-890A-240CB363289A}"/>
              </a:ext>
            </a:extLst>
          </p:cNvPr>
          <p:cNvCxnSpPr>
            <a:cxnSpLocks/>
          </p:cNvCxnSpPr>
          <p:nvPr/>
        </p:nvCxnSpPr>
        <p:spPr>
          <a:xfrm>
            <a:off x="9400656" y="3702182"/>
            <a:ext cx="700440" cy="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9891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2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MASTER" val="DB 16_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SHN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heme/theme1.xml><?xml version="1.0" encoding="utf-8"?>
<a:theme xmlns:a="http://schemas.openxmlformats.org/drawingml/2006/main" name="DB">
  <a:themeElements>
    <a:clrScheme name="DB Farben">
      <a:dk1>
        <a:sysClr val="windowText" lastClr="000000"/>
      </a:dk1>
      <a:lt1>
        <a:sysClr val="window" lastClr="FFFFFF"/>
      </a:lt1>
      <a:dk2>
        <a:srgbClr val="000000"/>
      </a:dk2>
      <a:lt2>
        <a:srgbClr val="878C96"/>
      </a:lt2>
      <a:accent1>
        <a:srgbClr val="D7DCE1"/>
      </a:accent1>
      <a:accent2>
        <a:srgbClr val="EC0016"/>
      </a:accent2>
      <a:accent3>
        <a:srgbClr val="F0F3F5"/>
      </a:accent3>
      <a:accent4>
        <a:srgbClr val="AFB4BB"/>
      </a:accent4>
      <a:accent5>
        <a:srgbClr val="3C414B"/>
      </a:accent5>
      <a:accent6>
        <a:srgbClr val="F0F3F5"/>
      </a:accent6>
      <a:hlink>
        <a:srgbClr val="3C414B"/>
      </a:hlink>
      <a:folHlink>
        <a:srgbClr val="878C96"/>
      </a:folHlink>
    </a:clrScheme>
    <a:fontScheme name="Benutzerdefiniert 104">
      <a:majorFont>
        <a:latin typeface="DB Neo Office Head"/>
        <a:ea typeface=""/>
        <a:cs typeface=""/>
      </a:majorFont>
      <a:minorFont>
        <a:latin typeface="DB 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lIns="72000" tIns="72000" rIns="72000" bIns="72000" rtlCol="0" anchor="ctr"/>
      <a:lstStyle>
        <a:defPPr algn="ctr">
          <a:buClr>
            <a:schemeClr val="accent2"/>
          </a:buClr>
          <a:defRPr sz="16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AFB4BB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none" lIns="0" tIns="0" rIns="0" bIns="0" rtlCol="0">
        <a:spAutoFit/>
      </a:bodyPr>
      <a:lstStyle>
        <a:defPPr marL="180000" indent="-180000" algn="l">
          <a:buClr>
            <a:schemeClr val="accent2"/>
          </a:buClr>
          <a:buFont typeface="+mn-lt"/>
          <a:buChar char="•"/>
          <a:defRPr sz="1600" smtClean="0"/>
        </a:defPPr>
      </a:lstStyle>
    </a:txDef>
  </a:objectDefaults>
  <a:extraClrSchemeLst/>
  <a:custClrLst>
    <a:custClr name="Yellow 700">
      <a:srgbClr val="FF9B00"/>
    </a:custClr>
    <a:custClr name="Orange 700">
      <a:srgbClr val="C05E00"/>
    </a:custClr>
    <a:custClr name="Red 700">
      <a:srgbClr val="9B000E"/>
    </a:custClr>
    <a:custClr name="Burgundy 700">
      <a:srgbClr val="641E32"/>
    </a:custClr>
    <a:custClr name="Pink 700">
      <a:srgbClr val="B80065"/>
    </a:custClr>
    <a:custClr name="Violett 700">
      <a:srgbClr val="581D70"/>
    </a:custClr>
    <a:custClr name="Blue 700">
      <a:srgbClr val="0A1E6E"/>
    </a:custClr>
    <a:custClr name="Cyan 700">
      <a:srgbClr val="006A96"/>
    </a:custClr>
    <a:custClr name="Turquiose 700">
      <a:srgbClr val="006E6B"/>
    </a:custClr>
    <a:custClr name="Green 700">
      <a:srgbClr val="165C27"/>
    </a:custClr>
    <a:custClr name="Yellow 500">
      <a:srgbClr val="FFD800"/>
    </a:custClr>
    <a:custClr name="Orange 500">
      <a:srgbClr val="F39200"/>
    </a:custClr>
    <a:custClr name="Red 500">
      <a:srgbClr val="EC0016"/>
    </a:custClr>
    <a:custClr name="Burgundy 500">
      <a:srgbClr val="A9455D"/>
    </a:custClr>
    <a:custClr name="Pink 500">
      <a:srgbClr val="E93E8F"/>
    </a:custClr>
    <a:custClr name="Violett 500">
      <a:srgbClr val="814997"/>
    </a:custClr>
    <a:custClr name="Blue 500">
      <a:srgbClr val="1455C0"/>
    </a:custClr>
    <a:custClr name="Cyan 500">
      <a:srgbClr val="309FD1"/>
    </a:custClr>
    <a:custClr name="Turquiose 500">
      <a:srgbClr val="00A099"/>
    </a:custClr>
    <a:custClr name="Green 500">
      <a:srgbClr val="408335"/>
    </a:custClr>
    <a:custClr name="Yellow 300">
      <a:srgbClr val="FFF876"/>
    </a:custClr>
    <a:custClr name="Orange 300">
      <a:srgbClr val="FACA7F"/>
    </a:custClr>
    <a:custClr name="Red 300">
      <a:srgbClr val="FA9090"/>
    </a:custClr>
    <a:custClr name="Burgundy 300">
      <a:srgbClr val="DA9AA8"/>
    </a:custClr>
    <a:custClr name="Pink 300">
      <a:srgbClr val="F4AECE"/>
    </a:custClr>
    <a:custClr name="Violett 300">
      <a:srgbClr val="C2A1C7"/>
    </a:custClr>
    <a:custClr name="Blue 300">
      <a:srgbClr val="73AEF4"/>
    </a:custClr>
    <a:custClr name="Cyan 300">
      <a:srgbClr val="84CFEF"/>
    </a:custClr>
    <a:custClr name="Turquiose 300">
      <a:srgbClr val="83CACA"/>
    </a:custClr>
    <a:custClr name="Green 300">
      <a:srgbClr val="8CBC80"/>
    </a:custClr>
    <a:custClr name="Yellow 100">
      <a:srgbClr val="FFFFDC"/>
    </a:custClr>
    <a:custClr name="Orange 100">
      <a:srgbClr val="FFF4D8"/>
    </a:custClr>
    <a:custClr name="Red 100">
      <a:srgbClr val="FEE6E6"/>
    </a:custClr>
    <a:custClr name="Burgundy 100">
      <a:srgbClr val="F4E8ED"/>
    </a:custClr>
    <a:custClr name="Pink 100">
      <a:srgbClr val="FDEEF8"/>
    </a:custClr>
    <a:custClr name="Violett 100">
      <a:srgbClr val="F4EEFA"/>
    </a:custClr>
    <a:custClr name="Blue 100">
      <a:srgbClr val="E0EFFB"/>
    </a:custClr>
    <a:custClr name="Cyan 100">
      <a:srgbClr val="E5FAFF"/>
    </a:custClr>
    <a:custClr name="Turquiose 100">
      <a:srgbClr val="E3F5F4"/>
    </a:custClr>
    <a:custClr name="Green 100">
      <a:srgbClr val="E2F3E5"/>
    </a:custClr>
    <a:custClr name="Light Green 700">
      <a:srgbClr val="44741A"/>
    </a:custClr>
    <a:custClr name="Light Green 500">
      <a:srgbClr val="63A615"/>
    </a:custClr>
    <a:custClr name="Light Green 300">
      <a:srgbClr val="9FD45F"/>
    </a:custClr>
    <a:custClr name="Light Green 100">
      <a:srgbClr val="EBF7DD"/>
    </a:custClr>
    <a:custClr name="Warm Grey 700">
      <a:srgbClr val="4F4B41"/>
    </a:custClr>
    <a:custClr name="Warm Grey 500">
      <a:srgbClr val="858379"/>
    </a:custClr>
    <a:custClr name="Warm Grey 300">
      <a:srgbClr val="BCBBB2"/>
    </a:custClr>
    <a:custClr name="Warm Grey 100">
      <a:srgbClr val="F5F4F1"/>
    </a:custClr>
    <a:custClr name="Black">
      <a:srgbClr val="000000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DB Konzern_16_9.potx" id="{B4BB455C-69F7-437A-BE59-DC3FB6CE374A}" vid="{B556B0C0-8CA5-4A77-A98D-B034C130551E}"/>
    </a:ext>
  </a:extLst>
</a:theme>
</file>

<file path=ppt/theme/theme2.xml><?xml version="1.0" encoding="utf-8"?>
<a:theme xmlns:a="http://schemas.openxmlformats.org/drawingml/2006/main" name="Office">
  <a:themeElements>
    <a:clrScheme name="Benutzerdefiniert 190">
      <a:dk1>
        <a:sysClr val="windowText" lastClr="000000"/>
      </a:dk1>
      <a:lt1>
        <a:sysClr val="window" lastClr="FFFFFF"/>
      </a:lt1>
      <a:dk2>
        <a:srgbClr val="000000"/>
      </a:dk2>
      <a:lt2>
        <a:srgbClr val="8D919B"/>
      </a:lt2>
      <a:accent1>
        <a:srgbClr val="D3D8DC"/>
      </a:accent1>
      <a:accent2>
        <a:srgbClr val="EC0016"/>
      </a:accent2>
      <a:accent3>
        <a:srgbClr val="EFF2F2"/>
      </a:accent3>
      <a:accent4>
        <a:srgbClr val="D3D8DC"/>
      </a:accent4>
      <a:accent5>
        <a:srgbClr val="555B63"/>
      </a:accent5>
      <a:accent6>
        <a:srgbClr val="EFF2F2"/>
      </a:accent6>
      <a:hlink>
        <a:srgbClr val="555B63"/>
      </a:hlink>
      <a:folHlink>
        <a:srgbClr val="D3D8DC"/>
      </a:folHlink>
    </a:clrScheme>
    <a:fontScheme name="Benutzerdefiniert 104">
      <a:majorFont>
        <a:latin typeface="DB Neo Office Head"/>
        <a:ea typeface=""/>
        <a:cs typeface=""/>
      </a:majorFont>
      <a:minorFont>
        <a:latin typeface="DB 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90">
      <a:dk1>
        <a:sysClr val="windowText" lastClr="000000"/>
      </a:dk1>
      <a:lt1>
        <a:sysClr val="window" lastClr="FFFFFF"/>
      </a:lt1>
      <a:dk2>
        <a:srgbClr val="000000"/>
      </a:dk2>
      <a:lt2>
        <a:srgbClr val="8D919B"/>
      </a:lt2>
      <a:accent1>
        <a:srgbClr val="D3D8DC"/>
      </a:accent1>
      <a:accent2>
        <a:srgbClr val="EC0016"/>
      </a:accent2>
      <a:accent3>
        <a:srgbClr val="EFF2F2"/>
      </a:accent3>
      <a:accent4>
        <a:srgbClr val="D3D8DC"/>
      </a:accent4>
      <a:accent5>
        <a:srgbClr val="555B63"/>
      </a:accent5>
      <a:accent6>
        <a:srgbClr val="EFF2F2"/>
      </a:accent6>
      <a:hlink>
        <a:srgbClr val="555B63"/>
      </a:hlink>
      <a:folHlink>
        <a:srgbClr val="D3D8DC"/>
      </a:folHlink>
    </a:clrScheme>
    <a:fontScheme name="Benutzerdefiniert 104">
      <a:majorFont>
        <a:latin typeface="DB Neo Office Head"/>
        <a:ea typeface=""/>
        <a:cs typeface=""/>
      </a:majorFont>
      <a:minorFont>
        <a:latin typeface="DB 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8872e2-be14-49d8-9bb3-55ba0cd9d346">
      <UserInfo>
        <DisplayName/>
        <AccountId xsi:nil="true"/>
        <AccountType/>
      </UserInfo>
    </SharedWithUsers>
    <lcf76f155ced4ddcb4097134ff3c332f xmlns="7ab043ae-cfb3-4089-a31c-5a3b5ce8e915">
      <Terms xmlns="http://schemas.microsoft.com/office/infopath/2007/PartnerControls"/>
    </lcf76f155ced4ddcb4097134ff3c332f>
    <TaxCatchAll xmlns="b58872e2-be14-49d8-9bb3-55ba0cd9d34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EEFF0DB88BF54784F1B5FAE7783B28" ma:contentTypeVersion="18" ma:contentTypeDescription="Ein neues Dokument erstellen." ma:contentTypeScope="" ma:versionID="ba9b272dff4d2c903a11f16ca813d896">
  <xsd:schema xmlns:xsd="http://www.w3.org/2001/XMLSchema" xmlns:xs="http://www.w3.org/2001/XMLSchema" xmlns:p="http://schemas.microsoft.com/office/2006/metadata/properties" xmlns:ns2="7ab043ae-cfb3-4089-a31c-5a3b5ce8e915" xmlns:ns3="b58872e2-be14-49d8-9bb3-55ba0cd9d346" targetNamespace="http://schemas.microsoft.com/office/2006/metadata/properties" ma:root="true" ma:fieldsID="6a50c9d5844cfd85b81d8c67dfa89a1e" ns2:_="" ns3:_="">
    <xsd:import namespace="7ab043ae-cfb3-4089-a31c-5a3b5ce8e915"/>
    <xsd:import namespace="b58872e2-be14-49d8-9bb3-55ba0cd9d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b043ae-cfb3-4089-a31c-5a3b5ce8e9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f80f6d38-43b1-4def-ac06-3ce7426a3a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872e2-be14-49d8-9bb3-55ba0cd9d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b9c31d-8f12-4d9e-9003-228348c91223}" ma:internalName="TaxCatchAll" ma:showField="CatchAllData" ma:web="b58872e2-be14-49d8-9bb3-55ba0cd9d3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B23E1C-2DB7-409E-A477-26D0D84293B1}">
  <ds:schemaRefs>
    <ds:schemaRef ds:uri="7ab043ae-cfb3-4089-a31c-5a3b5ce8e915"/>
    <ds:schemaRef ds:uri="b58872e2-be14-49d8-9bb3-55ba0cd9d34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B1F11E4-900F-4D47-ABD7-C1E46BC58173}">
  <ds:schemaRefs>
    <ds:schemaRef ds:uri="7ab043ae-cfb3-4089-a31c-5a3b5ce8e915"/>
    <ds:schemaRef ds:uri="b58872e2-be14-49d8-9bb3-55ba0cd9d3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BC89E76-42C7-4A1E-A836-DE397FB7D9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DB Konzern_16_9</Template>
  <TotalTime>0</TotalTime>
  <Words>306</Words>
  <Application>Microsoft Office PowerPoint</Application>
  <PresentationFormat>Breitbild</PresentationFormat>
  <Paragraphs>68</Paragraphs>
  <Slides>18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Calibri</vt:lpstr>
      <vt:lpstr>DB Neo Office</vt:lpstr>
      <vt:lpstr>DB Neo Office Head</vt:lpstr>
      <vt:lpstr>Times New Roman</vt:lpstr>
      <vt:lpstr>DB</vt:lpstr>
      <vt:lpstr>KI transformiert die Beschaffung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Amira Rokbani</dc:creator>
  <cp:lastModifiedBy>Arabella Himmelstoß</cp:lastModifiedBy>
  <cp:revision>12</cp:revision>
  <cp:lastPrinted>2019-09-19T09:42:22Z</cp:lastPrinted>
  <dcterms:created xsi:type="dcterms:W3CDTF">2024-11-27T10:04:01Z</dcterms:created>
  <dcterms:modified xsi:type="dcterms:W3CDTF">2025-05-28T12:42:59Z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252900</vt:r8>
  </property>
  <property fmtid="{D5CDD505-2E9C-101B-9397-08002B2CF9AE}" pid="3" name="ContentTypeId">
    <vt:lpwstr>0x0101000DEEFF0DB88BF54784F1B5FAE7783B28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